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8" r:id="rId1"/>
    <p:sldMasterId id="2147483777" r:id="rId2"/>
  </p:sldMasterIdLst>
  <p:notesMasterIdLst>
    <p:notesMasterId r:id="rId62"/>
  </p:notesMasterIdLst>
  <p:sldIdLst>
    <p:sldId id="306" r:id="rId3"/>
    <p:sldId id="257" r:id="rId4"/>
    <p:sldId id="258" r:id="rId5"/>
    <p:sldId id="686" r:id="rId6"/>
    <p:sldId id="263" r:id="rId7"/>
    <p:sldId id="270" r:id="rId8"/>
    <p:sldId id="278" r:id="rId9"/>
    <p:sldId id="294" r:id="rId10"/>
    <p:sldId id="301" r:id="rId11"/>
    <p:sldId id="289" r:id="rId12"/>
    <p:sldId id="308" r:id="rId13"/>
    <p:sldId id="307" r:id="rId14"/>
    <p:sldId id="274" r:id="rId15"/>
    <p:sldId id="291" r:id="rId16"/>
    <p:sldId id="292" r:id="rId17"/>
    <p:sldId id="309" r:id="rId18"/>
    <p:sldId id="259" r:id="rId19"/>
    <p:sldId id="290" r:id="rId20"/>
    <p:sldId id="298" r:id="rId21"/>
    <p:sldId id="310" r:id="rId22"/>
    <p:sldId id="689" r:id="rId23"/>
    <p:sldId id="264" r:id="rId24"/>
    <p:sldId id="299" r:id="rId25"/>
    <p:sldId id="311" r:id="rId26"/>
    <p:sldId id="279" r:id="rId27"/>
    <p:sldId id="688" r:id="rId28"/>
    <p:sldId id="265" r:id="rId29"/>
    <p:sldId id="276" r:id="rId30"/>
    <p:sldId id="267" r:id="rId31"/>
    <p:sldId id="260" r:id="rId32"/>
    <p:sldId id="690" r:id="rId33"/>
    <p:sldId id="277" r:id="rId34"/>
    <p:sldId id="280" r:id="rId35"/>
    <p:sldId id="297" r:id="rId36"/>
    <p:sldId id="287" r:id="rId37"/>
    <p:sldId id="268" r:id="rId38"/>
    <p:sldId id="282" r:id="rId39"/>
    <p:sldId id="261" r:id="rId40"/>
    <p:sldId id="266" r:id="rId41"/>
    <p:sldId id="687" r:id="rId42"/>
    <p:sldId id="269" r:id="rId43"/>
    <p:sldId id="295" r:id="rId44"/>
    <p:sldId id="271" r:id="rId45"/>
    <p:sldId id="288" r:id="rId46"/>
    <p:sldId id="300" r:id="rId47"/>
    <p:sldId id="272" r:id="rId48"/>
    <p:sldId id="293" r:id="rId49"/>
    <p:sldId id="273" r:id="rId50"/>
    <p:sldId id="296" r:id="rId51"/>
    <p:sldId id="262" r:id="rId52"/>
    <p:sldId id="284" r:id="rId53"/>
    <p:sldId id="285" r:id="rId54"/>
    <p:sldId id="286" r:id="rId55"/>
    <p:sldId id="256" r:id="rId56"/>
    <p:sldId id="691" r:id="rId57"/>
    <p:sldId id="692" r:id="rId58"/>
    <p:sldId id="693" r:id="rId59"/>
    <p:sldId id="694" r:id="rId60"/>
    <p:sldId id="695" r:id="rId61"/>
  </p:sldIdLst>
  <p:sldSz cx="12192000" cy="6858000"/>
  <p:notesSz cx="6858000" cy="9144000"/>
  <p:embeddedFontLst>
    <p:embeddedFont>
      <p:font typeface="Century" panose="02040604050505020304" pitchFamily="18" charset="0"/>
      <p:regular r:id="rId63"/>
    </p:embeddedFont>
    <p:embeddedFont>
      <p:font typeface="微软雅黑 Light" panose="020B0502040204020203" pitchFamily="34" charset="-122"/>
      <p:regular r:id="rId64"/>
    </p:embeddedFont>
    <p:embeddedFont>
      <p:font typeface="微软雅黑" panose="020B0503020204020204" pitchFamily="34" charset="-122"/>
      <p:regular r:id="rId65"/>
      <p:bold r:id="rId66"/>
    </p:embeddedFont>
    <p:embeddedFont>
      <p:font typeface="等线" panose="02010600030101010101" pitchFamily="2" charset="-122"/>
      <p:regular r:id="rId67"/>
      <p:bold r:id="rId68"/>
    </p:embeddedFont>
    <p:embeddedFont>
      <p:font typeface="微软雅黑" panose="020B0503020204020204" pitchFamily="34" charset="-122"/>
      <p:regular r:id="rId65"/>
      <p:bold r:id="rId66"/>
    </p:embeddedFont>
    <p:embeddedFont>
      <p:font typeface="Calibri" panose="020F0502020204030204" pitchFamily="34" charset="0"/>
      <p:regular r:id="rId69"/>
      <p:bold r:id="rId70"/>
      <p:italic r:id="rId71"/>
      <p:boldItalic r:id="rId72"/>
    </p:embeddedFont>
    <p:embeddedFont>
      <p:font typeface="Calibri Light" panose="020F0302020204030204" pitchFamily="34" charset="0"/>
      <p:regular r:id="rId73"/>
      <p:italic r:id="rId74"/>
    </p:embeddedFont>
    <p:embeddedFont>
      <p:font typeface="等线 Light" panose="02010600030101010101" pitchFamily="2" charset="-122"/>
      <p:regular r:id="rId75"/>
    </p:embeddedFont>
    <p:embeddedFont>
      <p:font typeface="Segoe UI Light" panose="020B0502040204020203" pitchFamily="34" charset="0"/>
      <p:regular r:id="rId76"/>
      <p:italic r:id="rId77"/>
    </p:embeddedFont>
    <p:embeddedFont>
      <p:font typeface="Segoe UI" panose="020B0502040204020203" pitchFamily="34" charset="0"/>
      <p:regular r:id="rId78"/>
      <p:bold r:id="rId79"/>
      <p:italic r:id="rId80"/>
      <p:boldItalic r:id="rId8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7491" userDrawn="1">
          <p15:clr>
            <a:srgbClr val="A4A3A4"/>
          </p15:clr>
        </p15:guide>
        <p15:guide id="4" orient="horz" pos="2999" userDrawn="1">
          <p15:clr>
            <a:srgbClr val="A4A3A4"/>
          </p15:clr>
        </p15:guide>
        <p15:guide id="10" pos="257" userDrawn="1">
          <p15:clr>
            <a:srgbClr val="A4A3A4"/>
          </p15:clr>
        </p15:guide>
        <p15:guide id="11" orient="horz" pos="1434" userDrawn="1">
          <p15:clr>
            <a:srgbClr val="A4A3A4"/>
          </p15:clr>
        </p15:guide>
        <p15:guide id="12" orient="horz" pos="1344" userDrawn="1">
          <p15:clr>
            <a:srgbClr val="A4A3A4"/>
          </p15:clr>
        </p15:guide>
        <p15:guide id="13" orient="horz" pos="27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1C21"/>
    <a:srgbClr val="0D9D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11" autoAdjust="0"/>
    <p:restoredTop sz="94660"/>
  </p:normalViewPr>
  <p:slideViewPr>
    <p:cSldViewPr snapToGrid="0" showGuides="1">
      <p:cViewPr varScale="1">
        <p:scale>
          <a:sx n="110" d="100"/>
          <a:sy n="110" d="100"/>
        </p:scale>
        <p:origin x="82" y="158"/>
      </p:cViewPr>
      <p:guideLst>
        <p:guide pos="7491"/>
        <p:guide orient="horz" pos="2999"/>
        <p:guide pos="257"/>
        <p:guide orient="horz" pos="1434"/>
        <p:guide orient="horz" pos="1344"/>
        <p:guide orient="horz" pos="272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font" Target="fonts/font6.fntdata"/><Relationship Id="rId84"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2.fntdata"/><Relationship Id="rId79" Type="http://schemas.openxmlformats.org/officeDocument/2006/relationships/font" Target="fonts/font17.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0.fntdata"/><Relationship Id="rId80" Type="http://schemas.openxmlformats.org/officeDocument/2006/relationships/font" Target="fonts/font18.fntdata"/><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70" Type="http://schemas.openxmlformats.org/officeDocument/2006/relationships/font" Target="fonts/font8.fntdata"/><Relationship Id="rId75" Type="http://schemas.openxmlformats.org/officeDocument/2006/relationships/font" Target="fonts/font13.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font" Target="fonts/font16.fntdata"/><Relationship Id="rId81" Type="http://schemas.openxmlformats.org/officeDocument/2006/relationships/font" Target="fonts/font19.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4.fntdata"/><Relationship Id="rId7" Type="http://schemas.openxmlformats.org/officeDocument/2006/relationships/slide" Target="slides/slide5.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4.fntdata"/><Relationship Id="rId61" Type="http://schemas.openxmlformats.org/officeDocument/2006/relationships/slide" Target="slides/slide59.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系列 1</c:v>
                </c:pt>
              </c:strCache>
            </c:strRef>
          </c:tx>
          <c:spPr>
            <a:solidFill>
              <a:srgbClr val="0F6FC6"/>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8</c:v>
                </c:pt>
                <c:pt idx="1">
                  <c:v>7</c:v>
                </c:pt>
                <c:pt idx="2">
                  <c:v>12</c:v>
                </c:pt>
                <c:pt idx="3">
                  <c:v>15</c:v>
                </c:pt>
              </c:numCache>
            </c:numRef>
          </c:val>
          <c:extLst xmlns:c16r2="http://schemas.microsoft.com/office/drawing/2015/06/chart">
            <c:ext xmlns:c16="http://schemas.microsoft.com/office/drawing/2014/chart" uri="{C3380CC4-5D6E-409C-BE32-E72D297353CC}">
              <c16:uniqueId val="{00000000-D34D-4194-979F-9282B7F5769B}"/>
            </c:ext>
          </c:extLst>
        </c:ser>
        <c:dLbls>
          <c:showLegendKey val="0"/>
          <c:showVal val="0"/>
          <c:showCatName val="0"/>
          <c:showSerName val="0"/>
          <c:showPercent val="0"/>
          <c:showBubbleSize val="0"/>
        </c:dLbls>
        <c:gapWidth val="182"/>
        <c:axId val="-744175200"/>
        <c:axId val="-744177376"/>
      </c:barChart>
      <c:catAx>
        <c:axId val="-744175200"/>
        <c:scaling>
          <c:orientation val="minMax"/>
        </c:scaling>
        <c:delete val="1"/>
        <c:axPos val="l"/>
        <c:numFmt formatCode="General" sourceLinked="1"/>
        <c:majorTickMark val="none"/>
        <c:minorTickMark val="none"/>
        <c:tickLblPos val="nextTo"/>
        <c:crossAx val="-744177376"/>
        <c:crosses val="autoZero"/>
        <c:auto val="1"/>
        <c:lblAlgn val="ctr"/>
        <c:lblOffset val="100"/>
        <c:noMultiLvlLbl val="0"/>
      </c:catAx>
      <c:valAx>
        <c:axId val="-744177376"/>
        <c:scaling>
          <c:orientation val="minMax"/>
        </c:scaling>
        <c:delete val="1"/>
        <c:axPos val="b"/>
        <c:numFmt formatCode="General" sourceLinked="1"/>
        <c:majorTickMark val="none"/>
        <c:minorTickMark val="none"/>
        <c:tickLblPos val="nextTo"/>
        <c:crossAx val="-74417520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系列 1</c:v>
                </c:pt>
              </c:strCache>
            </c:strRef>
          </c:tx>
          <c:spPr>
            <a:solidFill>
              <a:srgbClr val="0BD0D9"/>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-5</c:v>
                </c:pt>
                <c:pt idx="1">
                  <c:v>-7</c:v>
                </c:pt>
                <c:pt idx="2">
                  <c:v>-5</c:v>
                </c:pt>
                <c:pt idx="3">
                  <c:v>-9</c:v>
                </c:pt>
              </c:numCache>
            </c:numRef>
          </c:val>
          <c:extLst xmlns:c16r2="http://schemas.microsoft.com/office/drawing/2015/06/chart">
            <c:ext xmlns:c16="http://schemas.microsoft.com/office/drawing/2014/chart" uri="{C3380CC4-5D6E-409C-BE32-E72D297353CC}">
              <c16:uniqueId val="{00000000-3A5C-4970-A4B2-A7D52891399E}"/>
            </c:ext>
          </c:extLst>
        </c:ser>
        <c:dLbls>
          <c:showLegendKey val="0"/>
          <c:showVal val="0"/>
          <c:showCatName val="0"/>
          <c:showSerName val="0"/>
          <c:showPercent val="0"/>
          <c:showBubbleSize val="0"/>
        </c:dLbls>
        <c:gapWidth val="182"/>
        <c:axId val="-744176832"/>
        <c:axId val="-744173024"/>
      </c:barChart>
      <c:catAx>
        <c:axId val="-744176832"/>
        <c:scaling>
          <c:orientation val="minMax"/>
        </c:scaling>
        <c:delete val="1"/>
        <c:axPos val="l"/>
        <c:numFmt formatCode="General" sourceLinked="1"/>
        <c:majorTickMark val="none"/>
        <c:minorTickMark val="none"/>
        <c:tickLblPos val="nextTo"/>
        <c:crossAx val="-744173024"/>
        <c:crosses val="autoZero"/>
        <c:auto val="1"/>
        <c:lblAlgn val="ctr"/>
        <c:lblOffset val="100"/>
        <c:noMultiLvlLbl val="0"/>
      </c:catAx>
      <c:valAx>
        <c:axId val="-744173024"/>
        <c:scaling>
          <c:orientation val="minMax"/>
        </c:scaling>
        <c:delete val="1"/>
        <c:axPos val="b"/>
        <c:numFmt formatCode="General" sourceLinked="1"/>
        <c:majorTickMark val="none"/>
        <c:minorTickMark val="none"/>
        <c:tickLblPos val="nextTo"/>
        <c:crossAx val="-744176832"/>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r>
              <a:rPr lang="zh-CN"/>
              <a:t>请输入你的标题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tx2"/>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059A-4775-9082-223DC17D500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059A-4775-9082-223DC17D500F}"/>
            </c:ext>
          </c:extLst>
        </c:ser>
        <c:ser>
          <c:idx val="2"/>
          <c:order val="2"/>
          <c:tx>
            <c:strRef>
              <c:f>Sheet1!$D$1</c:f>
              <c:strCache>
                <c:ptCount val="1"/>
                <c:pt idx="0">
                  <c:v>系列 3</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59A-4775-9082-223DC17D500F}"/>
            </c:ext>
          </c:extLst>
        </c:ser>
        <c:dLbls>
          <c:showLegendKey val="0"/>
          <c:showVal val="0"/>
          <c:showCatName val="0"/>
          <c:showSerName val="0"/>
          <c:showPercent val="0"/>
          <c:showBubbleSize val="0"/>
        </c:dLbls>
        <c:gapWidth val="219"/>
        <c:overlap val="-27"/>
        <c:axId val="-744182272"/>
        <c:axId val="-744177920"/>
      </c:barChart>
      <c:catAx>
        <c:axId val="-744182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crossAx val="-744177920"/>
        <c:crosses val="autoZero"/>
        <c:auto val="1"/>
        <c:lblAlgn val="ctr"/>
        <c:lblOffset val="100"/>
        <c:noMultiLvlLbl val="0"/>
      </c:catAx>
      <c:valAx>
        <c:axId val="-744177920"/>
        <c:scaling>
          <c:orientation val="minMax"/>
        </c:scaling>
        <c:delete val="1"/>
        <c:axPos val="l"/>
        <c:numFmt formatCode="General" sourceLinked="1"/>
        <c:majorTickMark val="none"/>
        <c:minorTickMark val="none"/>
        <c:tickLblPos val="nextTo"/>
        <c:crossAx val="-7441822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legend>
    <c:plotVisOnly val="1"/>
    <c:dispBlanksAs val="gap"/>
    <c:showDLblsOverMax val="0"/>
  </c:chart>
  <c:spPr>
    <a:noFill/>
    <a:ln>
      <a:noFill/>
    </a:ln>
    <a:effectLst/>
  </c:spPr>
  <c:txPr>
    <a:bodyPr/>
    <a:lstStyle/>
    <a:p>
      <a:pPr>
        <a:defRPr>
          <a:latin typeface="+mn-lt"/>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0A7BB6"/>
            </a:soli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400"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2017年</c:v>
                </c:pt>
                <c:pt idx="1">
                  <c:v>2018年</c:v>
                </c:pt>
                <c:pt idx="2">
                  <c:v>2019年</c:v>
                </c:pt>
                <c:pt idx="3">
                  <c:v>2020年</c:v>
                </c:pt>
              </c:strCache>
            </c:strRef>
          </c:cat>
          <c:val>
            <c:numRef>
              <c:f>Sheet1!$B$2:$B$5</c:f>
              <c:numCache>
                <c:formatCode>General</c:formatCode>
                <c:ptCount val="4"/>
                <c:pt idx="0">
                  <c:v>12</c:v>
                </c:pt>
                <c:pt idx="1">
                  <c:v>48</c:v>
                </c:pt>
                <c:pt idx="2">
                  <c:v>100</c:v>
                </c:pt>
                <c:pt idx="3">
                  <c:v>500</c:v>
                </c:pt>
              </c:numCache>
            </c:numRef>
          </c:val>
          <c:extLst xmlns:c16r2="http://schemas.microsoft.com/office/drawing/2015/06/chart">
            <c:ext xmlns:c16="http://schemas.microsoft.com/office/drawing/2014/chart" uri="{C3380CC4-5D6E-409C-BE32-E72D297353CC}">
              <c16:uniqueId val="{00000000-0204-4F6B-BCCA-334C6D227460}"/>
            </c:ext>
          </c:extLst>
        </c:ser>
        <c:dLbls>
          <c:showLegendKey val="0"/>
          <c:showVal val="0"/>
          <c:showCatName val="0"/>
          <c:showSerName val="0"/>
          <c:showPercent val="0"/>
          <c:showBubbleSize val="0"/>
        </c:dLbls>
        <c:gapWidth val="219"/>
        <c:overlap val="-27"/>
        <c:axId val="-744171936"/>
        <c:axId val="-744172480"/>
      </c:barChart>
      <c:catAx>
        <c:axId val="-744171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400" b="0" i="0" u="none" strike="noStrike" kern="1200" baseline="0">
                <a:solidFill>
                  <a:schemeClr val="tx1">
                    <a:lumMod val="65000"/>
                    <a:lumOff val="35000"/>
                  </a:schemeClr>
                </a:solidFill>
                <a:latin typeface="+mn-lt"/>
                <a:ea typeface="+mn-ea"/>
                <a:cs typeface="+mn-cs"/>
              </a:defRPr>
            </a:pPr>
            <a:endParaRPr lang="zh-CN"/>
          </a:p>
        </c:txPr>
        <c:crossAx val="-744172480"/>
        <c:crosses val="autoZero"/>
        <c:auto val="1"/>
        <c:lblAlgn val="ctr"/>
        <c:lblOffset val="100"/>
        <c:tickMarkSkip val="1"/>
        <c:noMultiLvlLbl val="0"/>
      </c:catAx>
      <c:valAx>
        <c:axId val="-744172480"/>
        <c:scaling>
          <c:orientation val="minMax"/>
        </c:scaling>
        <c:delete val="1"/>
        <c:axPos val="l"/>
        <c:majorGridlines>
          <c:spPr>
            <a:ln w="6350" cap="flat" cmpd="sng" algn="ctr">
              <a:solidFill>
                <a:sysClr val="window" lastClr="FFFFFF">
                  <a:lumMod val="85000"/>
                </a:sysClr>
              </a:solidFill>
              <a:round/>
            </a:ln>
            <a:effectLst/>
          </c:spPr>
        </c:majorGridlines>
        <c:numFmt formatCode="General" sourceLinked="1"/>
        <c:majorTickMark val="none"/>
        <c:minorTickMark val="none"/>
        <c:tickLblPos val="nextTo"/>
        <c:crossAx val="-7441719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solidFill>
              <a:srgbClr val="45ABC3"/>
            </a:solidFill>
            <a:ln>
              <a:noFill/>
            </a:ln>
            <a:effectLst/>
          </c:spPr>
          <c:invertIfNegative val="0"/>
          <c:dLbls>
            <c:dLbl>
              <c:idx val="0"/>
              <c:layout/>
              <c:tx>
                <c:rich>
                  <a:bodyPr rot="0" vertOverflow="ellipsis" vert="horz" anchor="ctr" anchorCtr="1"/>
                  <a:lstStyle/>
                  <a:p>
                    <a:pPr algn="ctr" defTabSz="914400">
                      <a:defRPr>
                        <a:solidFill>
                          <a:schemeClr val="accent3"/>
                        </a:solidFill>
                      </a:defRPr>
                    </a:pPr>
                    <a:r>
                      <a:rPr lang="en-US" altLang="zh-CN">
                        <a:solidFill>
                          <a:schemeClr val="accent3"/>
                        </a:solidFill>
                      </a:rPr>
                      <a:t>312</a:t>
                    </a:r>
                  </a:p>
                </c:rich>
              </c:tx>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516-4952-91F6-9FCA6D807E17}"/>
                </c:ext>
                <c:ext xmlns:c15="http://schemas.microsoft.com/office/drawing/2012/chart" uri="{CE6537A1-D6FC-4f65-9D91-7224C49458BB}">
                  <c15:layout/>
                </c:ext>
              </c:extLst>
            </c:dLbl>
            <c:dLbl>
              <c:idx val="1"/>
              <c:layout/>
              <c:tx>
                <c:rich>
                  <a:bodyPr rot="0" vertOverflow="ellipsis" vert="horz" anchor="ctr" anchorCtr="1"/>
                  <a:lstStyle/>
                  <a:p>
                    <a:pPr algn="ctr" defTabSz="914400">
                      <a:defRPr>
                        <a:solidFill>
                          <a:schemeClr val="accent3"/>
                        </a:solidFill>
                      </a:defRPr>
                    </a:pPr>
                    <a:r>
                      <a:rPr lang="en-US" altLang="zh-CN">
                        <a:solidFill>
                          <a:schemeClr val="accent3"/>
                        </a:solidFill>
                      </a:rPr>
                      <a:t>628</a:t>
                    </a:r>
                  </a:p>
                </c:rich>
              </c:tx>
              <c:sp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516-4952-91F6-9FCA6D807E17}"/>
                </c:ext>
                <c:ext xmlns:c15="http://schemas.microsoft.com/office/drawing/2012/chart" uri="{CE6537A1-D6FC-4f65-9D91-7224C49458BB}">
                  <c15:layout/>
                </c:ext>
              </c:extLst>
            </c:dLbl>
            <c:spPr>
              <a:noFill/>
              <a:ln>
                <a:noFill/>
              </a:ln>
              <a:effectLst/>
            </c:spPr>
            <c:txPr>
              <a:bodyPr rot="0" spcFirstLastPara="1" vertOverflow="ellipsis" horzOverflow="overflow" vert="horz" wrap="square" lIns="38100" tIns="19050" rIns="38100" bIns="19050" anchor="ctr" anchorCtr="1">
                <a:spAutoFit/>
              </a:bodyPr>
              <a:lstStyle/>
              <a:p>
                <a:pPr>
                  <a:defRPr sz="1400" b="0" i="0" u="none" strike="noStrike" kern="1200" baseline="0">
                    <a:solidFill>
                      <a:schemeClr val="accent3"/>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2017年</c:v>
                </c:pt>
                <c:pt idx="1">
                  <c:v>2018年</c:v>
                </c:pt>
                <c:pt idx="2">
                  <c:v>2019年</c:v>
                </c:pt>
                <c:pt idx="3">
                  <c:v>2020年</c:v>
                </c:pt>
              </c:strCache>
            </c:strRef>
          </c:cat>
          <c:val>
            <c:numRef>
              <c:f>Sheet1!$B$2:$B$5</c:f>
              <c:numCache>
                <c:formatCode>General</c:formatCode>
                <c:ptCount val="4"/>
                <c:pt idx="0">
                  <c:v>278</c:v>
                </c:pt>
                <c:pt idx="1">
                  <c:v>600</c:v>
                </c:pt>
                <c:pt idx="2">
                  <c:v>1750</c:v>
                </c:pt>
                <c:pt idx="3">
                  <c:v>8000</c:v>
                </c:pt>
              </c:numCache>
            </c:numRef>
          </c:val>
          <c:extLst xmlns:c16r2="http://schemas.microsoft.com/office/drawing/2015/06/chart">
            <c:ext xmlns:c16="http://schemas.microsoft.com/office/drawing/2014/chart" uri="{C3380CC4-5D6E-409C-BE32-E72D297353CC}">
              <c16:uniqueId val="{00000002-F516-4952-91F6-9FCA6D807E17}"/>
            </c:ext>
          </c:extLst>
        </c:ser>
        <c:dLbls>
          <c:showLegendKey val="0"/>
          <c:showVal val="0"/>
          <c:showCatName val="0"/>
          <c:showSerName val="0"/>
          <c:showPercent val="0"/>
          <c:showBubbleSize val="0"/>
        </c:dLbls>
        <c:gapWidth val="219"/>
        <c:overlap val="-27"/>
        <c:axId val="-744180640"/>
        <c:axId val="-744180096"/>
      </c:barChart>
      <c:catAx>
        <c:axId val="-744180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744180096"/>
        <c:crosses val="autoZero"/>
        <c:auto val="1"/>
        <c:lblAlgn val="ctr"/>
        <c:lblOffset val="100"/>
        <c:tickMarkSkip val="1"/>
        <c:noMultiLvlLbl val="0"/>
      </c:catAx>
      <c:valAx>
        <c:axId val="-744180096"/>
        <c:scaling>
          <c:orientation val="minMax"/>
        </c:scaling>
        <c:delete val="1"/>
        <c:axPos val="l"/>
        <c:majorGridlines>
          <c:spPr>
            <a:ln w="6350" cap="flat" cmpd="sng" algn="ctr">
              <a:solidFill>
                <a:sysClr val="window" lastClr="FFFFFF">
                  <a:lumMod val="95000"/>
                </a:sysClr>
              </a:solidFill>
              <a:round/>
            </a:ln>
            <a:effectLst/>
          </c:spPr>
        </c:majorGridlines>
        <c:numFmt formatCode="General" sourceLinked="1"/>
        <c:majorTickMark val="none"/>
        <c:minorTickMark val="none"/>
        <c:tickLblPos val="nextTo"/>
        <c:crossAx val="-74418064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D1DE5-9CDD-49B2-8318-FC7A31B12C7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3CB5E0E-F638-4343-AF6A-2F23E947BA8F}">
      <dgm:prSet/>
      <dgm:spPr>
        <a:solidFill>
          <a:schemeClr val="tx2"/>
        </a:solidFill>
      </dgm:spPr>
      <dgm:t>
        <a:bodyPr/>
        <a:lstStyle/>
        <a:p>
          <a:r>
            <a:rPr lang="zh-CN" b="1" dirty="0">
              <a:latin typeface="+mj-ea"/>
              <a:ea typeface="+mj-ea"/>
            </a:rPr>
            <a:t>请在这里输入小标题</a:t>
          </a:r>
        </a:p>
      </dgm:t>
    </dgm:pt>
    <dgm:pt modelId="{FAB86C15-3AA9-4528-B5B3-72094D667485}" type="parTrans" cxnId="{FA26FE89-939B-4238-B80D-2DDBD9084F3A}">
      <dgm:prSet/>
      <dgm:spPr/>
      <dgm:t>
        <a:bodyPr/>
        <a:lstStyle/>
        <a:p>
          <a:endParaRPr lang="zh-CN" altLang="en-US"/>
        </a:p>
      </dgm:t>
    </dgm:pt>
    <dgm:pt modelId="{838AB8C2-3E6F-40B5-8711-8848DBD0A241}" type="sibTrans" cxnId="{FA26FE89-939B-4238-B80D-2DDBD9084F3A}">
      <dgm:prSet/>
      <dgm:spPr/>
      <dgm:t>
        <a:bodyPr/>
        <a:lstStyle/>
        <a:p>
          <a:endParaRPr lang="zh-CN" altLang="en-US"/>
        </a:p>
      </dgm:t>
    </dgm:pt>
    <dgm:pt modelId="{0B4206AB-4944-4B26-B921-0FDC2786716C}">
      <dgm:prSet/>
      <dgm:spPr>
        <a:noFill/>
        <a:ln>
          <a:solidFill>
            <a:schemeClr val="tx2"/>
          </a:solidFill>
        </a:ln>
      </dgm:spPr>
      <dgm:t>
        <a:bodyPr/>
        <a:lstStyle/>
        <a:p>
          <a:r>
            <a:rPr lang="zh-CN" dirty="0"/>
            <a:t>请在这里输入你的正文内容，请在这里输入你的正文内容</a:t>
          </a:r>
        </a:p>
      </dgm:t>
    </dgm:pt>
    <dgm:pt modelId="{C1905969-929C-40A9-B5C1-484B2662D475}" type="parTrans" cxnId="{77CF9E95-02E2-434A-9EB8-BA92154EADEF}">
      <dgm:prSet/>
      <dgm:spPr/>
      <dgm:t>
        <a:bodyPr/>
        <a:lstStyle/>
        <a:p>
          <a:endParaRPr lang="zh-CN" altLang="en-US"/>
        </a:p>
      </dgm:t>
    </dgm:pt>
    <dgm:pt modelId="{536A0AED-6A4A-4052-A1BA-C84D91987C0B}" type="sibTrans" cxnId="{77CF9E95-02E2-434A-9EB8-BA92154EADEF}">
      <dgm:prSet/>
      <dgm:spPr/>
      <dgm:t>
        <a:bodyPr/>
        <a:lstStyle/>
        <a:p>
          <a:endParaRPr lang="zh-CN" altLang="en-US"/>
        </a:p>
      </dgm:t>
    </dgm:pt>
    <dgm:pt modelId="{E5763E28-5B4D-4B6E-89EC-77BC9E218A2D}">
      <dgm:prSet/>
      <dgm:spPr>
        <a:solidFill>
          <a:schemeClr val="tx2"/>
        </a:solidFill>
      </dgm:spPr>
      <dgm:t>
        <a:bodyPr/>
        <a:lstStyle/>
        <a:p>
          <a:r>
            <a:rPr lang="zh-CN" b="1" dirty="0">
              <a:latin typeface="+mj-ea"/>
              <a:ea typeface="+mj-ea"/>
            </a:rPr>
            <a:t>请在这里输入小标题</a:t>
          </a:r>
        </a:p>
      </dgm:t>
    </dgm:pt>
    <dgm:pt modelId="{A622D060-2923-42B3-8011-C9F55DDE7189}" type="parTrans" cxnId="{C2438521-FA08-4EED-A8FA-963DDC3FF456}">
      <dgm:prSet/>
      <dgm:spPr/>
      <dgm:t>
        <a:bodyPr/>
        <a:lstStyle/>
        <a:p>
          <a:endParaRPr lang="zh-CN" altLang="en-US"/>
        </a:p>
      </dgm:t>
    </dgm:pt>
    <dgm:pt modelId="{73E58CE5-A425-4745-A899-48E3AB48FE2E}" type="sibTrans" cxnId="{C2438521-FA08-4EED-A8FA-963DDC3FF456}">
      <dgm:prSet/>
      <dgm:spPr/>
      <dgm:t>
        <a:bodyPr/>
        <a:lstStyle/>
        <a:p>
          <a:endParaRPr lang="zh-CN" altLang="en-US"/>
        </a:p>
      </dgm:t>
    </dgm:pt>
    <dgm:pt modelId="{06E283F8-4462-4084-BB88-D6F975DF10ED}">
      <dgm:prSet/>
      <dgm:spPr>
        <a:noFill/>
        <a:ln>
          <a:solidFill>
            <a:schemeClr val="tx2"/>
          </a:solidFill>
        </a:ln>
      </dgm:spPr>
      <dgm:t>
        <a:bodyPr/>
        <a:lstStyle/>
        <a:p>
          <a:r>
            <a:rPr lang="zh-CN"/>
            <a:t>请在这里输入你的正文内容，请在这里输入你的正文内容</a:t>
          </a:r>
        </a:p>
      </dgm:t>
    </dgm:pt>
    <dgm:pt modelId="{56D026E2-04ED-430F-9B98-2435F1657AE4}" type="parTrans" cxnId="{8D6C48C5-5DCC-4943-9013-62E4FCCFA84B}">
      <dgm:prSet/>
      <dgm:spPr/>
      <dgm:t>
        <a:bodyPr/>
        <a:lstStyle/>
        <a:p>
          <a:endParaRPr lang="zh-CN" altLang="en-US"/>
        </a:p>
      </dgm:t>
    </dgm:pt>
    <dgm:pt modelId="{9D9B527C-AE9D-4DF1-AB05-8B08B06E9C68}" type="sibTrans" cxnId="{8D6C48C5-5DCC-4943-9013-62E4FCCFA84B}">
      <dgm:prSet/>
      <dgm:spPr/>
      <dgm:t>
        <a:bodyPr/>
        <a:lstStyle/>
        <a:p>
          <a:endParaRPr lang="zh-CN" altLang="en-US"/>
        </a:p>
      </dgm:t>
    </dgm:pt>
    <dgm:pt modelId="{7E6E3473-4C6C-44FB-B65E-FBB64C81CA0F}">
      <dgm:prSet/>
      <dgm:spPr>
        <a:solidFill>
          <a:schemeClr val="tx2"/>
        </a:solidFill>
      </dgm:spPr>
      <dgm:t>
        <a:bodyPr/>
        <a:lstStyle/>
        <a:p>
          <a:r>
            <a:rPr lang="zh-CN" b="1" dirty="0">
              <a:latin typeface="+mj-ea"/>
              <a:ea typeface="+mj-ea"/>
            </a:rPr>
            <a:t>请在这里输入小标题</a:t>
          </a:r>
        </a:p>
      </dgm:t>
    </dgm:pt>
    <dgm:pt modelId="{65FC3B57-2B2E-4FDD-A83B-F2FB113C8C8E}" type="parTrans" cxnId="{87D416F8-A297-48F2-8EBC-75750FFC6C55}">
      <dgm:prSet/>
      <dgm:spPr/>
      <dgm:t>
        <a:bodyPr/>
        <a:lstStyle/>
        <a:p>
          <a:endParaRPr lang="zh-CN" altLang="en-US"/>
        </a:p>
      </dgm:t>
    </dgm:pt>
    <dgm:pt modelId="{6DEAA110-AD44-4C6A-B0C1-2077BF06D96A}" type="sibTrans" cxnId="{87D416F8-A297-48F2-8EBC-75750FFC6C55}">
      <dgm:prSet/>
      <dgm:spPr/>
      <dgm:t>
        <a:bodyPr/>
        <a:lstStyle/>
        <a:p>
          <a:endParaRPr lang="zh-CN" altLang="en-US"/>
        </a:p>
      </dgm:t>
    </dgm:pt>
    <dgm:pt modelId="{EE1105F6-B176-4DB5-AB8F-B98CA5AF9F00}">
      <dgm:prSet/>
      <dgm:spPr>
        <a:noFill/>
        <a:ln>
          <a:solidFill>
            <a:schemeClr val="tx2"/>
          </a:solidFill>
        </a:ln>
      </dgm:spPr>
      <dgm:t>
        <a:bodyPr/>
        <a:lstStyle/>
        <a:p>
          <a:r>
            <a:rPr lang="zh-CN"/>
            <a:t>请在这里输入你的正文内容，请在这里输入你的正文内容</a:t>
          </a:r>
        </a:p>
      </dgm:t>
    </dgm:pt>
    <dgm:pt modelId="{464DDA5D-4578-41B4-9FAC-AE79E8B23E57}" type="parTrans" cxnId="{CDC77DE3-5C01-49A5-9F89-3DADFA80D697}">
      <dgm:prSet/>
      <dgm:spPr/>
      <dgm:t>
        <a:bodyPr/>
        <a:lstStyle/>
        <a:p>
          <a:endParaRPr lang="zh-CN" altLang="en-US"/>
        </a:p>
      </dgm:t>
    </dgm:pt>
    <dgm:pt modelId="{E67CB32C-E16D-47C1-99FB-6B56AE4AEC20}" type="sibTrans" cxnId="{CDC77DE3-5C01-49A5-9F89-3DADFA80D697}">
      <dgm:prSet/>
      <dgm:spPr/>
      <dgm:t>
        <a:bodyPr/>
        <a:lstStyle/>
        <a:p>
          <a:endParaRPr lang="zh-CN" altLang="en-US"/>
        </a:p>
      </dgm:t>
    </dgm:pt>
    <dgm:pt modelId="{BA0D9520-761B-4493-A197-72650AC4CB77}">
      <dgm:prSet/>
      <dgm:spPr>
        <a:solidFill>
          <a:schemeClr val="tx2"/>
        </a:solidFill>
      </dgm:spPr>
      <dgm:t>
        <a:bodyPr/>
        <a:lstStyle/>
        <a:p>
          <a:r>
            <a:rPr lang="zh-CN" b="1" dirty="0">
              <a:latin typeface="+mj-ea"/>
              <a:ea typeface="+mj-ea"/>
            </a:rPr>
            <a:t>请在这里输入小标题</a:t>
          </a:r>
        </a:p>
      </dgm:t>
    </dgm:pt>
    <dgm:pt modelId="{2043AA70-9A7D-40FD-8151-8CEBFB0A54D5}" type="parTrans" cxnId="{8C22D64A-F2C0-4351-96CB-0AEB5AA0AB2B}">
      <dgm:prSet/>
      <dgm:spPr/>
      <dgm:t>
        <a:bodyPr/>
        <a:lstStyle/>
        <a:p>
          <a:endParaRPr lang="zh-CN" altLang="en-US"/>
        </a:p>
      </dgm:t>
    </dgm:pt>
    <dgm:pt modelId="{BA9D7E24-89D1-47E9-A110-F63B46080259}" type="sibTrans" cxnId="{8C22D64A-F2C0-4351-96CB-0AEB5AA0AB2B}">
      <dgm:prSet/>
      <dgm:spPr/>
      <dgm:t>
        <a:bodyPr/>
        <a:lstStyle/>
        <a:p>
          <a:endParaRPr lang="zh-CN" altLang="en-US"/>
        </a:p>
      </dgm:t>
    </dgm:pt>
    <dgm:pt modelId="{E2DE89D5-F029-42CF-95F4-36C46ECD75D3}">
      <dgm:prSet/>
      <dgm:spPr>
        <a:noFill/>
        <a:ln>
          <a:solidFill>
            <a:schemeClr val="tx2"/>
          </a:solidFill>
        </a:ln>
      </dgm:spPr>
      <dgm:t>
        <a:bodyPr/>
        <a:lstStyle/>
        <a:p>
          <a:r>
            <a:rPr lang="zh-CN"/>
            <a:t>请在这里输入你的正文内容，请在这里输入你的正文内容</a:t>
          </a:r>
        </a:p>
      </dgm:t>
    </dgm:pt>
    <dgm:pt modelId="{937CF79F-2D62-4B15-B5B1-A4CF2AB66206}" type="parTrans" cxnId="{E309DE40-E296-48BD-BA78-D83F84823D18}">
      <dgm:prSet/>
      <dgm:spPr/>
      <dgm:t>
        <a:bodyPr/>
        <a:lstStyle/>
        <a:p>
          <a:endParaRPr lang="zh-CN" altLang="en-US"/>
        </a:p>
      </dgm:t>
    </dgm:pt>
    <dgm:pt modelId="{E6D364AD-56CB-4A7F-BD75-D2F7D76CFE17}" type="sibTrans" cxnId="{E309DE40-E296-48BD-BA78-D83F84823D18}">
      <dgm:prSet/>
      <dgm:spPr/>
      <dgm:t>
        <a:bodyPr/>
        <a:lstStyle/>
        <a:p>
          <a:endParaRPr lang="zh-CN" altLang="en-US"/>
        </a:p>
      </dgm:t>
    </dgm:pt>
    <dgm:pt modelId="{839BA04D-392A-4E60-91AB-F48DE22ECC36}" type="pres">
      <dgm:prSet presAssocID="{73ED1DE5-9CDD-49B2-8318-FC7A31B12C7E}" presName="linear" presStyleCnt="0">
        <dgm:presLayoutVars>
          <dgm:dir/>
          <dgm:animLvl val="lvl"/>
          <dgm:resizeHandles val="exact"/>
        </dgm:presLayoutVars>
      </dgm:prSet>
      <dgm:spPr/>
      <dgm:t>
        <a:bodyPr/>
        <a:lstStyle/>
        <a:p>
          <a:endParaRPr lang="zh-CN" altLang="en-US"/>
        </a:p>
      </dgm:t>
    </dgm:pt>
    <dgm:pt modelId="{20DBD005-A048-4385-86C0-BCAC3D4E868B}" type="pres">
      <dgm:prSet presAssocID="{A3CB5E0E-F638-4343-AF6A-2F23E947BA8F}" presName="parentLin" presStyleCnt="0"/>
      <dgm:spPr/>
    </dgm:pt>
    <dgm:pt modelId="{65CEE0D3-2E74-41AA-95ED-EFE3582FFBB3}" type="pres">
      <dgm:prSet presAssocID="{A3CB5E0E-F638-4343-AF6A-2F23E947BA8F}" presName="parentLeftMargin" presStyleLbl="node1" presStyleIdx="0" presStyleCnt="4"/>
      <dgm:spPr/>
      <dgm:t>
        <a:bodyPr/>
        <a:lstStyle/>
        <a:p>
          <a:endParaRPr lang="zh-CN" altLang="en-US"/>
        </a:p>
      </dgm:t>
    </dgm:pt>
    <dgm:pt modelId="{5A08F807-8036-417F-AB38-90DAFF045AEC}" type="pres">
      <dgm:prSet presAssocID="{A3CB5E0E-F638-4343-AF6A-2F23E947BA8F}" presName="parentText" presStyleLbl="node1" presStyleIdx="0" presStyleCnt="4">
        <dgm:presLayoutVars>
          <dgm:chMax val="0"/>
          <dgm:bulletEnabled val="1"/>
        </dgm:presLayoutVars>
      </dgm:prSet>
      <dgm:spPr/>
      <dgm:t>
        <a:bodyPr/>
        <a:lstStyle/>
        <a:p>
          <a:endParaRPr lang="zh-CN" altLang="en-US"/>
        </a:p>
      </dgm:t>
    </dgm:pt>
    <dgm:pt modelId="{CA6F9F42-ECAA-4476-A3DB-BA55198D4918}" type="pres">
      <dgm:prSet presAssocID="{A3CB5E0E-F638-4343-AF6A-2F23E947BA8F}" presName="negativeSpace" presStyleCnt="0"/>
      <dgm:spPr/>
    </dgm:pt>
    <dgm:pt modelId="{30CC9140-BB39-4BE0-B864-245ECA2ACB33}" type="pres">
      <dgm:prSet presAssocID="{A3CB5E0E-F638-4343-AF6A-2F23E947BA8F}" presName="childText" presStyleLbl="conFgAcc1" presStyleIdx="0" presStyleCnt="4">
        <dgm:presLayoutVars>
          <dgm:bulletEnabled val="1"/>
        </dgm:presLayoutVars>
      </dgm:prSet>
      <dgm:spPr/>
      <dgm:t>
        <a:bodyPr/>
        <a:lstStyle/>
        <a:p>
          <a:endParaRPr lang="zh-CN" altLang="en-US"/>
        </a:p>
      </dgm:t>
    </dgm:pt>
    <dgm:pt modelId="{7F3CD161-9CD2-4C97-8B94-50D56F0F35A0}" type="pres">
      <dgm:prSet presAssocID="{838AB8C2-3E6F-40B5-8711-8848DBD0A241}" presName="spaceBetweenRectangles" presStyleCnt="0"/>
      <dgm:spPr/>
    </dgm:pt>
    <dgm:pt modelId="{0BD2CBC4-8B11-4670-B909-634F59336640}" type="pres">
      <dgm:prSet presAssocID="{E5763E28-5B4D-4B6E-89EC-77BC9E218A2D}" presName="parentLin" presStyleCnt="0"/>
      <dgm:spPr/>
    </dgm:pt>
    <dgm:pt modelId="{197D3DE6-A540-4078-B39C-FDD2C36151F2}" type="pres">
      <dgm:prSet presAssocID="{E5763E28-5B4D-4B6E-89EC-77BC9E218A2D}" presName="parentLeftMargin" presStyleLbl="node1" presStyleIdx="0" presStyleCnt="4"/>
      <dgm:spPr/>
      <dgm:t>
        <a:bodyPr/>
        <a:lstStyle/>
        <a:p>
          <a:endParaRPr lang="zh-CN" altLang="en-US"/>
        </a:p>
      </dgm:t>
    </dgm:pt>
    <dgm:pt modelId="{45C9C4CE-34C1-4E2B-9BD8-9F8DB9CA5BFA}" type="pres">
      <dgm:prSet presAssocID="{E5763E28-5B4D-4B6E-89EC-77BC9E218A2D}" presName="parentText" presStyleLbl="node1" presStyleIdx="1" presStyleCnt="4">
        <dgm:presLayoutVars>
          <dgm:chMax val="0"/>
          <dgm:bulletEnabled val="1"/>
        </dgm:presLayoutVars>
      </dgm:prSet>
      <dgm:spPr/>
      <dgm:t>
        <a:bodyPr/>
        <a:lstStyle/>
        <a:p>
          <a:endParaRPr lang="zh-CN" altLang="en-US"/>
        </a:p>
      </dgm:t>
    </dgm:pt>
    <dgm:pt modelId="{11F92B66-A4AC-47A5-AE4F-46D8D70D5A6B}" type="pres">
      <dgm:prSet presAssocID="{E5763E28-5B4D-4B6E-89EC-77BC9E218A2D}" presName="negativeSpace" presStyleCnt="0"/>
      <dgm:spPr/>
    </dgm:pt>
    <dgm:pt modelId="{7C47EFC5-7C64-473B-9EFA-AFA8E2B5FA79}" type="pres">
      <dgm:prSet presAssocID="{E5763E28-5B4D-4B6E-89EC-77BC9E218A2D}" presName="childText" presStyleLbl="conFgAcc1" presStyleIdx="1" presStyleCnt="4">
        <dgm:presLayoutVars>
          <dgm:bulletEnabled val="1"/>
        </dgm:presLayoutVars>
      </dgm:prSet>
      <dgm:spPr/>
      <dgm:t>
        <a:bodyPr/>
        <a:lstStyle/>
        <a:p>
          <a:endParaRPr lang="zh-CN" altLang="en-US"/>
        </a:p>
      </dgm:t>
    </dgm:pt>
    <dgm:pt modelId="{271D6A71-F779-47B2-965C-DB6952A6D313}" type="pres">
      <dgm:prSet presAssocID="{73E58CE5-A425-4745-A899-48E3AB48FE2E}" presName="spaceBetweenRectangles" presStyleCnt="0"/>
      <dgm:spPr/>
    </dgm:pt>
    <dgm:pt modelId="{77965821-0B46-4E68-A896-4F13DE17D3F4}" type="pres">
      <dgm:prSet presAssocID="{7E6E3473-4C6C-44FB-B65E-FBB64C81CA0F}" presName="parentLin" presStyleCnt="0"/>
      <dgm:spPr/>
    </dgm:pt>
    <dgm:pt modelId="{DA61D761-8074-49FC-8B1D-C1D3942B59BB}" type="pres">
      <dgm:prSet presAssocID="{7E6E3473-4C6C-44FB-B65E-FBB64C81CA0F}" presName="parentLeftMargin" presStyleLbl="node1" presStyleIdx="1" presStyleCnt="4"/>
      <dgm:spPr/>
      <dgm:t>
        <a:bodyPr/>
        <a:lstStyle/>
        <a:p>
          <a:endParaRPr lang="zh-CN" altLang="en-US"/>
        </a:p>
      </dgm:t>
    </dgm:pt>
    <dgm:pt modelId="{F8A219DE-18C6-4C78-9E8E-A5700BD26568}" type="pres">
      <dgm:prSet presAssocID="{7E6E3473-4C6C-44FB-B65E-FBB64C81CA0F}" presName="parentText" presStyleLbl="node1" presStyleIdx="2" presStyleCnt="4">
        <dgm:presLayoutVars>
          <dgm:chMax val="0"/>
          <dgm:bulletEnabled val="1"/>
        </dgm:presLayoutVars>
      </dgm:prSet>
      <dgm:spPr/>
      <dgm:t>
        <a:bodyPr/>
        <a:lstStyle/>
        <a:p>
          <a:endParaRPr lang="zh-CN" altLang="en-US"/>
        </a:p>
      </dgm:t>
    </dgm:pt>
    <dgm:pt modelId="{F411D5A7-476C-4579-8C6D-0C470C37CF9D}" type="pres">
      <dgm:prSet presAssocID="{7E6E3473-4C6C-44FB-B65E-FBB64C81CA0F}" presName="negativeSpace" presStyleCnt="0"/>
      <dgm:spPr/>
    </dgm:pt>
    <dgm:pt modelId="{2FB68667-2C4D-4428-ADE6-CEB9B2007AA9}" type="pres">
      <dgm:prSet presAssocID="{7E6E3473-4C6C-44FB-B65E-FBB64C81CA0F}" presName="childText" presStyleLbl="conFgAcc1" presStyleIdx="2" presStyleCnt="4">
        <dgm:presLayoutVars>
          <dgm:bulletEnabled val="1"/>
        </dgm:presLayoutVars>
      </dgm:prSet>
      <dgm:spPr/>
      <dgm:t>
        <a:bodyPr/>
        <a:lstStyle/>
        <a:p>
          <a:endParaRPr lang="zh-CN" altLang="en-US"/>
        </a:p>
      </dgm:t>
    </dgm:pt>
    <dgm:pt modelId="{C22156AD-FED6-4528-BFDC-60E659770689}" type="pres">
      <dgm:prSet presAssocID="{6DEAA110-AD44-4C6A-B0C1-2077BF06D96A}" presName="spaceBetweenRectangles" presStyleCnt="0"/>
      <dgm:spPr/>
    </dgm:pt>
    <dgm:pt modelId="{6ED9A466-0C6D-4E20-A950-2677821AC018}" type="pres">
      <dgm:prSet presAssocID="{BA0D9520-761B-4493-A197-72650AC4CB77}" presName="parentLin" presStyleCnt="0"/>
      <dgm:spPr/>
    </dgm:pt>
    <dgm:pt modelId="{D43358CF-F95F-4201-8BF0-B99A6A00244C}" type="pres">
      <dgm:prSet presAssocID="{BA0D9520-761B-4493-A197-72650AC4CB77}" presName="parentLeftMargin" presStyleLbl="node1" presStyleIdx="2" presStyleCnt="4"/>
      <dgm:spPr/>
      <dgm:t>
        <a:bodyPr/>
        <a:lstStyle/>
        <a:p>
          <a:endParaRPr lang="zh-CN" altLang="en-US"/>
        </a:p>
      </dgm:t>
    </dgm:pt>
    <dgm:pt modelId="{9B84ADE7-ACC4-42F2-91A5-27813EF59C4B}" type="pres">
      <dgm:prSet presAssocID="{BA0D9520-761B-4493-A197-72650AC4CB77}" presName="parentText" presStyleLbl="node1" presStyleIdx="3" presStyleCnt="4">
        <dgm:presLayoutVars>
          <dgm:chMax val="0"/>
          <dgm:bulletEnabled val="1"/>
        </dgm:presLayoutVars>
      </dgm:prSet>
      <dgm:spPr/>
      <dgm:t>
        <a:bodyPr/>
        <a:lstStyle/>
        <a:p>
          <a:endParaRPr lang="zh-CN" altLang="en-US"/>
        </a:p>
      </dgm:t>
    </dgm:pt>
    <dgm:pt modelId="{6E3EDDC0-EEC9-44C3-9667-941924809471}" type="pres">
      <dgm:prSet presAssocID="{BA0D9520-761B-4493-A197-72650AC4CB77}" presName="negativeSpace" presStyleCnt="0"/>
      <dgm:spPr/>
    </dgm:pt>
    <dgm:pt modelId="{298E24D8-ABB5-49FE-8E99-02E7AB7211C2}" type="pres">
      <dgm:prSet presAssocID="{BA0D9520-761B-4493-A197-72650AC4CB77}" presName="childText" presStyleLbl="conFgAcc1" presStyleIdx="3" presStyleCnt="4">
        <dgm:presLayoutVars>
          <dgm:bulletEnabled val="1"/>
        </dgm:presLayoutVars>
      </dgm:prSet>
      <dgm:spPr/>
      <dgm:t>
        <a:bodyPr/>
        <a:lstStyle/>
        <a:p>
          <a:endParaRPr lang="zh-CN" altLang="en-US"/>
        </a:p>
      </dgm:t>
    </dgm:pt>
  </dgm:ptLst>
  <dgm:cxnLst>
    <dgm:cxn modelId="{8D6C48C5-5DCC-4943-9013-62E4FCCFA84B}" srcId="{E5763E28-5B4D-4B6E-89EC-77BC9E218A2D}" destId="{06E283F8-4462-4084-BB88-D6F975DF10ED}" srcOrd="0" destOrd="0" parTransId="{56D026E2-04ED-430F-9B98-2435F1657AE4}" sibTransId="{9D9B527C-AE9D-4DF1-AB05-8B08B06E9C68}"/>
    <dgm:cxn modelId="{B3A07908-93CA-4983-A931-9C6778CE266E}" type="presOf" srcId="{7E6E3473-4C6C-44FB-B65E-FBB64C81CA0F}" destId="{DA61D761-8074-49FC-8B1D-C1D3942B59BB}" srcOrd="0" destOrd="0" presId="urn:microsoft.com/office/officeart/2005/8/layout/list1"/>
    <dgm:cxn modelId="{77CF9E95-02E2-434A-9EB8-BA92154EADEF}" srcId="{A3CB5E0E-F638-4343-AF6A-2F23E947BA8F}" destId="{0B4206AB-4944-4B26-B921-0FDC2786716C}" srcOrd="0" destOrd="0" parTransId="{C1905969-929C-40A9-B5C1-484B2662D475}" sibTransId="{536A0AED-6A4A-4052-A1BA-C84D91987C0B}"/>
    <dgm:cxn modelId="{87D416F8-A297-48F2-8EBC-75750FFC6C55}" srcId="{73ED1DE5-9CDD-49B2-8318-FC7A31B12C7E}" destId="{7E6E3473-4C6C-44FB-B65E-FBB64C81CA0F}" srcOrd="2" destOrd="0" parTransId="{65FC3B57-2B2E-4FDD-A83B-F2FB113C8C8E}" sibTransId="{6DEAA110-AD44-4C6A-B0C1-2077BF06D96A}"/>
    <dgm:cxn modelId="{FA26FE89-939B-4238-B80D-2DDBD9084F3A}" srcId="{73ED1DE5-9CDD-49B2-8318-FC7A31B12C7E}" destId="{A3CB5E0E-F638-4343-AF6A-2F23E947BA8F}" srcOrd="0" destOrd="0" parTransId="{FAB86C15-3AA9-4528-B5B3-72094D667485}" sibTransId="{838AB8C2-3E6F-40B5-8711-8848DBD0A241}"/>
    <dgm:cxn modelId="{18FC7148-1CCD-4B83-8216-9DC5B880B2EF}" type="presOf" srcId="{A3CB5E0E-F638-4343-AF6A-2F23E947BA8F}" destId="{65CEE0D3-2E74-41AA-95ED-EFE3582FFBB3}" srcOrd="0" destOrd="0" presId="urn:microsoft.com/office/officeart/2005/8/layout/list1"/>
    <dgm:cxn modelId="{D3CE43F4-B9C6-4ECE-9BA7-A2EA8C5D6C86}" type="presOf" srcId="{06E283F8-4462-4084-BB88-D6F975DF10ED}" destId="{7C47EFC5-7C64-473B-9EFA-AFA8E2B5FA79}" srcOrd="0" destOrd="0" presId="urn:microsoft.com/office/officeart/2005/8/layout/list1"/>
    <dgm:cxn modelId="{BC730583-A12B-4ED5-8061-813289B5E4B5}" type="presOf" srcId="{E5763E28-5B4D-4B6E-89EC-77BC9E218A2D}" destId="{45C9C4CE-34C1-4E2B-9BD8-9F8DB9CA5BFA}" srcOrd="1" destOrd="0" presId="urn:microsoft.com/office/officeart/2005/8/layout/list1"/>
    <dgm:cxn modelId="{9F298772-1A8F-4352-BC1D-EE4F662B20B6}" type="presOf" srcId="{7E6E3473-4C6C-44FB-B65E-FBB64C81CA0F}" destId="{F8A219DE-18C6-4C78-9E8E-A5700BD26568}" srcOrd="1" destOrd="0" presId="urn:microsoft.com/office/officeart/2005/8/layout/list1"/>
    <dgm:cxn modelId="{FA395145-D93C-4439-90CC-8F3BEA75BEAD}" type="presOf" srcId="{BA0D9520-761B-4493-A197-72650AC4CB77}" destId="{9B84ADE7-ACC4-42F2-91A5-27813EF59C4B}" srcOrd="1" destOrd="0" presId="urn:microsoft.com/office/officeart/2005/8/layout/list1"/>
    <dgm:cxn modelId="{BA102190-2945-4EED-97C6-D60BDF0BEB03}" type="presOf" srcId="{E2DE89D5-F029-42CF-95F4-36C46ECD75D3}" destId="{298E24D8-ABB5-49FE-8E99-02E7AB7211C2}" srcOrd="0" destOrd="0" presId="urn:microsoft.com/office/officeart/2005/8/layout/list1"/>
    <dgm:cxn modelId="{B414F64C-41B7-437F-9997-336B77573E8A}" type="presOf" srcId="{0B4206AB-4944-4B26-B921-0FDC2786716C}" destId="{30CC9140-BB39-4BE0-B864-245ECA2ACB33}" srcOrd="0" destOrd="0" presId="urn:microsoft.com/office/officeart/2005/8/layout/list1"/>
    <dgm:cxn modelId="{417A6053-E1E3-4F9E-920B-58C8CB37B675}" type="presOf" srcId="{EE1105F6-B176-4DB5-AB8F-B98CA5AF9F00}" destId="{2FB68667-2C4D-4428-ADE6-CEB9B2007AA9}" srcOrd="0" destOrd="0" presId="urn:microsoft.com/office/officeart/2005/8/layout/list1"/>
    <dgm:cxn modelId="{C2438521-FA08-4EED-A8FA-963DDC3FF456}" srcId="{73ED1DE5-9CDD-49B2-8318-FC7A31B12C7E}" destId="{E5763E28-5B4D-4B6E-89EC-77BC9E218A2D}" srcOrd="1" destOrd="0" parTransId="{A622D060-2923-42B3-8011-C9F55DDE7189}" sibTransId="{73E58CE5-A425-4745-A899-48E3AB48FE2E}"/>
    <dgm:cxn modelId="{AD890007-2F9D-493B-A82A-18DB043F3967}" type="presOf" srcId="{E5763E28-5B4D-4B6E-89EC-77BC9E218A2D}" destId="{197D3DE6-A540-4078-B39C-FDD2C36151F2}" srcOrd="0" destOrd="0" presId="urn:microsoft.com/office/officeart/2005/8/layout/list1"/>
    <dgm:cxn modelId="{E309DE40-E296-48BD-BA78-D83F84823D18}" srcId="{BA0D9520-761B-4493-A197-72650AC4CB77}" destId="{E2DE89D5-F029-42CF-95F4-36C46ECD75D3}" srcOrd="0" destOrd="0" parTransId="{937CF79F-2D62-4B15-B5B1-A4CF2AB66206}" sibTransId="{E6D364AD-56CB-4A7F-BD75-D2F7D76CFE17}"/>
    <dgm:cxn modelId="{00FC98EA-3439-4296-A541-0F0EFBFD5C95}" type="presOf" srcId="{A3CB5E0E-F638-4343-AF6A-2F23E947BA8F}" destId="{5A08F807-8036-417F-AB38-90DAFF045AEC}" srcOrd="1" destOrd="0" presId="urn:microsoft.com/office/officeart/2005/8/layout/list1"/>
    <dgm:cxn modelId="{CDC77DE3-5C01-49A5-9F89-3DADFA80D697}" srcId="{7E6E3473-4C6C-44FB-B65E-FBB64C81CA0F}" destId="{EE1105F6-B176-4DB5-AB8F-B98CA5AF9F00}" srcOrd="0" destOrd="0" parTransId="{464DDA5D-4578-41B4-9FAC-AE79E8B23E57}" sibTransId="{E67CB32C-E16D-47C1-99FB-6B56AE4AEC20}"/>
    <dgm:cxn modelId="{8C22D64A-F2C0-4351-96CB-0AEB5AA0AB2B}" srcId="{73ED1DE5-9CDD-49B2-8318-FC7A31B12C7E}" destId="{BA0D9520-761B-4493-A197-72650AC4CB77}" srcOrd="3" destOrd="0" parTransId="{2043AA70-9A7D-40FD-8151-8CEBFB0A54D5}" sibTransId="{BA9D7E24-89D1-47E9-A110-F63B46080259}"/>
    <dgm:cxn modelId="{B6732D32-ED41-42BF-9D0C-639E3565A1D3}" type="presOf" srcId="{BA0D9520-761B-4493-A197-72650AC4CB77}" destId="{D43358CF-F95F-4201-8BF0-B99A6A00244C}" srcOrd="0" destOrd="0" presId="urn:microsoft.com/office/officeart/2005/8/layout/list1"/>
    <dgm:cxn modelId="{0FE68E55-9BF9-4786-9D52-B397469F816A}" type="presOf" srcId="{73ED1DE5-9CDD-49B2-8318-FC7A31B12C7E}" destId="{839BA04D-392A-4E60-91AB-F48DE22ECC36}" srcOrd="0" destOrd="0" presId="urn:microsoft.com/office/officeart/2005/8/layout/list1"/>
    <dgm:cxn modelId="{586CA0A5-B5EA-4DB9-8558-EFB6980FA26E}" type="presParOf" srcId="{839BA04D-392A-4E60-91AB-F48DE22ECC36}" destId="{20DBD005-A048-4385-86C0-BCAC3D4E868B}" srcOrd="0" destOrd="0" presId="urn:microsoft.com/office/officeart/2005/8/layout/list1"/>
    <dgm:cxn modelId="{CBDC9341-BB63-4B4C-B316-A42AC254A1F3}" type="presParOf" srcId="{20DBD005-A048-4385-86C0-BCAC3D4E868B}" destId="{65CEE0D3-2E74-41AA-95ED-EFE3582FFBB3}" srcOrd="0" destOrd="0" presId="urn:microsoft.com/office/officeart/2005/8/layout/list1"/>
    <dgm:cxn modelId="{02D98710-F6F1-48D2-AD9F-5CDC0F2FDB8A}" type="presParOf" srcId="{20DBD005-A048-4385-86C0-BCAC3D4E868B}" destId="{5A08F807-8036-417F-AB38-90DAFF045AEC}" srcOrd="1" destOrd="0" presId="urn:microsoft.com/office/officeart/2005/8/layout/list1"/>
    <dgm:cxn modelId="{B0B87063-2DDB-4568-8A15-9D8789B96649}" type="presParOf" srcId="{839BA04D-392A-4E60-91AB-F48DE22ECC36}" destId="{CA6F9F42-ECAA-4476-A3DB-BA55198D4918}" srcOrd="1" destOrd="0" presId="urn:microsoft.com/office/officeart/2005/8/layout/list1"/>
    <dgm:cxn modelId="{4FA66B20-44B4-4A4F-B5E3-A33204D274EF}" type="presParOf" srcId="{839BA04D-392A-4E60-91AB-F48DE22ECC36}" destId="{30CC9140-BB39-4BE0-B864-245ECA2ACB33}" srcOrd="2" destOrd="0" presId="urn:microsoft.com/office/officeart/2005/8/layout/list1"/>
    <dgm:cxn modelId="{7685B31C-39E5-4004-AD1F-4B64822F5A65}" type="presParOf" srcId="{839BA04D-392A-4E60-91AB-F48DE22ECC36}" destId="{7F3CD161-9CD2-4C97-8B94-50D56F0F35A0}" srcOrd="3" destOrd="0" presId="urn:microsoft.com/office/officeart/2005/8/layout/list1"/>
    <dgm:cxn modelId="{D965C6A7-0D7F-4353-A817-F3FF24D18B82}" type="presParOf" srcId="{839BA04D-392A-4E60-91AB-F48DE22ECC36}" destId="{0BD2CBC4-8B11-4670-B909-634F59336640}" srcOrd="4" destOrd="0" presId="urn:microsoft.com/office/officeart/2005/8/layout/list1"/>
    <dgm:cxn modelId="{65C35694-C042-4405-8390-1E2BD2F8E0CF}" type="presParOf" srcId="{0BD2CBC4-8B11-4670-B909-634F59336640}" destId="{197D3DE6-A540-4078-B39C-FDD2C36151F2}" srcOrd="0" destOrd="0" presId="urn:microsoft.com/office/officeart/2005/8/layout/list1"/>
    <dgm:cxn modelId="{8E8A3C71-1A49-4A74-81D8-7E59C7FFB2CA}" type="presParOf" srcId="{0BD2CBC4-8B11-4670-B909-634F59336640}" destId="{45C9C4CE-34C1-4E2B-9BD8-9F8DB9CA5BFA}" srcOrd="1" destOrd="0" presId="urn:microsoft.com/office/officeart/2005/8/layout/list1"/>
    <dgm:cxn modelId="{0722CBAC-9910-4EC3-8E39-D912B1977F21}" type="presParOf" srcId="{839BA04D-392A-4E60-91AB-F48DE22ECC36}" destId="{11F92B66-A4AC-47A5-AE4F-46D8D70D5A6B}" srcOrd="5" destOrd="0" presId="urn:microsoft.com/office/officeart/2005/8/layout/list1"/>
    <dgm:cxn modelId="{5727D847-6E85-4933-810C-989C21C506F5}" type="presParOf" srcId="{839BA04D-392A-4E60-91AB-F48DE22ECC36}" destId="{7C47EFC5-7C64-473B-9EFA-AFA8E2B5FA79}" srcOrd="6" destOrd="0" presId="urn:microsoft.com/office/officeart/2005/8/layout/list1"/>
    <dgm:cxn modelId="{4521D5DA-E7C8-46A4-80FE-186CC3FF7FC9}" type="presParOf" srcId="{839BA04D-392A-4E60-91AB-F48DE22ECC36}" destId="{271D6A71-F779-47B2-965C-DB6952A6D313}" srcOrd="7" destOrd="0" presId="urn:microsoft.com/office/officeart/2005/8/layout/list1"/>
    <dgm:cxn modelId="{36DD61D7-0F93-42A8-AA99-F679BEA66618}" type="presParOf" srcId="{839BA04D-392A-4E60-91AB-F48DE22ECC36}" destId="{77965821-0B46-4E68-A896-4F13DE17D3F4}" srcOrd="8" destOrd="0" presId="urn:microsoft.com/office/officeart/2005/8/layout/list1"/>
    <dgm:cxn modelId="{144CFA7C-B61E-4657-8BA0-83B94FCF470B}" type="presParOf" srcId="{77965821-0B46-4E68-A896-4F13DE17D3F4}" destId="{DA61D761-8074-49FC-8B1D-C1D3942B59BB}" srcOrd="0" destOrd="0" presId="urn:microsoft.com/office/officeart/2005/8/layout/list1"/>
    <dgm:cxn modelId="{BDBB2B28-C39A-474E-9EAD-9E861DC5ECF4}" type="presParOf" srcId="{77965821-0B46-4E68-A896-4F13DE17D3F4}" destId="{F8A219DE-18C6-4C78-9E8E-A5700BD26568}" srcOrd="1" destOrd="0" presId="urn:microsoft.com/office/officeart/2005/8/layout/list1"/>
    <dgm:cxn modelId="{4F289A48-41D5-44DA-ABAC-481BAED56DB8}" type="presParOf" srcId="{839BA04D-392A-4E60-91AB-F48DE22ECC36}" destId="{F411D5A7-476C-4579-8C6D-0C470C37CF9D}" srcOrd="9" destOrd="0" presId="urn:microsoft.com/office/officeart/2005/8/layout/list1"/>
    <dgm:cxn modelId="{04721131-8FD9-4ABE-A239-DF54130598B1}" type="presParOf" srcId="{839BA04D-392A-4E60-91AB-F48DE22ECC36}" destId="{2FB68667-2C4D-4428-ADE6-CEB9B2007AA9}" srcOrd="10" destOrd="0" presId="urn:microsoft.com/office/officeart/2005/8/layout/list1"/>
    <dgm:cxn modelId="{03F1723B-5CFD-468D-A61A-0FDAA592AB43}" type="presParOf" srcId="{839BA04D-392A-4E60-91AB-F48DE22ECC36}" destId="{C22156AD-FED6-4528-BFDC-60E659770689}" srcOrd="11" destOrd="0" presId="urn:microsoft.com/office/officeart/2005/8/layout/list1"/>
    <dgm:cxn modelId="{00EEA091-77B7-42E4-B25E-AFA6B625345C}" type="presParOf" srcId="{839BA04D-392A-4E60-91AB-F48DE22ECC36}" destId="{6ED9A466-0C6D-4E20-A950-2677821AC018}" srcOrd="12" destOrd="0" presId="urn:microsoft.com/office/officeart/2005/8/layout/list1"/>
    <dgm:cxn modelId="{589CE1DF-3669-46C2-AA83-B593F9150A04}" type="presParOf" srcId="{6ED9A466-0C6D-4E20-A950-2677821AC018}" destId="{D43358CF-F95F-4201-8BF0-B99A6A00244C}" srcOrd="0" destOrd="0" presId="urn:microsoft.com/office/officeart/2005/8/layout/list1"/>
    <dgm:cxn modelId="{0455EF8D-E46D-4CED-BC74-309ED893AF53}" type="presParOf" srcId="{6ED9A466-0C6D-4E20-A950-2677821AC018}" destId="{9B84ADE7-ACC4-42F2-91A5-27813EF59C4B}" srcOrd="1" destOrd="0" presId="urn:microsoft.com/office/officeart/2005/8/layout/list1"/>
    <dgm:cxn modelId="{9B5382B7-0C45-4694-9CFB-80E19CEDF1A2}" type="presParOf" srcId="{839BA04D-392A-4E60-91AB-F48DE22ECC36}" destId="{6E3EDDC0-EEC9-44C3-9667-941924809471}" srcOrd="13" destOrd="0" presId="urn:microsoft.com/office/officeart/2005/8/layout/list1"/>
    <dgm:cxn modelId="{1010E3D7-026E-45DA-B4BE-80D19E2CA729}" type="presParOf" srcId="{839BA04D-392A-4E60-91AB-F48DE22ECC36}" destId="{298E24D8-ABB5-49FE-8E99-02E7AB7211C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79B332-2722-4A93-91A1-C91CA7E200D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zh-CN" altLang="en-US"/>
        </a:p>
      </dgm:t>
    </dgm:pt>
    <dgm:pt modelId="{6A7EE950-F41E-421A-86C1-54975CB50E8C}">
      <dgm:prSet custT="1"/>
      <dgm:spPr/>
      <dgm:t>
        <a:bodyPr/>
        <a:lstStyle/>
        <a:p>
          <a:pPr rtl="0"/>
          <a:r>
            <a:rPr lang="zh-CN" altLang="en-US" sz="1800" b="1" i="0" baseline="0" dirty="0">
              <a:solidFill>
                <a:schemeClr val="tx2"/>
              </a:solidFill>
              <a:latin typeface="+mn-lt"/>
              <a:ea typeface="+mj-ea"/>
              <a:sym typeface="+mn-lt"/>
            </a:rPr>
            <a:t>输入时间节点</a:t>
          </a:r>
          <a:endParaRPr lang="zh-CN" sz="1800" dirty="0">
            <a:solidFill>
              <a:schemeClr val="tx2"/>
            </a:solidFill>
            <a:latin typeface="+mn-lt"/>
            <a:ea typeface="+mj-ea"/>
            <a:sym typeface="+mn-lt"/>
          </a:endParaRPr>
        </a:p>
      </dgm:t>
    </dgm:pt>
    <dgm:pt modelId="{262CF74B-6EE7-4383-9B09-E586DCCD85B0}" type="parTrans" cxnId="{D1D8C44A-72F9-47D3-9820-536C769ADC22}">
      <dgm:prSet/>
      <dgm:spPr/>
      <dgm:t>
        <a:bodyPr/>
        <a:lstStyle/>
        <a:p>
          <a:endParaRPr lang="zh-CN" altLang="en-US"/>
        </a:p>
      </dgm:t>
    </dgm:pt>
    <dgm:pt modelId="{7F8242F3-36BC-47D7-A25C-A4C9256542F3}" type="sibTrans" cxnId="{D1D8C44A-72F9-47D3-9820-536C769ADC22}">
      <dgm:prSet/>
      <dgm:spPr/>
      <dgm:t>
        <a:bodyPr/>
        <a:lstStyle/>
        <a:p>
          <a:endParaRPr lang="zh-CN" altLang="en-US"/>
        </a:p>
      </dgm:t>
    </dgm:pt>
    <dgm:pt modelId="{5D8A6515-7D4D-4863-898A-39EB524158CE}">
      <dgm:prSet custT="1"/>
      <dgm:spPr/>
      <dgm:t>
        <a:bodyPr/>
        <a:lstStyle/>
        <a:p>
          <a:pPr rtl="0"/>
          <a:r>
            <a:rPr lang="zh-CN" altLang="en-US" sz="1800" i="0" baseline="0" dirty="0">
              <a:solidFill>
                <a:schemeClr val="tx1">
                  <a:lumMod val="75000"/>
                  <a:lumOff val="25000"/>
                </a:schemeClr>
              </a:solidFill>
            </a:rPr>
            <a:t>输入正文内容</a:t>
          </a:r>
          <a:endParaRPr lang="zh-CN" sz="1800" dirty="0">
            <a:solidFill>
              <a:schemeClr val="tx1">
                <a:lumMod val="75000"/>
                <a:lumOff val="25000"/>
              </a:schemeClr>
            </a:solidFill>
          </a:endParaRPr>
        </a:p>
      </dgm:t>
    </dgm:pt>
    <dgm:pt modelId="{F72B9C30-9EB7-4994-88B6-D15119C9836D}" type="parTrans" cxnId="{F8338E1B-C6B1-47B7-A830-ED5019FB9995}">
      <dgm:prSet/>
      <dgm:spPr/>
      <dgm:t>
        <a:bodyPr/>
        <a:lstStyle/>
        <a:p>
          <a:endParaRPr lang="zh-CN" altLang="en-US"/>
        </a:p>
      </dgm:t>
    </dgm:pt>
    <dgm:pt modelId="{92CA1A43-F074-4375-9661-729F16BE19A4}" type="sibTrans" cxnId="{F8338E1B-C6B1-47B7-A830-ED5019FB9995}">
      <dgm:prSet/>
      <dgm:spPr/>
      <dgm:t>
        <a:bodyPr/>
        <a:lstStyle/>
        <a:p>
          <a:endParaRPr lang="zh-CN" altLang="en-US"/>
        </a:p>
      </dgm:t>
    </dgm:pt>
    <dgm:pt modelId="{CC4CD1CA-83F9-4D1A-B764-1C1F66264A18}">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462BA069-2195-4D70-AD23-DF4E2ACE9C9C}" type="parTrans" cxnId="{DEAE9A48-483F-49F1-BF6F-BBE33821777A}">
      <dgm:prSet/>
      <dgm:spPr/>
      <dgm:t>
        <a:bodyPr/>
        <a:lstStyle/>
        <a:p>
          <a:endParaRPr lang="zh-CN" altLang="en-US"/>
        </a:p>
      </dgm:t>
    </dgm:pt>
    <dgm:pt modelId="{12ABEBC2-ABBE-4D94-9CFE-64096B5679D5}" type="sibTrans" cxnId="{DEAE9A48-483F-49F1-BF6F-BBE33821777A}">
      <dgm:prSet/>
      <dgm:spPr/>
      <dgm:t>
        <a:bodyPr/>
        <a:lstStyle/>
        <a:p>
          <a:endParaRPr lang="zh-CN" altLang="en-US"/>
        </a:p>
      </dgm:t>
    </dgm:pt>
    <dgm:pt modelId="{92904E4C-6B5E-455D-9357-45CF619EE7BE}">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24E4D125-AC28-4FBF-9576-284E88C4EE56}" type="parTrans" cxnId="{40DFD98D-0E71-48CD-B29F-5CF97A69AFD8}">
      <dgm:prSet/>
      <dgm:spPr/>
      <dgm:t>
        <a:bodyPr/>
        <a:lstStyle/>
        <a:p>
          <a:endParaRPr lang="zh-CN" altLang="en-US"/>
        </a:p>
      </dgm:t>
    </dgm:pt>
    <dgm:pt modelId="{1D3C954A-C3EC-445D-96E3-FFE6C1E4B152}" type="sibTrans" cxnId="{40DFD98D-0E71-48CD-B29F-5CF97A69AFD8}">
      <dgm:prSet/>
      <dgm:spPr/>
      <dgm:t>
        <a:bodyPr/>
        <a:lstStyle/>
        <a:p>
          <a:endParaRPr lang="zh-CN" altLang="en-US"/>
        </a:p>
      </dgm:t>
    </dgm:pt>
    <dgm:pt modelId="{A82A7A3A-8725-48B3-946B-CEE85CA4354E}">
      <dgm:prSet custT="1"/>
      <dgm:spPr/>
      <dgm:t>
        <a:bodyPr/>
        <a:lstStyle/>
        <a:p>
          <a:pPr rtl="0"/>
          <a:r>
            <a:rPr lang="zh-CN" altLang="en-US" sz="1800" b="1" i="0" baseline="0" dirty="0">
              <a:solidFill>
                <a:schemeClr val="tx2"/>
              </a:solidFill>
              <a:latin typeface="+mn-lt"/>
              <a:ea typeface="+mj-ea"/>
              <a:sym typeface="+mn-lt"/>
            </a:rPr>
            <a:t>输入时间节点</a:t>
          </a:r>
          <a:endParaRPr lang="zh-CN" sz="1800" dirty="0">
            <a:solidFill>
              <a:schemeClr val="tx2"/>
            </a:solidFill>
            <a:latin typeface="+mn-lt"/>
            <a:sym typeface="+mn-lt"/>
          </a:endParaRPr>
        </a:p>
      </dgm:t>
    </dgm:pt>
    <dgm:pt modelId="{D2715E6C-0920-4463-8550-6C5563D613C0}" type="parTrans" cxnId="{FE037F26-4FD7-4A1E-9897-60B221B2DD06}">
      <dgm:prSet/>
      <dgm:spPr/>
      <dgm:t>
        <a:bodyPr/>
        <a:lstStyle/>
        <a:p>
          <a:endParaRPr lang="zh-CN" altLang="en-US"/>
        </a:p>
      </dgm:t>
    </dgm:pt>
    <dgm:pt modelId="{D6AF2F7C-D77F-48BE-9B86-AD1588F59216}" type="sibTrans" cxnId="{FE037F26-4FD7-4A1E-9897-60B221B2DD06}">
      <dgm:prSet/>
      <dgm:spPr/>
      <dgm:t>
        <a:bodyPr/>
        <a:lstStyle/>
        <a:p>
          <a:endParaRPr lang="zh-CN" altLang="en-US"/>
        </a:p>
      </dgm:t>
    </dgm:pt>
    <dgm:pt modelId="{66941F17-7635-427D-921E-DC140E12A7F8}">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2219E19A-BE66-434E-A6D8-3971CD8D6B1E}" type="parTrans" cxnId="{30D657F8-B3EE-4897-8F39-F3F3F7DC7582}">
      <dgm:prSet/>
      <dgm:spPr/>
      <dgm:t>
        <a:bodyPr/>
        <a:lstStyle/>
        <a:p>
          <a:endParaRPr lang="zh-CN" altLang="en-US"/>
        </a:p>
      </dgm:t>
    </dgm:pt>
    <dgm:pt modelId="{32CCB2A2-EA21-423B-BADD-D9D7BE3D61E3}" type="sibTrans" cxnId="{30D657F8-B3EE-4897-8F39-F3F3F7DC7582}">
      <dgm:prSet/>
      <dgm:spPr/>
      <dgm:t>
        <a:bodyPr/>
        <a:lstStyle/>
        <a:p>
          <a:endParaRPr lang="zh-CN" altLang="en-US"/>
        </a:p>
      </dgm:t>
    </dgm:pt>
    <dgm:pt modelId="{C01277F3-C503-466A-B6BA-FFB20236A0E2}">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97B06C5C-7982-4BFF-8388-D7E3E6F5694E}" type="parTrans" cxnId="{5D38BA09-3F75-44C0-9D63-DEA0B4FC012E}">
      <dgm:prSet/>
      <dgm:spPr/>
      <dgm:t>
        <a:bodyPr/>
        <a:lstStyle/>
        <a:p>
          <a:endParaRPr lang="zh-CN" altLang="en-US"/>
        </a:p>
      </dgm:t>
    </dgm:pt>
    <dgm:pt modelId="{FFF33BAF-66BA-403A-A2F2-CE119A0355CE}" type="sibTrans" cxnId="{5D38BA09-3F75-44C0-9D63-DEA0B4FC012E}">
      <dgm:prSet/>
      <dgm:spPr/>
      <dgm:t>
        <a:bodyPr/>
        <a:lstStyle/>
        <a:p>
          <a:endParaRPr lang="zh-CN" altLang="en-US"/>
        </a:p>
      </dgm:t>
    </dgm:pt>
    <dgm:pt modelId="{478BAE5E-1AE8-4E66-A736-A8DCFEEC5A74}">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55D8255A-0251-4AAA-9B9E-F2D1970D9C46}" type="parTrans" cxnId="{D5E0ABFF-F1FC-49F9-BC9D-2E9C4289CB75}">
      <dgm:prSet/>
      <dgm:spPr/>
      <dgm:t>
        <a:bodyPr/>
        <a:lstStyle/>
        <a:p>
          <a:endParaRPr lang="zh-CN" altLang="en-US"/>
        </a:p>
      </dgm:t>
    </dgm:pt>
    <dgm:pt modelId="{A97AC09C-0D3C-4647-AEF5-DE7A5CA8B223}" type="sibTrans" cxnId="{D5E0ABFF-F1FC-49F9-BC9D-2E9C4289CB75}">
      <dgm:prSet/>
      <dgm:spPr/>
      <dgm:t>
        <a:bodyPr/>
        <a:lstStyle/>
        <a:p>
          <a:endParaRPr lang="zh-CN" altLang="en-US"/>
        </a:p>
      </dgm:t>
    </dgm:pt>
    <dgm:pt modelId="{400A3DF8-9807-4646-A668-CB10A4439971}">
      <dgm:prSet custT="1"/>
      <dgm:spPr/>
      <dgm:t>
        <a:bodyPr/>
        <a:lstStyle/>
        <a:p>
          <a:pPr rtl="0"/>
          <a:r>
            <a:rPr lang="zh-CN" altLang="en-US" sz="1800" b="1" i="0" baseline="0" dirty="0">
              <a:solidFill>
                <a:schemeClr val="tx2"/>
              </a:solidFill>
              <a:latin typeface="+mn-lt"/>
              <a:ea typeface="+mj-ea"/>
              <a:sym typeface="+mn-lt"/>
            </a:rPr>
            <a:t>输入时间节点</a:t>
          </a:r>
          <a:endParaRPr lang="zh-CN" sz="1800" b="1" dirty="0">
            <a:solidFill>
              <a:schemeClr val="tx2"/>
            </a:solidFill>
            <a:latin typeface="+mn-lt"/>
            <a:sym typeface="+mn-lt"/>
          </a:endParaRPr>
        </a:p>
      </dgm:t>
    </dgm:pt>
    <dgm:pt modelId="{0B37D331-FE58-4634-B8CE-DF1150F99B4A}" type="parTrans" cxnId="{1A8EB4F1-69C8-449B-9E9B-FAECE36D4E60}">
      <dgm:prSet/>
      <dgm:spPr/>
      <dgm:t>
        <a:bodyPr/>
        <a:lstStyle/>
        <a:p>
          <a:endParaRPr lang="zh-CN" altLang="en-US"/>
        </a:p>
      </dgm:t>
    </dgm:pt>
    <dgm:pt modelId="{867CE283-D4CC-4E00-A4D9-383D976BB1BE}" type="sibTrans" cxnId="{1A8EB4F1-69C8-449B-9E9B-FAECE36D4E60}">
      <dgm:prSet/>
      <dgm:spPr/>
      <dgm:t>
        <a:bodyPr/>
        <a:lstStyle/>
        <a:p>
          <a:endParaRPr lang="zh-CN" altLang="en-US"/>
        </a:p>
      </dgm:t>
    </dgm:pt>
    <dgm:pt modelId="{0A8932A4-2468-4B3D-9B58-98394F18CB85}">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3D00F7D0-F1AD-47E0-B1BE-AAC1371E9067}" type="parTrans" cxnId="{20EE65BC-425B-48B6-B9D0-996C8CB770B5}">
      <dgm:prSet/>
      <dgm:spPr/>
      <dgm:t>
        <a:bodyPr/>
        <a:lstStyle/>
        <a:p>
          <a:endParaRPr lang="zh-CN" altLang="en-US"/>
        </a:p>
      </dgm:t>
    </dgm:pt>
    <dgm:pt modelId="{FDAB5A31-918F-414F-8FED-1DDB75A1D7C1}" type="sibTrans" cxnId="{20EE65BC-425B-48B6-B9D0-996C8CB770B5}">
      <dgm:prSet/>
      <dgm:spPr/>
      <dgm:t>
        <a:bodyPr/>
        <a:lstStyle/>
        <a:p>
          <a:endParaRPr lang="zh-CN" altLang="en-US"/>
        </a:p>
      </dgm:t>
    </dgm:pt>
    <dgm:pt modelId="{F9B2A0AD-5B3A-4D03-BA0C-A5673D89255B}">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47284255-C9CE-473B-BB19-08356101A65B}" type="parTrans" cxnId="{A1F1E18F-FBF3-4451-B596-1B66D69436C0}">
      <dgm:prSet/>
      <dgm:spPr/>
      <dgm:t>
        <a:bodyPr/>
        <a:lstStyle/>
        <a:p>
          <a:endParaRPr lang="zh-CN" altLang="en-US"/>
        </a:p>
      </dgm:t>
    </dgm:pt>
    <dgm:pt modelId="{A72BF6AB-FE55-4936-95A5-705E8A939BD3}" type="sibTrans" cxnId="{A1F1E18F-FBF3-4451-B596-1B66D69436C0}">
      <dgm:prSet/>
      <dgm:spPr/>
      <dgm:t>
        <a:bodyPr/>
        <a:lstStyle/>
        <a:p>
          <a:endParaRPr lang="zh-CN" altLang="en-US"/>
        </a:p>
      </dgm:t>
    </dgm:pt>
    <dgm:pt modelId="{0D2A5ADC-7C19-4ABD-A3DA-8F8730992F88}">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C482AECA-AEF8-4E36-BCE2-A962344425FB}" type="parTrans" cxnId="{50B026BA-BFBE-4ACE-AD5F-B2CBD6863C15}">
      <dgm:prSet/>
      <dgm:spPr/>
      <dgm:t>
        <a:bodyPr/>
        <a:lstStyle/>
        <a:p>
          <a:endParaRPr lang="zh-CN" altLang="en-US"/>
        </a:p>
      </dgm:t>
    </dgm:pt>
    <dgm:pt modelId="{D94EB683-04D6-4262-AADD-5DA4D0606B93}" type="sibTrans" cxnId="{50B026BA-BFBE-4ACE-AD5F-B2CBD6863C15}">
      <dgm:prSet/>
      <dgm:spPr/>
      <dgm:t>
        <a:bodyPr/>
        <a:lstStyle/>
        <a:p>
          <a:endParaRPr lang="zh-CN" altLang="en-US"/>
        </a:p>
      </dgm:t>
    </dgm:pt>
    <dgm:pt modelId="{754427E9-E6F9-4A7D-B9A1-F66FAB744AC7}" type="pres">
      <dgm:prSet presAssocID="{F179B332-2722-4A93-91A1-C91CA7E200DF}" presName="arrowDiagram" presStyleCnt="0">
        <dgm:presLayoutVars>
          <dgm:chMax val="5"/>
          <dgm:dir/>
          <dgm:resizeHandles val="exact"/>
        </dgm:presLayoutVars>
      </dgm:prSet>
      <dgm:spPr/>
      <dgm:t>
        <a:bodyPr/>
        <a:lstStyle/>
        <a:p>
          <a:endParaRPr lang="zh-CN" altLang="en-US"/>
        </a:p>
      </dgm:t>
    </dgm:pt>
    <dgm:pt modelId="{33A92C8B-C3DF-4858-8BDF-9A46F82AA5CE}" type="pres">
      <dgm:prSet presAssocID="{F179B332-2722-4A93-91A1-C91CA7E200DF}" presName="arrow" presStyleLbl="bgShp" presStyleIdx="0" presStyleCnt="1"/>
      <dgm:spPr>
        <a:solidFill>
          <a:schemeClr val="tx2">
            <a:alpha val="30000"/>
          </a:schemeClr>
        </a:solidFill>
      </dgm:spPr>
    </dgm:pt>
    <dgm:pt modelId="{CED0DEBC-6C52-47B6-AB36-73B8B12F7B72}" type="pres">
      <dgm:prSet presAssocID="{F179B332-2722-4A93-91A1-C91CA7E200DF}" presName="arrowDiagram3" presStyleCnt="0"/>
      <dgm:spPr/>
    </dgm:pt>
    <dgm:pt modelId="{BBD6FABE-88FB-44D4-A47A-060C1BBFC1DE}" type="pres">
      <dgm:prSet presAssocID="{6A7EE950-F41E-421A-86C1-54975CB50E8C}" presName="bullet3a" presStyleLbl="node1" presStyleIdx="0" presStyleCnt="3"/>
      <dgm:spPr>
        <a:solidFill>
          <a:schemeClr val="tx2"/>
        </a:solidFill>
      </dgm:spPr>
    </dgm:pt>
    <dgm:pt modelId="{2A7E712D-2385-4888-913A-D2A5CF15DD5E}" type="pres">
      <dgm:prSet presAssocID="{6A7EE950-F41E-421A-86C1-54975CB50E8C}" presName="textBox3a" presStyleLbl="revTx" presStyleIdx="0" presStyleCnt="3">
        <dgm:presLayoutVars>
          <dgm:bulletEnabled val="1"/>
        </dgm:presLayoutVars>
      </dgm:prSet>
      <dgm:spPr/>
      <dgm:t>
        <a:bodyPr/>
        <a:lstStyle/>
        <a:p>
          <a:endParaRPr lang="zh-CN" altLang="en-US"/>
        </a:p>
      </dgm:t>
    </dgm:pt>
    <dgm:pt modelId="{13C150B2-4FF5-45EE-9370-EA0E5188EB60}" type="pres">
      <dgm:prSet presAssocID="{A82A7A3A-8725-48B3-946B-CEE85CA4354E}" presName="bullet3b" presStyleLbl="node1" presStyleIdx="1" presStyleCnt="3"/>
      <dgm:spPr>
        <a:solidFill>
          <a:schemeClr val="tx2"/>
        </a:solidFill>
      </dgm:spPr>
    </dgm:pt>
    <dgm:pt modelId="{45F81871-7416-4413-A9A5-00E337F81964}" type="pres">
      <dgm:prSet presAssocID="{A82A7A3A-8725-48B3-946B-CEE85CA4354E}" presName="textBox3b" presStyleLbl="revTx" presStyleIdx="1" presStyleCnt="3">
        <dgm:presLayoutVars>
          <dgm:bulletEnabled val="1"/>
        </dgm:presLayoutVars>
      </dgm:prSet>
      <dgm:spPr/>
      <dgm:t>
        <a:bodyPr/>
        <a:lstStyle/>
        <a:p>
          <a:endParaRPr lang="zh-CN" altLang="en-US"/>
        </a:p>
      </dgm:t>
    </dgm:pt>
    <dgm:pt modelId="{82092C59-920D-427F-ABAE-61C120EE707A}" type="pres">
      <dgm:prSet presAssocID="{400A3DF8-9807-4646-A668-CB10A4439971}" presName="bullet3c" presStyleLbl="node1" presStyleIdx="2" presStyleCnt="3"/>
      <dgm:spPr>
        <a:solidFill>
          <a:schemeClr val="tx2"/>
        </a:solidFill>
      </dgm:spPr>
    </dgm:pt>
    <dgm:pt modelId="{9D79F23A-072A-4E89-B866-8C79D7813BDB}" type="pres">
      <dgm:prSet presAssocID="{400A3DF8-9807-4646-A668-CB10A4439971}" presName="textBox3c" presStyleLbl="revTx" presStyleIdx="2" presStyleCnt="3">
        <dgm:presLayoutVars>
          <dgm:bulletEnabled val="1"/>
        </dgm:presLayoutVars>
      </dgm:prSet>
      <dgm:spPr/>
      <dgm:t>
        <a:bodyPr/>
        <a:lstStyle/>
        <a:p>
          <a:endParaRPr lang="zh-CN" altLang="en-US"/>
        </a:p>
      </dgm:t>
    </dgm:pt>
  </dgm:ptLst>
  <dgm:cxnLst>
    <dgm:cxn modelId="{FE037F26-4FD7-4A1E-9897-60B221B2DD06}" srcId="{F179B332-2722-4A93-91A1-C91CA7E200DF}" destId="{A82A7A3A-8725-48B3-946B-CEE85CA4354E}" srcOrd="1" destOrd="0" parTransId="{D2715E6C-0920-4463-8550-6C5563D613C0}" sibTransId="{D6AF2F7C-D77F-48BE-9B86-AD1588F59216}"/>
    <dgm:cxn modelId="{40DFD98D-0E71-48CD-B29F-5CF97A69AFD8}" srcId="{6A7EE950-F41E-421A-86C1-54975CB50E8C}" destId="{92904E4C-6B5E-455D-9357-45CF619EE7BE}" srcOrd="2" destOrd="0" parTransId="{24E4D125-AC28-4FBF-9576-284E88C4EE56}" sibTransId="{1D3C954A-C3EC-445D-96E3-FFE6C1E4B152}"/>
    <dgm:cxn modelId="{50B026BA-BFBE-4ACE-AD5F-B2CBD6863C15}" srcId="{400A3DF8-9807-4646-A668-CB10A4439971}" destId="{0D2A5ADC-7C19-4ABD-A3DA-8F8730992F88}" srcOrd="2" destOrd="0" parTransId="{C482AECA-AEF8-4E36-BCE2-A962344425FB}" sibTransId="{D94EB683-04D6-4262-AADD-5DA4D0606B93}"/>
    <dgm:cxn modelId="{E95AF99C-AD54-4F0E-B8A4-A1A2FE96C2E6}" type="presOf" srcId="{0D2A5ADC-7C19-4ABD-A3DA-8F8730992F88}" destId="{9D79F23A-072A-4E89-B866-8C79D7813BDB}" srcOrd="0" destOrd="3" presId="urn:microsoft.com/office/officeart/2005/8/layout/arrow2"/>
    <dgm:cxn modelId="{E8C77FC9-66C8-4513-8D9A-A3BDF5030DF3}" type="presOf" srcId="{0A8932A4-2468-4B3D-9B58-98394F18CB85}" destId="{9D79F23A-072A-4E89-B866-8C79D7813BDB}" srcOrd="0" destOrd="1" presId="urn:microsoft.com/office/officeart/2005/8/layout/arrow2"/>
    <dgm:cxn modelId="{B98704B5-A192-4301-B1B3-AB67CE30DC56}" type="presOf" srcId="{5D8A6515-7D4D-4863-898A-39EB524158CE}" destId="{2A7E712D-2385-4888-913A-D2A5CF15DD5E}" srcOrd="0" destOrd="1" presId="urn:microsoft.com/office/officeart/2005/8/layout/arrow2"/>
    <dgm:cxn modelId="{78DC318F-664F-47FC-829F-BF35FCE95CE9}" type="presOf" srcId="{400A3DF8-9807-4646-A668-CB10A4439971}" destId="{9D79F23A-072A-4E89-B866-8C79D7813BDB}" srcOrd="0" destOrd="0" presId="urn:microsoft.com/office/officeart/2005/8/layout/arrow2"/>
    <dgm:cxn modelId="{D5E0ABFF-F1FC-49F9-BC9D-2E9C4289CB75}" srcId="{A82A7A3A-8725-48B3-946B-CEE85CA4354E}" destId="{478BAE5E-1AE8-4E66-A736-A8DCFEEC5A74}" srcOrd="2" destOrd="0" parTransId="{55D8255A-0251-4AAA-9B9E-F2D1970D9C46}" sibTransId="{A97AC09C-0D3C-4647-AEF5-DE7A5CA8B223}"/>
    <dgm:cxn modelId="{8C99A3F5-3544-4E8F-9E5D-9BD65E398AC5}" type="presOf" srcId="{6A7EE950-F41E-421A-86C1-54975CB50E8C}" destId="{2A7E712D-2385-4888-913A-D2A5CF15DD5E}" srcOrd="0" destOrd="0" presId="urn:microsoft.com/office/officeart/2005/8/layout/arrow2"/>
    <dgm:cxn modelId="{A1F1E18F-FBF3-4451-B596-1B66D69436C0}" srcId="{400A3DF8-9807-4646-A668-CB10A4439971}" destId="{F9B2A0AD-5B3A-4D03-BA0C-A5673D89255B}" srcOrd="1" destOrd="0" parTransId="{47284255-C9CE-473B-BB19-08356101A65B}" sibTransId="{A72BF6AB-FE55-4936-95A5-705E8A939BD3}"/>
    <dgm:cxn modelId="{DEAE9A48-483F-49F1-BF6F-BBE33821777A}" srcId="{6A7EE950-F41E-421A-86C1-54975CB50E8C}" destId="{CC4CD1CA-83F9-4D1A-B764-1C1F66264A18}" srcOrd="1" destOrd="0" parTransId="{462BA069-2195-4D70-AD23-DF4E2ACE9C9C}" sibTransId="{12ABEBC2-ABBE-4D94-9CFE-64096B5679D5}"/>
    <dgm:cxn modelId="{E8EB7406-48AD-49B6-AC50-D9F181FBEAA7}" type="presOf" srcId="{92904E4C-6B5E-455D-9357-45CF619EE7BE}" destId="{2A7E712D-2385-4888-913A-D2A5CF15DD5E}" srcOrd="0" destOrd="3" presId="urn:microsoft.com/office/officeart/2005/8/layout/arrow2"/>
    <dgm:cxn modelId="{5D38BA09-3F75-44C0-9D63-DEA0B4FC012E}" srcId="{A82A7A3A-8725-48B3-946B-CEE85CA4354E}" destId="{C01277F3-C503-466A-B6BA-FFB20236A0E2}" srcOrd="1" destOrd="0" parTransId="{97B06C5C-7982-4BFF-8388-D7E3E6F5694E}" sibTransId="{FFF33BAF-66BA-403A-A2F2-CE119A0355CE}"/>
    <dgm:cxn modelId="{F2F83FE6-6853-4BF8-83F6-DFB5C07202EA}" type="presOf" srcId="{A82A7A3A-8725-48B3-946B-CEE85CA4354E}" destId="{45F81871-7416-4413-A9A5-00E337F81964}" srcOrd="0" destOrd="0" presId="urn:microsoft.com/office/officeart/2005/8/layout/arrow2"/>
    <dgm:cxn modelId="{3BE40494-DBFE-43F2-9D1F-DCA4D369FC0D}" type="presOf" srcId="{C01277F3-C503-466A-B6BA-FFB20236A0E2}" destId="{45F81871-7416-4413-A9A5-00E337F81964}" srcOrd="0" destOrd="2" presId="urn:microsoft.com/office/officeart/2005/8/layout/arrow2"/>
    <dgm:cxn modelId="{28ECB7C4-41E2-4779-B3DD-C097120BF355}" type="presOf" srcId="{478BAE5E-1AE8-4E66-A736-A8DCFEEC5A74}" destId="{45F81871-7416-4413-A9A5-00E337F81964}" srcOrd="0" destOrd="3" presId="urn:microsoft.com/office/officeart/2005/8/layout/arrow2"/>
    <dgm:cxn modelId="{A36AC68D-0B88-4884-A13D-886425EADB7F}" type="presOf" srcId="{F179B332-2722-4A93-91A1-C91CA7E200DF}" destId="{754427E9-E6F9-4A7D-B9A1-F66FAB744AC7}" srcOrd="0" destOrd="0" presId="urn:microsoft.com/office/officeart/2005/8/layout/arrow2"/>
    <dgm:cxn modelId="{1A8EB4F1-69C8-449B-9E9B-FAECE36D4E60}" srcId="{F179B332-2722-4A93-91A1-C91CA7E200DF}" destId="{400A3DF8-9807-4646-A668-CB10A4439971}" srcOrd="2" destOrd="0" parTransId="{0B37D331-FE58-4634-B8CE-DF1150F99B4A}" sibTransId="{867CE283-D4CC-4E00-A4D9-383D976BB1BE}"/>
    <dgm:cxn modelId="{F8338E1B-C6B1-47B7-A830-ED5019FB9995}" srcId="{6A7EE950-F41E-421A-86C1-54975CB50E8C}" destId="{5D8A6515-7D4D-4863-898A-39EB524158CE}" srcOrd="0" destOrd="0" parTransId="{F72B9C30-9EB7-4994-88B6-D15119C9836D}" sibTransId="{92CA1A43-F074-4375-9661-729F16BE19A4}"/>
    <dgm:cxn modelId="{30D657F8-B3EE-4897-8F39-F3F3F7DC7582}" srcId="{A82A7A3A-8725-48B3-946B-CEE85CA4354E}" destId="{66941F17-7635-427D-921E-DC140E12A7F8}" srcOrd="0" destOrd="0" parTransId="{2219E19A-BE66-434E-A6D8-3971CD8D6B1E}" sibTransId="{32CCB2A2-EA21-423B-BADD-D9D7BE3D61E3}"/>
    <dgm:cxn modelId="{D1D8C44A-72F9-47D3-9820-536C769ADC22}" srcId="{F179B332-2722-4A93-91A1-C91CA7E200DF}" destId="{6A7EE950-F41E-421A-86C1-54975CB50E8C}" srcOrd="0" destOrd="0" parTransId="{262CF74B-6EE7-4383-9B09-E586DCCD85B0}" sibTransId="{7F8242F3-36BC-47D7-A25C-A4C9256542F3}"/>
    <dgm:cxn modelId="{20EE65BC-425B-48B6-B9D0-996C8CB770B5}" srcId="{400A3DF8-9807-4646-A668-CB10A4439971}" destId="{0A8932A4-2468-4B3D-9B58-98394F18CB85}" srcOrd="0" destOrd="0" parTransId="{3D00F7D0-F1AD-47E0-B1BE-AAC1371E9067}" sibTransId="{FDAB5A31-918F-414F-8FED-1DDB75A1D7C1}"/>
    <dgm:cxn modelId="{13482ED2-6F33-4A42-8EBE-01E210C27F12}" type="presOf" srcId="{F9B2A0AD-5B3A-4D03-BA0C-A5673D89255B}" destId="{9D79F23A-072A-4E89-B866-8C79D7813BDB}" srcOrd="0" destOrd="2" presId="urn:microsoft.com/office/officeart/2005/8/layout/arrow2"/>
    <dgm:cxn modelId="{464B9552-DD09-4C6B-BAA6-C0EFE26983DE}" type="presOf" srcId="{CC4CD1CA-83F9-4D1A-B764-1C1F66264A18}" destId="{2A7E712D-2385-4888-913A-D2A5CF15DD5E}" srcOrd="0" destOrd="2" presId="urn:microsoft.com/office/officeart/2005/8/layout/arrow2"/>
    <dgm:cxn modelId="{CC96766A-3395-410A-BD41-C4ED42D603B6}" type="presOf" srcId="{66941F17-7635-427D-921E-DC140E12A7F8}" destId="{45F81871-7416-4413-A9A5-00E337F81964}" srcOrd="0" destOrd="1" presId="urn:microsoft.com/office/officeart/2005/8/layout/arrow2"/>
    <dgm:cxn modelId="{8A6C322F-8CFF-4C1E-BFF1-C393AEA882BF}" type="presParOf" srcId="{754427E9-E6F9-4A7D-B9A1-F66FAB744AC7}" destId="{33A92C8B-C3DF-4858-8BDF-9A46F82AA5CE}" srcOrd="0" destOrd="0" presId="urn:microsoft.com/office/officeart/2005/8/layout/arrow2"/>
    <dgm:cxn modelId="{FC93F92A-A369-4864-ABF5-B9D54F629ADB}" type="presParOf" srcId="{754427E9-E6F9-4A7D-B9A1-F66FAB744AC7}" destId="{CED0DEBC-6C52-47B6-AB36-73B8B12F7B72}" srcOrd="1" destOrd="0" presId="urn:microsoft.com/office/officeart/2005/8/layout/arrow2"/>
    <dgm:cxn modelId="{32876867-C146-4699-9850-A6736C7D6FBE}" type="presParOf" srcId="{CED0DEBC-6C52-47B6-AB36-73B8B12F7B72}" destId="{BBD6FABE-88FB-44D4-A47A-060C1BBFC1DE}" srcOrd="0" destOrd="0" presId="urn:microsoft.com/office/officeart/2005/8/layout/arrow2"/>
    <dgm:cxn modelId="{5A20287D-F48C-4798-83CE-26F2035F29B9}" type="presParOf" srcId="{CED0DEBC-6C52-47B6-AB36-73B8B12F7B72}" destId="{2A7E712D-2385-4888-913A-D2A5CF15DD5E}" srcOrd="1" destOrd="0" presId="urn:microsoft.com/office/officeart/2005/8/layout/arrow2"/>
    <dgm:cxn modelId="{D8754D0F-281B-472C-B6E9-289114220D42}" type="presParOf" srcId="{CED0DEBC-6C52-47B6-AB36-73B8B12F7B72}" destId="{13C150B2-4FF5-45EE-9370-EA0E5188EB60}" srcOrd="2" destOrd="0" presId="urn:microsoft.com/office/officeart/2005/8/layout/arrow2"/>
    <dgm:cxn modelId="{F8FC849F-F6A4-4E22-A717-685BCBABCEB1}" type="presParOf" srcId="{CED0DEBC-6C52-47B6-AB36-73B8B12F7B72}" destId="{45F81871-7416-4413-A9A5-00E337F81964}" srcOrd="3" destOrd="0" presId="urn:microsoft.com/office/officeart/2005/8/layout/arrow2"/>
    <dgm:cxn modelId="{5A58F024-EEAA-47C0-9A9C-2099A759A4A6}" type="presParOf" srcId="{CED0DEBC-6C52-47B6-AB36-73B8B12F7B72}" destId="{82092C59-920D-427F-ABAE-61C120EE707A}" srcOrd="4" destOrd="0" presId="urn:microsoft.com/office/officeart/2005/8/layout/arrow2"/>
    <dgm:cxn modelId="{610F84BA-1172-47B4-B3DA-5D5936235290}" type="presParOf" srcId="{CED0DEBC-6C52-47B6-AB36-73B8B12F7B72}" destId="{9D79F23A-072A-4E89-B866-8C79D7813BDB}"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664BD1B-BF7F-4E1B-94D4-DA5089D7778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E909C035-E83B-4468-BB1E-E1629B505CBC}">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dirty="0">
            <a:solidFill>
              <a:schemeClr val="bg1"/>
            </a:solidFill>
            <a:latin typeface="微软雅黑" panose="020B0503020204020204" pitchFamily="34" charset="-122"/>
            <a:ea typeface="微软雅黑" panose="020B0503020204020204" pitchFamily="34" charset="-122"/>
            <a:cs typeface="+mn-cs"/>
          </a:endParaRPr>
        </a:p>
      </dgm:t>
    </dgm:pt>
    <dgm:pt modelId="{466FC513-056F-4C68-98DB-15E4F6B28BA2}" type="parTrans" cxnId="{1F907AF3-21A7-4138-93CC-81F946E32A98}">
      <dgm:prSet/>
      <dgm:spPr/>
      <dgm:t>
        <a:bodyPr/>
        <a:lstStyle/>
        <a:p>
          <a:endParaRPr lang="zh-CN" altLang="en-US">
            <a:solidFill>
              <a:schemeClr val="tx1">
                <a:lumMod val="75000"/>
                <a:lumOff val="25000"/>
              </a:schemeClr>
            </a:solidFill>
          </a:endParaRPr>
        </a:p>
      </dgm:t>
    </dgm:pt>
    <dgm:pt modelId="{133A0F42-E572-4610-A890-34844500C81B}" type="sibTrans" cxnId="{1F907AF3-21A7-4138-93CC-81F946E32A98}">
      <dgm:prSet/>
      <dgm:spPr/>
      <dgm:t>
        <a:bodyPr/>
        <a:lstStyle/>
        <a:p>
          <a:endParaRPr lang="zh-CN" altLang="en-US">
            <a:solidFill>
              <a:schemeClr val="tx1">
                <a:lumMod val="75000"/>
                <a:lumOff val="25000"/>
              </a:schemeClr>
            </a:solidFill>
          </a:endParaRPr>
        </a:p>
      </dgm:t>
    </dgm:pt>
    <dgm:pt modelId="{563BC08C-EF59-493A-9039-9F8EC31F947D}">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E969A537-A32D-4BA7-AD42-E32BFCBBB051}" type="parTrans" cxnId="{D4977170-01B5-4CE8-9A96-60C5024F8A58}">
      <dgm:prSet/>
      <dgm:spPr/>
      <dgm:t>
        <a:bodyPr/>
        <a:lstStyle/>
        <a:p>
          <a:endParaRPr lang="zh-CN" altLang="en-US">
            <a:solidFill>
              <a:schemeClr val="tx1">
                <a:lumMod val="75000"/>
                <a:lumOff val="25000"/>
              </a:schemeClr>
            </a:solidFill>
          </a:endParaRPr>
        </a:p>
      </dgm:t>
    </dgm:pt>
    <dgm:pt modelId="{5749E160-A758-4DE5-A12C-D7063145C589}" type="sibTrans" cxnId="{D4977170-01B5-4CE8-9A96-60C5024F8A58}">
      <dgm:prSet/>
      <dgm:spPr/>
      <dgm:t>
        <a:bodyPr/>
        <a:lstStyle/>
        <a:p>
          <a:endParaRPr lang="zh-CN" altLang="en-US">
            <a:solidFill>
              <a:schemeClr val="tx1">
                <a:lumMod val="75000"/>
                <a:lumOff val="25000"/>
              </a:schemeClr>
            </a:solidFill>
          </a:endParaRPr>
        </a:p>
      </dgm:t>
    </dgm:pt>
    <dgm:pt modelId="{274F0FC4-B8A3-40FD-9417-1436F8798C32}">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dirty="0">
            <a:solidFill>
              <a:schemeClr val="bg1"/>
            </a:solidFill>
            <a:latin typeface="微软雅黑" panose="020B0503020204020204" pitchFamily="34" charset="-122"/>
            <a:ea typeface="微软雅黑" panose="020B0503020204020204" pitchFamily="34" charset="-122"/>
            <a:cs typeface="+mn-cs"/>
          </a:endParaRPr>
        </a:p>
      </dgm:t>
    </dgm:pt>
    <dgm:pt modelId="{EBE9480B-3D09-4A97-A6FA-D99836A41301}" type="parTrans" cxnId="{0935B51C-7EC5-43B0-A34A-B2EDF0B324B6}">
      <dgm:prSet/>
      <dgm:spPr/>
      <dgm:t>
        <a:bodyPr/>
        <a:lstStyle/>
        <a:p>
          <a:endParaRPr lang="zh-CN" altLang="en-US">
            <a:solidFill>
              <a:schemeClr val="tx1">
                <a:lumMod val="75000"/>
                <a:lumOff val="25000"/>
              </a:schemeClr>
            </a:solidFill>
          </a:endParaRPr>
        </a:p>
      </dgm:t>
    </dgm:pt>
    <dgm:pt modelId="{E1E063C6-A2E3-474F-ACC2-E96C6F34C9AB}" type="sibTrans" cxnId="{0935B51C-7EC5-43B0-A34A-B2EDF0B324B6}">
      <dgm:prSet/>
      <dgm:spPr/>
      <dgm:t>
        <a:bodyPr/>
        <a:lstStyle/>
        <a:p>
          <a:endParaRPr lang="zh-CN" altLang="en-US">
            <a:solidFill>
              <a:schemeClr val="tx1">
                <a:lumMod val="75000"/>
                <a:lumOff val="25000"/>
              </a:schemeClr>
            </a:solidFill>
          </a:endParaRPr>
        </a:p>
      </dgm:t>
    </dgm:pt>
    <dgm:pt modelId="{E58F3452-AD44-49A6-8550-1A19F86E58A5}">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C6620E66-484F-41DB-9C47-23279CE7DDB5}" type="parTrans" cxnId="{FC2EDD9B-6AC0-44DE-9367-9EB1FDCA5739}">
      <dgm:prSet/>
      <dgm:spPr/>
      <dgm:t>
        <a:bodyPr/>
        <a:lstStyle/>
        <a:p>
          <a:endParaRPr lang="zh-CN" altLang="en-US">
            <a:solidFill>
              <a:schemeClr val="tx1">
                <a:lumMod val="75000"/>
                <a:lumOff val="25000"/>
              </a:schemeClr>
            </a:solidFill>
          </a:endParaRPr>
        </a:p>
      </dgm:t>
    </dgm:pt>
    <dgm:pt modelId="{26BE8E55-2A1C-4D26-B8A7-4BEC6BDDEC43}" type="sibTrans" cxnId="{FC2EDD9B-6AC0-44DE-9367-9EB1FDCA5739}">
      <dgm:prSet/>
      <dgm:spPr/>
      <dgm:t>
        <a:bodyPr/>
        <a:lstStyle/>
        <a:p>
          <a:endParaRPr lang="zh-CN" altLang="en-US">
            <a:solidFill>
              <a:schemeClr val="tx1">
                <a:lumMod val="75000"/>
                <a:lumOff val="25000"/>
              </a:schemeClr>
            </a:solidFill>
          </a:endParaRPr>
        </a:p>
      </dgm:t>
    </dgm:pt>
    <dgm:pt modelId="{CD034340-8F0D-4170-BBC3-FDCEB96EE192}">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dirty="0">
              <a:solidFill>
                <a:sysClr val="window" lastClr="FFFFFF"/>
              </a:solidFill>
              <a:latin typeface="微软雅黑" panose="020B0503020204020204" pitchFamily="34" charset="-122"/>
              <a:ea typeface="微软雅黑" panose="020B0503020204020204" pitchFamily="34" charset="-122"/>
              <a:cs typeface="+mn-cs"/>
            </a:rPr>
            <a:t>输入小标题</a:t>
          </a:r>
        </a:p>
      </dgm:t>
    </dgm:pt>
    <dgm:pt modelId="{2754417D-6471-4D59-BC33-0F0620B86488}" type="parTrans" cxnId="{4796D0F7-5B61-4EB5-99E0-44EA2E76E458}">
      <dgm:prSet/>
      <dgm:spPr/>
      <dgm:t>
        <a:bodyPr/>
        <a:lstStyle/>
        <a:p>
          <a:endParaRPr lang="zh-CN" altLang="en-US">
            <a:solidFill>
              <a:schemeClr val="tx1">
                <a:lumMod val="75000"/>
                <a:lumOff val="25000"/>
              </a:schemeClr>
            </a:solidFill>
          </a:endParaRPr>
        </a:p>
      </dgm:t>
    </dgm:pt>
    <dgm:pt modelId="{AC40D05F-3214-4BA0-A68A-6F91396DBF31}" type="sibTrans" cxnId="{4796D0F7-5B61-4EB5-99E0-44EA2E76E458}">
      <dgm:prSet/>
      <dgm:spPr/>
      <dgm:t>
        <a:bodyPr/>
        <a:lstStyle/>
        <a:p>
          <a:endParaRPr lang="zh-CN" altLang="en-US">
            <a:solidFill>
              <a:schemeClr val="tx1">
                <a:lumMod val="75000"/>
                <a:lumOff val="25000"/>
              </a:schemeClr>
            </a:solidFill>
          </a:endParaRPr>
        </a:p>
      </dgm:t>
    </dgm:pt>
    <dgm:pt modelId="{BD6999E7-6680-49F7-85A4-C6CD57E2ED40}">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5C3470EC-33A4-4C9E-83B5-7BDB24B7C000}" type="parTrans" cxnId="{AB77B255-6D19-44A3-85E6-70B89A60AAA8}">
      <dgm:prSet/>
      <dgm:spPr/>
      <dgm:t>
        <a:bodyPr/>
        <a:lstStyle/>
        <a:p>
          <a:endParaRPr lang="zh-CN" altLang="en-US">
            <a:solidFill>
              <a:schemeClr val="tx1">
                <a:lumMod val="75000"/>
                <a:lumOff val="25000"/>
              </a:schemeClr>
            </a:solidFill>
          </a:endParaRPr>
        </a:p>
      </dgm:t>
    </dgm:pt>
    <dgm:pt modelId="{806094E2-6B1A-4656-9A57-1677E262A8CD}" type="sibTrans" cxnId="{AB77B255-6D19-44A3-85E6-70B89A60AAA8}">
      <dgm:prSet/>
      <dgm:spPr/>
      <dgm:t>
        <a:bodyPr/>
        <a:lstStyle/>
        <a:p>
          <a:endParaRPr lang="zh-CN" altLang="en-US">
            <a:solidFill>
              <a:schemeClr val="tx1">
                <a:lumMod val="75000"/>
                <a:lumOff val="25000"/>
              </a:schemeClr>
            </a:solidFill>
          </a:endParaRPr>
        </a:p>
      </dgm:t>
    </dgm:pt>
    <dgm:pt modelId="{8AA38282-5AED-455E-B11A-5EEDE15CDA7C}" type="pres">
      <dgm:prSet presAssocID="{F664BD1B-BF7F-4E1B-94D4-DA5089D7778C}" presName="Name0" presStyleCnt="0">
        <dgm:presLayoutVars>
          <dgm:dir/>
          <dgm:resizeHandles val="exact"/>
        </dgm:presLayoutVars>
      </dgm:prSet>
      <dgm:spPr/>
      <dgm:t>
        <a:bodyPr/>
        <a:lstStyle/>
        <a:p>
          <a:endParaRPr lang="zh-CN" altLang="en-US"/>
        </a:p>
      </dgm:t>
    </dgm:pt>
    <dgm:pt modelId="{A1316AC7-C263-4E24-BB65-D1BD10B32014}" type="pres">
      <dgm:prSet presAssocID="{E909C035-E83B-4468-BB1E-E1629B505CBC}" presName="node" presStyleLbl="node1" presStyleIdx="0" presStyleCnt="3">
        <dgm:presLayoutVars>
          <dgm:bulletEnabled val="1"/>
        </dgm:presLayoutVars>
      </dgm:prSet>
      <dgm:spPr>
        <a:prstGeom prst="flowChartManualOperation">
          <a:avLst/>
        </a:prstGeom>
      </dgm:spPr>
      <dgm:t>
        <a:bodyPr/>
        <a:lstStyle/>
        <a:p>
          <a:endParaRPr lang="zh-CN" altLang="en-US"/>
        </a:p>
      </dgm:t>
    </dgm:pt>
    <dgm:pt modelId="{90F77B32-C1E4-4449-BEE6-260F71C71AFF}" type="pres">
      <dgm:prSet presAssocID="{133A0F42-E572-4610-A890-34844500C81B}" presName="sibTrans" presStyleCnt="0"/>
      <dgm:spPr/>
    </dgm:pt>
    <dgm:pt modelId="{5C4205DE-9C04-4A41-BCEA-DD8469992B1C}" type="pres">
      <dgm:prSet presAssocID="{274F0FC4-B8A3-40FD-9417-1436F8798C32}" presName="node" presStyleLbl="node1" presStyleIdx="1" presStyleCnt="3">
        <dgm:presLayoutVars>
          <dgm:bulletEnabled val="1"/>
        </dgm:presLayoutVars>
      </dgm:prSet>
      <dgm:spPr/>
      <dgm:t>
        <a:bodyPr/>
        <a:lstStyle/>
        <a:p>
          <a:endParaRPr lang="zh-CN" altLang="en-US"/>
        </a:p>
      </dgm:t>
    </dgm:pt>
    <dgm:pt modelId="{59CBD2BB-9CBE-4CD2-B5D2-7B02790E3B6B}" type="pres">
      <dgm:prSet presAssocID="{E1E063C6-A2E3-474F-ACC2-E96C6F34C9AB}" presName="sibTrans" presStyleCnt="0"/>
      <dgm:spPr/>
    </dgm:pt>
    <dgm:pt modelId="{6139E1FE-9A06-4F6F-93A0-79685C877257}" type="pres">
      <dgm:prSet presAssocID="{CD034340-8F0D-4170-BBC3-FDCEB96EE192}" presName="node" presStyleLbl="node1" presStyleIdx="2" presStyleCnt="3">
        <dgm:presLayoutVars>
          <dgm:bulletEnabled val="1"/>
        </dgm:presLayoutVars>
      </dgm:prSet>
      <dgm:spPr/>
      <dgm:t>
        <a:bodyPr/>
        <a:lstStyle/>
        <a:p>
          <a:endParaRPr lang="zh-CN" altLang="en-US"/>
        </a:p>
      </dgm:t>
    </dgm:pt>
  </dgm:ptLst>
  <dgm:cxnLst>
    <dgm:cxn modelId="{5D639C98-7B96-431A-9F65-A5FF361D42E6}" type="presOf" srcId="{CD034340-8F0D-4170-BBC3-FDCEB96EE192}" destId="{6139E1FE-9A06-4F6F-93A0-79685C877257}" srcOrd="0" destOrd="0" presId="urn:microsoft.com/office/officeart/2005/8/layout/hList6"/>
    <dgm:cxn modelId="{104A1084-7924-4D37-BB42-4F5137CD5AE3}" type="presOf" srcId="{E909C035-E83B-4468-BB1E-E1629B505CBC}" destId="{A1316AC7-C263-4E24-BB65-D1BD10B32014}" srcOrd="0" destOrd="0" presId="urn:microsoft.com/office/officeart/2005/8/layout/hList6"/>
    <dgm:cxn modelId="{3CF498A9-61E6-4415-9A8F-C0B4F60477A3}" type="presOf" srcId="{274F0FC4-B8A3-40FD-9417-1436F8798C32}" destId="{5C4205DE-9C04-4A41-BCEA-DD8469992B1C}" srcOrd="0" destOrd="0" presId="urn:microsoft.com/office/officeart/2005/8/layout/hList6"/>
    <dgm:cxn modelId="{0935B51C-7EC5-43B0-A34A-B2EDF0B324B6}" srcId="{F664BD1B-BF7F-4E1B-94D4-DA5089D7778C}" destId="{274F0FC4-B8A3-40FD-9417-1436F8798C32}" srcOrd="1" destOrd="0" parTransId="{EBE9480B-3D09-4A97-A6FA-D99836A41301}" sibTransId="{E1E063C6-A2E3-474F-ACC2-E96C6F34C9AB}"/>
    <dgm:cxn modelId="{1F907AF3-21A7-4138-93CC-81F946E32A98}" srcId="{F664BD1B-BF7F-4E1B-94D4-DA5089D7778C}" destId="{E909C035-E83B-4468-BB1E-E1629B505CBC}" srcOrd="0" destOrd="0" parTransId="{466FC513-056F-4C68-98DB-15E4F6B28BA2}" sibTransId="{133A0F42-E572-4610-A890-34844500C81B}"/>
    <dgm:cxn modelId="{FC2EDD9B-6AC0-44DE-9367-9EB1FDCA5739}" srcId="{274F0FC4-B8A3-40FD-9417-1436F8798C32}" destId="{E58F3452-AD44-49A6-8550-1A19F86E58A5}" srcOrd="0" destOrd="0" parTransId="{C6620E66-484F-41DB-9C47-23279CE7DDB5}" sibTransId="{26BE8E55-2A1C-4D26-B8A7-4BEC6BDDEC43}"/>
    <dgm:cxn modelId="{5AC40ACE-1B06-491F-8BA0-24BCCAC10D92}" type="presOf" srcId="{BD6999E7-6680-49F7-85A4-C6CD57E2ED40}" destId="{6139E1FE-9A06-4F6F-93A0-79685C877257}" srcOrd="0" destOrd="1" presId="urn:microsoft.com/office/officeart/2005/8/layout/hList6"/>
    <dgm:cxn modelId="{4796D0F7-5B61-4EB5-99E0-44EA2E76E458}" srcId="{F664BD1B-BF7F-4E1B-94D4-DA5089D7778C}" destId="{CD034340-8F0D-4170-BBC3-FDCEB96EE192}" srcOrd="2" destOrd="0" parTransId="{2754417D-6471-4D59-BC33-0F0620B86488}" sibTransId="{AC40D05F-3214-4BA0-A68A-6F91396DBF31}"/>
    <dgm:cxn modelId="{BBB81D7A-57D2-41F3-B776-9802A09FA712}" type="presOf" srcId="{E58F3452-AD44-49A6-8550-1A19F86E58A5}" destId="{5C4205DE-9C04-4A41-BCEA-DD8469992B1C}" srcOrd="0" destOrd="1" presId="urn:microsoft.com/office/officeart/2005/8/layout/hList6"/>
    <dgm:cxn modelId="{379020E0-A5B4-4D66-879B-006D5A611659}" type="presOf" srcId="{563BC08C-EF59-493A-9039-9F8EC31F947D}" destId="{A1316AC7-C263-4E24-BB65-D1BD10B32014}" srcOrd="0" destOrd="1" presId="urn:microsoft.com/office/officeart/2005/8/layout/hList6"/>
    <dgm:cxn modelId="{52980C1B-EFDD-448C-B76D-59FC8D8708BB}" type="presOf" srcId="{F664BD1B-BF7F-4E1B-94D4-DA5089D7778C}" destId="{8AA38282-5AED-455E-B11A-5EEDE15CDA7C}" srcOrd="0" destOrd="0" presId="urn:microsoft.com/office/officeart/2005/8/layout/hList6"/>
    <dgm:cxn modelId="{AB77B255-6D19-44A3-85E6-70B89A60AAA8}" srcId="{CD034340-8F0D-4170-BBC3-FDCEB96EE192}" destId="{BD6999E7-6680-49F7-85A4-C6CD57E2ED40}" srcOrd="0" destOrd="0" parTransId="{5C3470EC-33A4-4C9E-83B5-7BDB24B7C000}" sibTransId="{806094E2-6B1A-4656-9A57-1677E262A8CD}"/>
    <dgm:cxn modelId="{D4977170-01B5-4CE8-9A96-60C5024F8A58}" srcId="{E909C035-E83B-4468-BB1E-E1629B505CBC}" destId="{563BC08C-EF59-493A-9039-9F8EC31F947D}" srcOrd="0" destOrd="0" parTransId="{E969A537-A32D-4BA7-AD42-E32BFCBBB051}" sibTransId="{5749E160-A758-4DE5-A12C-D7063145C589}"/>
    <dgm:cxn modelId="{1D49005F-0928-46CD-BB3E-313DB21F6C76}" type="presParOf" srcId="{8AA38282-5AED-455E-B11A-5EEDE15CDA7C}" destId="{A1316AC7-C263-4E24-BB65-D1BD10B32014}" srcOrd="0" destOrd="0" presId="urn:microsoft.com/office/officeart/2005/8/layout/hList6"/>
    <dgm:cxn modelId="{3545E4C9-7519-444E-90A2-1B79EEE1CB5D}" type="presParOf" srcId="{8AA38282-5AED-455E-B11A-5EEDE15CDA7C}" destId="{90F77B32-C1E4-4449-BEE6-260F71C71AFF}" srcOrd="1" destOrd="0" presId="urn:microsoft.com/office/officeart/2005/8/layout/hList6"/>
    <dgm:cxn modelId="{F7137BBA-7BC3-49C1-A7ED-6A23AFBB7B69}" type="presParOf" srcId="{8AA38282-5AED-455E-B11A-5EEDE15CDA7C}" destId="{5C4205DE-9C04-4A41-BCEA-DD8469992B1C}" srcOrd="2" destOrd="0" presId="urn:microsoft.com/office/officeart/2005/8/layout/hList6"/>
    <dgm:cxn modelId="{630A40A7-66EC-4AF9-BE87-22AB3559B839}" type="presParOf" srcId="{8AA38282-5AED-455E-B11A-5EEDE15CDA7C}" destId="{59CBD2BB-9CBE-4CD2-B5D2-7B02790E3B6B}" srcOrd="3" destOrd="0" presId="urn:microsoft.com/office/officeart/2005/8/layout/hList6"/>
    <dgm:cxn modelId="{9C3483F9-1AA1-49B5-902C-7A16B0907082}" type="presParOf" srcId="{8AA38282-5AED-455E-B11A-5EEDE15CDA7C}" destId="{6139E1FE-9A06-4F6F-93A0-79685C877257}" srcOrd="4" destOrd="0" presId="urn:microsoft.com/office/officeart/2005/8/layout/h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C9140-BB39-4BE0-B864-245ECA2ACB33}">
      <dsp:nvSpPr>
        <dsp:cNvPr id="0" name=""/>
        <dsp:cNvSpPr/>
      </dsp:nvSpPr>
      <dsp:spPr>
        <a:xfrm>
          <a:off x="0" y="37997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dirty="0"/>
            <a:t>请在这里输入你的正文内容，请在这里输入你的正文内容</a:t>
          </a:r>
        </a:p>
      </dsp:txBody>
      <dsp:txXfrm>
        <a:off x="0" y="379974"/>
        <a:ext cx="8534400" cy="850500"/>
      </dsp:txXfrm>
    </dsp:sp>
    <dsp:sp modelId="{5A08F807-8036-417F-AB38-90DAFF045AEC}">
      <dsp:nvSpPr>
        <dsp:cNvPr id="0" name=""/>
        <dsp:cNvSpPr/>
      </dsp:nvSpPr>
      <dsp:spPr>
        <a:xfrm>
          <a:off x="426720" y="11429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140233"/>
        <a:ext cx="5922202" cy="479482"/>
      </dsp:txXfrm>
    </dsp:sp>
    <dsp:sp modelId="{7C47EFC5-7C64-473B-9EFA-AFA8E2B5FA79}">
      <dsp:nvSpPr>
        <dsp:cNvPr id="0" name=""/>
        <dsp:cNvSpPr/>
      </dsp:nvSpPr>
      <dsp:spPr>
        <a:xfrm>
          <a:off x="0" y="159335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1593354"/>
        <a:ext cx="8534400" cy="850500"/>
      </dsp:txXfrm>
    </dsp:sp>
    <dsp:sp modelId="{45C9C4CE-34C1-4E2B-9BD8-9F8DB9CA5BFA}">
      <dsp:nvSpPr>
        <dsp:cNvPr id="0" name=""/>
        <dsp:cNvSpPr/>
      </dsp:nvSpPr>
      <dsp:spPr>
        <a:xfrm>
          <a:off x="426720" y="132767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1353613"/>
        <a:ext cx="5922202" cy="479482"/>
      </dsp:txXfrm>
    </dsp:sp>
    <dsp:sp modelId="{2FB68667-2C4D-4428-ADE6-CEB9B2007AA9}">
      <dsp:nvSpPr>
        <dsp:cNvPr id="0" name=""/>
        <dsp:cNvSpPr/>
      </dsp:nvSpPr>
      <dsp:spPr>
        <a:xfrm>
          <a:off x="0" y="280673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2806734"/>
        <a:ext cx="8534400" cy="850500"/>
      </dsp:txXfrm>
    </dsp:sp>
    <dsp:sp modelId="{F8A219DE-18C6-4C78-9E8E-A5700BD26568}">
      <dsp:nvSpPr>
        <dsp:cNvPr id="0" name=""/>
        <dsp:cNvSpPr/>
      </dsp:nvSpPr>
      <dsp:spPr>
        <a:xfrm>
          <a:off x="426720" y="254105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2566993"/>
        <a:ext cx="5922202" cy="479482"/>
      </dsp:txXfrm>
    </dsp:sp>
    <dsp:sp modelId="{298E24D8-ABB5-49FE-8E99-02E7AB7211C2}">
      <dsp:nvSpPr>
        <dsp:cNvPr id="0" name=""/>
        <dsp:cNvSpPr/>
      </dsp:nvSpPr>
      <dsp:spPr>
        <a:xfrm>
          <a:off x="0" y="402011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4020114"/>
        <a:ext cx="8534400" cy="850500"/>
      </dsp:txXfrm>
    </dsp:sp>
    <dsp:sp modelId="{9B84ADE7-ACC4-42F2-91A5-27813EF59C4B}">
      <dsp:nvSpPr>
        <dsp:cNvPr id="0" name=""/>
        <dsp:cNvSpPr/>
      </dsp:nvSpPr>
      <dsp:spPr>
        <a:xfrm>
          <a:off x="426720" y="375443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3780373"/>
        <a:ext cx="592220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A92C8B-C3DF-4858-8BDF-9A46F82AA5CE}">
      <dsp:nvSpPr>
        <dsp:cNvPr id="0" name=""/>
        <dsp:cNvSpPr/>
      </dsp:nvSpPr>
      <dsp:spPr>
        <a:xfrm>
          <a:off x="1680430" y="0"/>
          <a:ext cx="7563447" cy="4727154"/>
        </a:xfrm>
        <a:prstGeom prst="swooshArrow">
          <a:avLst>
            <a:gd name="adj1" fmla="val 25000"/>
            <a:gd name="adj2" fmla="val 25000"/>
          </a:avLst>
        </a:prstGeom>
        <a:solidFill>
          <a:schemeClr val="tx2">
            <a:alpha val="30000"/>
          </a:schemeClr>
        </a:solidFill>
        <a:ln>
          <a:noFill/>
        </a:ln>
        <a:effectLst/>
      </dsp:spPr>
      <dsp:style>
        <a:lnRef idx="0">
          <a:scrgbClr r="0" g="0" b="0"/>
        </a:lnRef>
        <a:fillRef idx="1">
          <a:scrgbClr r="0" g="0" b="0"/>
        </a:fillRef>
        <a:effectRef idx="0">
          <a:scrgbClr r="0" g="0" b="0"/>
        </a:effectRef>
        <a:fontRef idx="minor"/>
      </dsp:style>
    </dsp:sp>
    <dsp:sp modelId="{BBD6FABE-88FB-44D4-A47A-060C1BBFC1DE}">
      <dsp:nvSpPr>
        <dsp:cNvPr id="0" name=""/>
        <dsp:cNvSpPr/>
      </dsp:nvSpPr>
      <dsp:spPr>
        <a:xfrm>
          <a:off x="2640988" y="3262682"/>
          <a:ext cx="196649" cy="19664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7E712D-2385-4888-913A-D2A5CF15DD5E}">
      <dsp:nvSpPr>
        <dsp:cNvPr id="0" name=""/>
        <dsp:cNvSpPr/>
      </dsp:nvSpPr>
      <dsp:spPr>
        <a:xfrm>
          <a:off x="2739313" y="3361007"/>
          <a:ext cx="1762283" cy="1366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01"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kern="1200" dirty="0">
            <a:solidFill>
              <a:schemeClr val="tx2"/>
            </a:solidFill>
            <a:latin typeface="+mn-lt"/>
            <a:ea typeface="+mj-ea"/>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2739313" y="3361007"/>
        <a:ext cx="1762283" cy="1366147"/>
      </dsp:txXfrm>
    </dsp:sp>
    <dsp:sp modelId="{13C150B2-4FF5-45EE-9370-EA0E5188EB60}">
      <dsp:nvSpPr>
        <dsp:cNvPr id="0" name=""/>
        <dsp:cNvSpPr/>
      </dsp:nvSpPr>
      <dsp:spPr>
        <a:xfrm>
          <a:off x="4376799" y="1977841"/>
          <a:ext cx="355482" cy="355482"/>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F81871-7416-4413-A9A5-00E337F81964}">
      <dsp:nvSpPr>
        <dsp:cNvPr id="0" name=""/>
        <dsp:cNvSpPr/>
      </dsp:nvSpPr>
      <dsp:spPr>
        <a:xfrm>
          <a:off x="4554540" y="2155582"/>
          <a:ext cx="1815227" cy="2571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8363"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kern="1200" dirty="0">
            <a:solidFill>
              <a:schemeClr val="tx2"/>
            </a:solidFill>
            <a:latin typeface="+mn-lt"/>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4554540" y="2155582"/>
        <a:ext cx="1815227" cy="2571572"/>
      </dsp:txXfrm>
    </dsp:sp>
    <dsp:sp modelId="{82092C59-920D-427F-ABAE-61C120EE707A}">
      <dsp:nvSpPr>
        <dsp:cNvPr id="0" name=""/>
        <dsp:cNvSpPr/>
      </dsp:nvSpPr>
      <dsp:spPr>
        <a:xfrm>
          <a:off x="6464311" y="1195970"/>
          <a:ext cx="491624" cy="491624"/>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79F23A-072A-4E89-B866-8C79D7813BDB}">
      <dsp:nvSpPr>
        <dsp:cNvPr id="0" name=""/>
        <dsp:cNvSpPr/>
      </dsp:nvSpPr>
      <dsp:spPr>
        <a:xfrm>
          <a:off x="6710123" y="1441782"/>
          <a:ext cx="1815227" cy="32853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01"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b="1" kern="1200" dirty="0">
            <a:solidFill>
              <a:schemeClr val="tx2"/>
            </a:solidFill>
            <a:latin typeface="+mn-lt"/>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6710123" y="1441782"/>
        <a:ext cx="1815227" cy="32853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316AC7-C263-4E24-BB65-D1BD10B32014}">
      <dsp:nvSpPr>
        <dsp:cNvPr id="0" name=""/>
        <dsp:cNvSpPr/>
      </dsp:nvSpPr>
      <dsp: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kern="1200" dirty="0">
            <a:solidFill>
              <a:schemeClr val="bg1"/>
            </a:solidFill>
            <a:latin typeface="微软雅黑" panose="020B0503020204020204" pitchFamily="34" charset="-122"/>
            <a:ea typeface="微软雅黑" panose="020B0503020204020204" pitchFamily="34"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1262" y="975833"/>
        <a:ext cx="3278304" cy="2927504"/>
      </dsp:txXfrm>
    </dsp:sp>
    <dsp:sp modelId="{5C4205DE-9C04-4A41-BCEA-DD8469992B1C}">
      <dsp:nvSpPr>
        <dsp:cNvPr id="0" name=""/>
        <dsp:cNvSpPr/>
      </dsp:nvSpPr>
      <dsp: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kern="1200" dirty="0">
            <a:solidFill>
              <a:schemeClr val="bg1"/>
            </a:solidFill>
            <a:latin typeface="微软雅黑" panose="020B0503020204020204" pitchFamily="34" charset="-122"/>
            <a:ea typeface="微软雅黑" panose="020B0503020204020204" pitchFamily="34"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3525439" y="975833"/>
        <a:ext cx="3278304" cy="2927504"/>
      </dsp:txXfrm>
    </dsp:sp>
    <dsp:sp modelId="{6139E1FE-9A06-4F6F-93A0-79685C877257}">
      <dsp:nvSpPr>
        <dsp:cNvPr id="0" name=""/>
        <dsp:cNvSpPr/>
      </dsp:nvSpPr>
      <dsp: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kern="1200" dirty="0">
              <a:solidFill>
                <a:sysClr val="window" lastClr="FFFFFF"/>
              </a:solidFill>
              <a:latin typeface="微软雅黑" panose="020B0503020204020204" pitchFamily="34" charset="-122"/>
              <a:ea typeface="微软雅黑" panose="020B0503020204020204" pitchFamily="34" charset="-122"/>
              <a:cs typeface="+mn-cs"/>
            </a:rPr>
            <a:t>输入小标题</a:t>
          </a: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7049616" y="975833"/>
        <a:ext cx="3278304" cy="292750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142DF-C83D-4541-ACBB-5BEF6BA47EC0}" type="datetimeFigureOut">
              <a:rPr lang="zh-CN" altLang="en-US" smtClean="0"/>
              <a:t>2019/2/25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A9BF12-7C25-4BB2-8F54-8B2EB4498476}" type="slidenum">
              <a:rPr lang="zh-CN" altLang="en-US" smtClean="0"/>
              <a:t>‹#›</a:t>
            </a:fld>
            <a:endParaRPr lang="zh-CN" altLang="en-US"/>
          </a:p>
        </p:txBody>
      </p:sp>
    </p:spTree>
    <p:extLst>
      <p:ext uri="{BB962C8B-B14F-4D97-AF65-F5344CB8AC3E}">
        <p14:creationId xmlns:p14="http://schemas.microsoft.com/office/powerpoint/2010/main" val="626730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5932687"/>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内容页-1个观点">
    <p:spTree>
      <p:nvGrpSpPr>
        <p:cNvPr id="1" name=""/>
        <p:cNvGrpSpPr/>
        <p:nvPr/>
      </p:nvGrpSpPr>
      <p:grpSpPr>
        <a:xfrm>
          <a:off x="0" y="0"/>
          <a:ext cx="0" cy="0"/>
          <a:chOff x="0" y="0"/>
          <a:chExt cx="0" cy="0"/>
        </a:xfrm>
      </p:grpSpPr>
      <p:sp>
        <p:nvSpPr>
          <p:cNvPr id="4" name="矩形 3"/>
          <p:cNvSpPr/>
          <p:nvPr/>
        </p:nvSpPr>
        <p:spPr>
          <a:xfrm>
            <a:off x="0" y="-1"/>
            <a:ext cx="3893127" cy="6867979"/>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26456" y="2895604"/>
            <a:ext cx="740496"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图片占位符 8"/>
          <p:cNvSpPr>
            <a:spLocks noGrp="1"/>
          </p:cNvSpPr>
          <p:nvPr>
            <p:ph type="pic" sz="quarter" idx="10"/>
          </p:nvPr>
        </p:nvSpPr>
        <p:spPr>
          <a:xfrm>
            <a:off x="3878262" y="-1"/>
            <a:ext cx="8313738" cy="6858000"/>
          </a:xfrm>
        </p:spPr>
        <p:txBody>
          <a:bodyPr/>
          <a:lstStyle/>
          <a:p>
            <a:r>
              <a:rPr lang="zh-CN" altLang="en-US"/>
              <a:t>单击图标添加图片</a:t>
            </a:r>
          </a:p>
        </p:txBody>
      </p:sp>
      <p:sp>
        <p:nvSpPr>
          <p:cNvPr id="11" name="文本占位符 10"/>
          <p:cNvSpPr>
            <a:spLocks noGrp="1"/>
          </p:cNvSpPr>
          <p:nvPr>
            <p:ph type="body" sz="quarter" idx="11"/>
          </p:nvPr>
        </p:nvSpPr>
        <p:spPr>
          <a:xfrm>
            <a:off x="623758" y="1693050"/>
            <a:ext cx="3498120" cy="1030287"/>
          </a:xfrm>
        </p:spPr>
        <p:txBody>
          <a:bodyPr/>
          <a:lstStyle>
            <a:lvl1pPr marL="0" indent="0">
              <a:buNone/>
              <a:defRPr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7" name="文本占位符 16"/>
          <p:cNvSpPr>
            <a:spLocks noGrp="1"/>
          </p:cNvSpPr>
          <p:nvPr>
            <p:ph type="body" sz="quarter" idx="18"/>
          </p:nvPr>
        </p:nvSpPr>
        <p:spPr>
          <a:xfrm>
            <a:off x="623758" y="3253027"/>
            <a:ext cx="3025753" cy="351943"/>
          </a:xfrm>
        </p:spPr>
        <p:txBody>
          <a:bodyPr>
            <a:noAutofit/>
          </a:bodyPr>
          <a:lstStyle>
            <a:lvl1pPr marL="0" indent="0">
              <a:lnSpc>
                <a:spcPct val="13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17787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页-2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sp>
        <p:nvSpPr>
          <p:cNvPr id="10" name="图片占位符 9"/>
          <p:cNvSpPr>
            <a:spLocks noGrp="1"/>
          </p:cNvSpPr>
          <p:nvPr>
            <p:ph type="pic" sz="quarter" idx="10"/>
          </p:nvPr>
        </p:nvSpPr>
        <p:spPr>
          <a:xfrm>
            <a:off x="695325" y="1423470"/>
            <a:ext cx="4772304" cy="2838450"/>
          </a:xfrm>
        </p:spPr>
        <p:txBody>
          <a:bodyPr/>
          <a:lstStyle/>
          <a:p>
            <a:r>
              <a:rPr lang="zh-CN" altLang="en-US"/>
              <a:t>单击图标添加图片</a:t>
            </a:r>
          </a:p>
        </p:txBody>
      </p:sp>
      <p:sp>
        <p:nvSpPr>
          <p:cNvPr id="11" name="图片占位符 9"/>
          <p:cNvSpPr>
            <a:spLocks noGrp="1"/>
          </p:cNvSpPr>
          <p:nvPr>
            <p:ph type="pic" sz="quarter" idx="11"/>
          </p:nvPr>
        </p:nvSpPr>
        <p:spPr>
          <a:xfrm>
            <a:off x="6767251" y="1423470"/>
            <a:ext cx="4732338" cy="2838450"/>
          </a:xfrm>
        </p:spPr>
        <p:txBody>
          <a:bodyPr/>
          <a:lstStyle/>
          <a:p>
            <a:r>
              <a:rPr lang="zh-CN" altLang="en-US"/>
              <a:t>单击图标添加图片</a:t>
            </a:r>
          </a:p>
        </p:txBody>
      </p:sp>
      <p:sp>
        <p:nvSpPr>
          <p:cNvPr id="13" name="文本占位符 12"/>
          <p:cNvSpPr>
            <a:spLocks noGrp="1"/>
          </p:cNvSpPr>
          <p:nvPr>
            <p:ph type="body" sz="quarter" idx="12"/>
          </p:nvPr>
        </p:nvSpPr>
        <p:spPr>
          <a:xfrm>
            <a:off x="602203"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p>
        </p:txBody>
      </p:sp>
      <p:sp>
        <p:nvSpPr>
          <p:cNvPr id="16" name="文本占位符 15"/>
          <p:cNvSpPr>
            <a:spLocks noGrp="1"/>
          </p:cNvSpPr>
          <p:nvPr>
            <p:ph type="body" sz="quarter" idx="14"/>
          </p:nvPr>
        </p:nvSpPr>
        <p:spPr>
          <a:xfrm>
            <a:off x="661011" y="4875103"/>
            <a:ext cx="4866808"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
        <p:nvSpPr>
          <p:cNvPr id="19" name="文本占位符 12"/>
          <p:cNvSpPr>
            <a:spLocks noGrp="1"/>
          </p:cNvSpPr>
          <p:nvPr>
            <p:ph type="body" sz="quarter" idx="15"/>
          </p:nvPr>
        </p:nvSpPr>
        <p:spPr>
          <a:xfrm>
            <a:off x="6671309"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p>
        </p:txBody>
      </p:sp>
      <p:sp>
        <p:nvSpPr>
          <p:cNvPr id="20" name="文本占位符 15"/>
          <p:cNvSpPr>
            <a:spLocks noGrp="1"/>
          </p:cNvSpPr>
          <p:nvPr>
            <p:ph type="body" sz="quarter" idx="16"/>
          </p:nvPr>
        </p:nvSpPr>
        <p:spPr>
          <a:xfrm>
            <a:off x="6730117" y="4875103"/>
            <a:ext cx="4829662"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Tree>
    <p:extLst>
      <p:ext uri="{BB962C8B-B14F-4D97-AF65-F5344CB8AC3E}">
        <p14:creationId xmlns:p14="http://schemas.microsoft.com/office/powerpoint/2010/main" val="717074605"/>
      </p:ext>
    </p:extLst>
  </p:cSld>
  <p:clrMapOvr>
    <a:masterClrMapping/>
  </p:clrMapOvr>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页-3个观点">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275482" y="1303671"/>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95325" y="1157489"/>
            <a:ext cx="5283200" cy="5364163"/>
          </a:xfrm>
        </p:spPr>
        <p:txBody>
          <a:bodyPr/>
          <a:lstStyle/>
          <a:p>
            <a:r>
              <a:rPr lang="zh-CN" altLang="en-US"/>
              <a:t>单击图标添加图片</a:t>
            </a:r>
          </a:p>
        </p:txBody>
      </p:sp>
      <p:sp>
        <p:nvSpPr>
          <p:cNvPr id="17" name="文本占位符 16"/>
          <p:cNvSpPr>
            <a:spLocks noGrp="1"/>
          </p:cNvSpPr>
          <p:nvPr>
            <p:ph type="body" sz="quarter" idx="14"/>
          </p:nvPr>
        </p:nvSpPr>
        <p:spPr>
          <a:xfrm>
            <a:off x="6274358" y="1744425"/>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0" name="文本占位符 12"/>
          <p:cNvSpPr>
            <a:spLocks noGrp="1"/>
          </p:cNvSpPr>
          <p:nvPr>
            <p:ph type="body" sz="quarter" idx="17"/>
          </p:nvPr>
        </p:nvSpPr>
        <p:spPr>
          <a:xfrm>
            <a:off x="6274358" y="3105006"/>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1" name="文本占位符 16"/>
          <p:cNvSpPr>
            <a:spLocks noGrp="1"/>
          </p:cNvSpPr>
          <p:nvPr>
            <p:ph type="body" sz="quarter" idx="18"/>
          </p:nvPr>
        </p:nvSpPr>
        <p:spPr>
          <a:xfrm>
            <a:off x="6273234" y="3545760"/>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19"/>
          </p:nvPr>
        </p:nvSpPr>
        <p:spPr>
          <a:xfrm>
            <a:off x="6274358" y="4842358"/>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3" name="文本占位符 16"/>
          <p:cNvSpPr>
            <a:spLocks noGrp="1"/>
          </p:cNvSpPr>
          <p:nvPr>
            <p:ph type="body" sz="quarter" idx="20"/>
          </p:nvPr>
        </p:nvSpPr>
        <p:spPr>
          <a:xfrm>
            <a:off x="6273234" y="5283112"/>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941664637"/>
      </p:ext>
    </p:extLst>
  </p:cSld>
  <p:clrMapOvr>
    <a:masterClrMapping/>
  </p:clrMapOvr>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页-3个观点（2）">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40173" y="126002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249988" y="1155229"/>
            <a:ext cx="5246687" cy="5364163"/>
          </a:xfrm>
        </p:spPr>
        <p:txBody>
          <a:bodyPr/>
          <a:lstStyle/>
          <a:p>
            <a:r>
              <a:rPr lang="zh-CN" altLang="en-US"/>
              <a:t>单击图标添加图片</a:t>
            </a:r>
          </a:p>
        </p:txBody>
      </p:sp>
      <p:sp>
        <p:nvSpPr>
          <p:cNvPr id="17" name="文本占位符 16"/>
          <p:cNvSpPr>
            <a:spLocks noGrp="1"/>
          </p:cNvSpPr>
          <p:nvPr>
            <p:ph type="body" sz="quarter" idx="14"/>
          </p:nvPr>
        </p:nvSpPr>
        <p:spPr>
          <a:xfrm>
            <a:off x="622755" y="1708800"/>
            <a:ext cx="497703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10" name="文本占位符 12"/>
          <p:cNvSpPr>
            <a:spLocks noGrp="1"/>
          </p:cNvSpPr>
          <p:nvPr>
            <p:ph type="body" sz="quarter" idx="21"/>
          </p:nvPr>
        </p:nvSpPr>
        <p:spPr>
          <a:xfrm>
            <a:off x="628196" y="302624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12" name="文本占位符 16"/>
          <p:cNvSpPr>
            <a:spLocks noGrp="1"/>
          </p:cNvSpPr>
          <p:nvPr>
            <p:ph type="body" sz="quarter" idx="22"/>
          </p:nvPr>
        </p:nvSpPr>
        <p:spPr>
          <a:xfrm>
            <a:off x="622755" y="3475020"/>
            <a:ext cx="4975601"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4" name="文本占位符 12"/>
          <p:cNvSpPr>
            <a:spLocks noGrp="1"/>
          </p:cNvSpPr>
          <p:nvPr>
            <p:ph type="body" sz="quarter" idx="23"/>
          </p:nvPr>
        </p:nvSpPr>
        <p:spPr>
          <a:xfrm>
            <a:off x="627072" y="479246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15" name="文本占位符 16"/>
          <p:cNvSpPr>
            <a:spLocks noGrp="1"/>
          </p:cNvSpPr>
          <p:nvPr>
            <p:ph type="body" sz="quarter" idx="24"/>
          </p:nvPr>
        </p:nvSpPr>
        <p:spPr>
          <a:xfrm>
            <a:off x="622755" y="5241240"/>
            <a:ext cx="497447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302920580"/>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页-3个观点（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graphicFrame>
        <p:nvGraphicFramePr>
          <p:cNvPr id="3" name="表格 2"/>
          <p:cNvGraphicFramePr>
            <a:graphicFrameLocks noGrp="1"/>
          </p:cNvGraphicFramePr>
          <p:nvPr>
            <p:extLst>
              <p:ext uri="{D42A27DB-BD31-4B8C-83A1-F6EECF244321}">
                <p14:modId xmlns:p14="http://schemas.microsoft.com/office/powerpoint/2010/main" val="1743675235"/>
              </p:ext>
            </p:extLst>
          </p:nvPr>
        </p:nvGraphicFramePr>
        <p:xfrm>
          <a:off x="658813" y="1464259"/>
          <a:ext cx="10874376" cy="4781796"/>
        </p:xfrm>
        <a:graphic>
          <a:graphicData uri="http://schemas.openxmlformats.org/drawingml/2006/table">
            <a:tbl>
              <a:tblPr firstRow="1" bandRow="1">
                <a:tableStyleId>{5C22544A-7EE6-4342-B048-85BDC9FD1C3A}</a:tableStyleId>
              </a:tblPr>
              <a:tblGrid>
                <a:gridCol w="3624792">
                  <a:extLst>
                    <a:ext uri="{9D8B030D-6E8A-4147-A177-3AD203B41FA5}">
                      <a16:colId xmlns:a16="http://schemas.microsoft.com/office/drawing/2014/main" xmlns="" val="20000"/>
                    </a:ext>
                  </a:extLst>
                </a:gridCol>
                <a:gridCol w="3624792">
                  <a:extLst>
                    <a:ext uri="{9D8B030D-6E8A-4147-A177-3AD203B41FA5}">
                      <a16:colId xmlns:a16="http://schemas.microsoft.com/office/drawing/2014/main" xmlns="" val="20001"/>
                    </a:ext>
                  </a:extLst>
                </a:gridCol>
                <a:gridCol w="3624792">
                  <a:extLst>
                    <a:ext uri="{9D8B030D-6E8A-4147-A177-3AD203B41FA5}">
                      <a16:colId xmlns:a16="http://schemas.microsoft.com/office/drawing/2014/main" xmlns="" val="20002"/>
                    </a:ext>
                  </a:extLst>
                </a:gridCol>
              </a:tblGrid>
              <a:tr h="2390898">
                <a:tc>
                  <a:txBody>
                    <a:bodyPr/>
                    <a:lstStyle/>
                    <a:p>
                      <a:endParaRPr lang="zh-CN" altLang="en-US" dirty="0"/>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390898">
                <a:tc>
                  <a:txBody>
                    <a:bodyP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1"/>
                  </a:ext>
                </a:extLst>
              </a:tr>
            </a:tbl>
          </a:graphicData>
        </a:graphic>
      </p:graphicFrame>
      <p:sp>
        <p:nvSpPr>
          <p:cNvPr id="7" name="图片占位符 6"/>
          <p:cNvSpPr>
            <a:spLocks noGrp="1"/>
          </p:cNvSpPr>
          <p:nvPr>
            <p:ph type="pic" sz="quarter" idx="10"/>
          </p:nvPr>
        </p:nvSpPr>
        <p:spPr>
          <a:xfrm>
            <a:off x="658813" y="1464259"/>
            <a:ext cx="3611562" cy="2382838"/>
          </a:xfrm>
        </p:spPr>
        <p:txBody>
          <a:bodyPr/>
          <a:lstStyle/>
          <a:p>
            <a:r>
              <a:rPr lang="zh-CN" altLang="en-US"/>
              <a:t>单击图标添加图片</a:t>
            </a:r>
          </a:p>
        </p:txBody>
      </p:sp>
      <p:sp>
        <p:nvSpPr>
          <p:cNvPr id="8" name="图片占位符 6"/>
          <p:cNvSpPr>
            <a:spLocks noGrp="1"/>
          </p:cNvSpPr>
          <p:nvPr>
            <p:ph type="pic" sz="quarter" idx="11"/>
          </p:nvPr>
        </p:nvSpPr>
        <p:spPr>
          <a:xfrm>
            <a:off x="7919245" y="1464259"/>
            <a:ext cx="3595699" cy="2382838"/>
          </a:xfrm>
        </p:spPr>
        <p:txBody>
          <a:bodyPr/>
          <a:lstStyle/>
          <a:p>
            <a:r>
              <a:rPr lang="zh-CN" altLang="en-US"/>
              <a:t>单击图标添加图片</a:t>
            </a:r>
          </a:p>
        </p:txBody>
      </p:sp>
      <p:sp>
        <p:nvSpPr>
          <p:cNvPr id="9" name="图片占位符 6"/>
          <p:cNvSpPr>
            <a:spLocks noGrp="1"/>
          </p:cNvSpPr>
          <p:nvPr>
            <p:ph type="pic" sz="quarter" idx="12"/>
          </p:nvPr>
        </p:nvSpPr>
        <p:spPr>
          <a:xfrm>
            <a:off x="4294682" y="3863217"/>
            <a:ext cx="3599065" cy="2382838"/>
          </a:xfrm>
        </p:spPr>
        <p:txBody>
          <a:bodyPr/>
          <a:lstStyle/>
          <a:p>
            <a:r>
              <a:rPr lang="zh-CN" altLang="en-US"/>
              <a:t>单击图标添加图片</a:t>
            </a:r>
            <a:endParaRPr lang="zh-CN" altLang="en-US" dirty="0"/>
          </a:p>
        </p:txBody>
      </p:sp>
      <p:cxnSp>
        <p:nvCxnSpPr>
          <p:cNvPr id="14" name="直接连接符 13"/>
          <p:cNvCxnSpPr/>
          <p:nvPr/>
        </p:nvCxnSpPr>
        <p:spPr>
          <a:xfrm>
            <a:off x="2039816"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5"/>
          <p:cNvSpPr>
            <a:spLocks noGrp="1"/>
          </p:cNvSpPr>
          <p:nvPr>
            <p:ph type="body" sz="quarter" idx="13"/>
          </p:nvPr>
        </p:nvSpPr>
        <p:spPr>
          <a:xfrm>
            <a:off x="1182901" y="4207946"/>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21" name="文本占位符 15"/>
          <p:cNvSpPr>
            <a:spLocks noGrp="1"/>
          </p:cNvSpPr>
          <p:nvPr>
            <p:ph type="body" sz="quarter" idx="15"/>
          </p:nvPr>
        </p:nvSpPr>
        <p:spPr>
          <a:xfrm>
            <a:off x="4844565" y="1808230"/>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23" name="文本占位符 15"/>
          <p:cNvSpPr>
            <a:spLocks noGrp="1"/>
          </p:cNvSpPr>
          <p:nvPr>
            <p:ph type="body" sz="quarter" idx="17"/>
          </p:nvPr>
        </p:nvSpPr>
        <p:spPr>
          <a:xfrm>
            <a:off x="8495341" y="4166624"/>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cxnSp>
        <p:nvCxnSpPr>
          <p:cNvPr id="27" name="直接连接符 26"/>
          <p:cNvCxnSpPr/>
          <p:nvPr/>
        </p:nvCxnSpPr>
        <p:spPr>
          <a:xfrm>
            <a:off x="5758378" y="2304757"/>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419544"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文本占位符 16"/>
          <p:cNvSpPr>
            <a:spLocks noGrp="1"/>
          </p:cNvSpPr>
          <p:nvPr>
            <p:ph type="body" sz="quarter" idx="27"/>
          </p:nvPr>
        </p:nvSpPr>
        <p:spPr>
          <a:xfrm>
            <a:off x="888136"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8" name="文本占位符 16"/>
          <p:cNvSpPr>
            <a:spLocks noGrp="1"/>
          </p:cNvSpPr>
          <p:nvPr>
            <p:ph type="body" sz="quarter" idx="28"/>
          </p:nvPr>
        </p:nvSpPr>
        <p:spPr>
          <a:xfrm>
            <a:off x="4583167" y="2469500"/>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9" name="文本占位符 16"/>
          <p:cNvSpPr>
            <a:spLocks noGrp="1"/>
          </p:cNvSpPr>
          <p:nvPr>
            <p:ph type="body" sz="quarter" idx="29"/>
          </p:nvPr>
        </p:nvSpPr>
        <p:spPr>
          <a:xfrm>
            <a:off x="8277008"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94726546"/>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页-4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4" name="椭圆 3"/>
          <p:cNvSpPr/>
          <p:nvPr/>
        </p:nvSpPr>
        <p:spPr>
          <a:xfrm>
            <a:off x="745897"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71654"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45897" y="4325360"/>
            <a:ext cx="1333500" cy="1333500"/>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71654" y="4329396"/>
            <a:ext cx="1329464" cy="132946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占位符 12"/>
          <p:cNvSpPr>
            <a:spLocks noGrp="1"/>
          </p:cNvSpPr>
          <p:nvPr>
            <p:ph type="body" sz="quarter" idx="14"/>
          </p:nvPr>
        </p:nvSpPr>
        <p:spPr>
          <a:xfrm>
            <a:off x="2161357" y="1660499"/>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37" name="文本占位符 16"/>
          <p:cNvSpPr>
            <a:spLocks noGrp="1"/>
          </p:cNvSpPr>
          <p:nvPr>
            <p:ph type="body" sz="quarter" idx="15"/>
          </p:nvPr>
        </p:nvSpPr>
        <p:spPr>
          <a:xfrm>
            <a:off x="2160233" y="2085665"/>
            <a:ext cx="3689021"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6" name="文本占位符 12"/>
          <p:cNvSpPr>
            <a:spLocks noGrp="1"/>
          </p:cNvSpPr>
          <p:nvPr>
            <p:ph type="body" sz="quarter" idx="22"/>
          </p:nvPr>
        </p:nvSpPr>
        <p:spPr>
          <a:xfrm>
            <a:off x="7768353" y="1663691"/>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7" name="文本占位符 16"/>
          <p:cNvSpPr>
            <a:spLocks noGrp="1"/>
          </p:cNvSpPr>
          <p:nvPr>
            <p:ph type="body" sz="quarter" idx="23"/>
          </p:nvPr>
        </p:nvSpPr>
        <p:spPr>
          <a:xfrm>
            <a:off x="7767230" y="2088857"/>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8" name="文本占位符 12"/>
          <p:cNvSpPr>
            <a:spLocks noGrp="1"/>
          </p:cNvSpPr>
          <p:nvPr>
            <p:ph type="body" sz="quarter" idx="24"/>
          </p:nvPr>
        </p:nvSpPr>
        <p:spPr>
          <a:xfrm>
            <a:off x="7768353" y="4471206"/>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9" name="文本占位符 16"/>
          <p:cNvSpPr>
            <a:spLocks noGrp="1"/>
          </p:cNvSpPr>
          <p:nvPr>
            <p:ph type="body" sz="quarter" idx="25"/>
          </p:nvPr>
        </p:nvSpPr>
        <p:spPr>
          <a:xfrm>
            <a:off x="7767230" y="4896372"/>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50" name="文本占位符 12"/>
          <p:cNvSpPr>
            <a:spLocks noGrp="1"/>
          </p:cNvSpPr>
          <p:nvPr>
            <p:ph type="body" sz="quarter" idx="26"/>
          </p:nvPr>
        </p:nvSpPr>
        <p:spPr>
          <a:xfrm>
            <a:off x="2170176" y="4470631"/>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51" name="文本占位符 16"/>
          <p:cNvSpPr>
            <a:spLocks noGrp="1"/>
          </p:cNvSpPr>
          <p:nvPr>
            <p:ph type="body" sz="quarter" idx="27"/>
          </p:nvPr>
        </p:nvSpPr>
        <p:spPr>
          <a:xfrm>
            <a:off x="2169053" y="4895797"/>
            <a:ext cx="3774330"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691867699"/>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页-4个观点（2）">
    <p:spTree>
      <p:nvGrpSpPr>
        <p:cNvPr id="1" name=""/>
        <p:cNvGrpSpPr/>
        <p:nvPr/>
      </p:nvGrpSpPr>
      <p:grpSpPr>
        <a:xfrm>
          <a:off x="0" y="0"/>
          <a:ext cx="0" cy="0"/>
          <a:chOff x="0" y="0"/>
          <a:chExt cx="0" cy="0"/>
        </a:xfrm>
      </p:grpSpPr>
      <p:sp>
        <p:nvSpPr>
          <p:cNvPr id="41" name="椭圆 40"/>
          <p:cNvSpPr/>
          <p:nvPr/>
        </p:nvSpPr>
        <p:spPr>
          <a:xfrm>
            <a:off x="9701417"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32045"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939727"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99029"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18" name="直接连接符 17"/>
          <p:cNvCxnSpPr/>
          <p:nvPr/>
        </p:nvCxnSpPr>
        <p:spPr>
          <a:xfrm>
            <a:off x="1493170"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337793"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40019"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125924"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cxnSpLocks/>
          </p:cNvCxnSpPr>
          <p:nvPr/>
        </p:nvCxnSpPr>
        <p:spPr>
          <a:xfrm>
            <a:off x="3214255" y="1970826"/>
            <a:ext cx="0" cy="3763224"/>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p:cNvCxnSpPr>
          <p:nvPr/>
        </p:nvCxnSpPr>
        <p:spPr>
          <a:xfrm>
            <a:off x="6096001" y="1970826"/>
            <a:ext cx="0" cy="3763224"/>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p:cNvCxnSpPr>
          <p:nvPr/>
        </p:nvCxnSpPr>
        <p:spPr>
          <a:xfrm>
            <a:off x="8993372" y="1958292"/>
            <a:ext cx="0" cy="3775758"/>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43" name="文本占位符 12"/>
          <p:cNvSpPr>
            <a:spLocks noGrp="1"/>
          </p:cNvSpPr>
          <p:nvPr>
            <p:ph type="body" sz="quarter" idx="14"/>
          </p:nvPr>
        </p:nvSpPr>
        <p:spPr>
          <a:xfrm>
            <a:off x="504138" y="3447690"/>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4" name="文本占位符 12"/>
          <p:cNvSpPr>
            <a:spLocks noGrp="1"/>
          </p:cNvSpPr>
          <p:nvPr>
            <p:ph type="body" sz="quarter" idx="15"/>
          </p:nvPr>
        </p:nvSpPr>
        <p:spPr>
          <a:xfrm>
            <a:off x="3355523" y="3447689"/>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5" name="文本占位符 12"/>
          <p:cNvSpPr>
            <a:spLocks noGrp="1"/>
          </p:cNvSpPr>
          <p:nvPr>
            <p:ph type="body" sz="quarter" idx="16"/>
          </p:nvPr>
        </p:nvSpPr>
        <p:spPr>
          <a:xfrm>
            <a:off x="6296458" y="3457510"/>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6" name="文本占位符 12"/>
          <p:cNvSpPr>
            <a:spLocks noGrp="1"/>
          </p:cNvSpPr>
          <p:nvPr>
            <p:ph type="body" sz="quarter" idx="17"/>
          </p:nvPr>
        </p:nvSpPr>
        <p:spPr>
          <a:xfrm>
            <a:off x="9164800" y="3447688"/>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7" name="文本占位符 16"/>
          <p:cNvSpPr>
            <a:spLocks noGrp="1"/>
          </p:cNvSpPr>
          <p:nvPr>
            <p:ph type="body" sz="quarter" idx="21"/>
          </p:nvPr>
        </p:nvSpPr>
        <p:spPr>
          <a:xfrm>
            <a:off x="52181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7" name="文本占位符 16"/>
          <p:cNvSpPr>
            <a:spLocks noGrp="1"/>
          </p:cNvSpPr>
          <p:nvPr>
            <p:ph type="body" sz="quarter" idx="25"/>
          </p:nvPr>
        </p:nvSpPr>
        <p:spPr>
          <a:xfrm>
            <a:off x="3377045"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8" name="文本占位符 16"/>
          <p:cNvSpPr>
            <a:spLocks noGrp="1"/>
          </p:cNvSpPr>
          <p:nvPr>
            <p:ph type="body" sz="quarter" idx="26"/>
          </p:nvPr>
        </p:nvSpPr>
        <p:spPr>
          <a:xfrm>
            <a:off x="6309792"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9" name="文本占位符 16"/>
          <p:cNvSpPr>
            <a:spLocks noGrp="1"/>
          </p:cNvSpPr>
          <p:nvPr>
            <p:ph type="body" sz="quarter" idx="27"/>
          </p:nvPr>
        </p:nvSpPr>
        <p:spPr>
          <a:xfrm>
            <a:off x="919382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828121200"/>
      </p:ext>
    </p:extLst>
  </p:cSld>
  <p:clrMapOvr>
    <a:masterClrMapping/>
  </p:clrMapOvr>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页-时间轴">
    <p:spTree>
      <p:nvGrpSpPr>
        <p:cNvPr id="1" name=""/>
        <p:cNvGrpSpPr/>
        <p:nvPr/>
      </p:nvGrpSpPr>
      <p:grpSpPr>
        <a:xfrm>
          <a:off x="0" y="0"/>
          <a:ext cx="0" cy="0"/>
          <a:chOff x="0" y="0"/>
          <a:chExt cx="0" cy="0"/>
        </a:xfrm>
      </p:grpSpPr>
      <p:sp>
        <p:nvSpPr>
          <p:cNvPr id="62" name="文本占位符 16"/>
          <p:cNvSpPr>
            <a:spLocks noGrp="1"/>
          </p:cNvSpPr>
          <p:nvPr>
            <p:ph type="body" sz="quarter" idx="25"/>
          </p:nvPr>
        </p:nvSpPr>
        <p:spPr>
          <a:xfrm>
            <a:off x="9690158" y="2872566"/>
            <a:ext cx="1888779"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1" name="文本占位符 16"/>
          <p:cNvSpPr>
            <a:spLocks noGrp="1"/>
          </p:cNvSpPr>
          <p:nvPr>
            <p:ph type="body" sz="quarter" idx="24"/>
          </p:nvPr>
        </p:nvSpPr>
        <p:spPr>
          <a:xfrm>
            <a:off x="7555129" y="3385472"/>
            <a:ext cx="1838251"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0" name="文本占位符 16"/>
          <p:cNvSpPr>
            <a:spLocks noGrp="1"/>
          </p:cNvSpPr>
          <p:nvPr>
            <p:ph type="body" sz="quarter" idx="23"/>
          </p:nvPr>
        </p:nvSpPr>
        <p:spPr>
          <a:xfrm>
            <a:off x="5449886" y="3826837"/>
            <a:ext cx="1854924"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9" name="文本占位符 16"/>
          <p:cNvSpPr>
            <a:spLocks noGrp="1"/>
          </p:cNvSpPr>
          <p:nvPr>
            <p:ph type="body" sz="quarter" idx="22"/>
          </p:nvPr>
        </p:nvSpPr>
        <p:spPr>
          <a:xfrm>
            <a:off x="3321196" y="4295829"/>
            <a:ext cx="1895039"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8" name="文本占位符 16"/>
          <p:cNvSpPr>
            <a:spLocks noGrp="1"/>
          </p:cNvSpPr>
          <p:nvPr>
            <p:ph type="body" sz="quarter" idx="21"/>
          </p:nvPr>
        </p:nvSpPr>
        <p:spPr>
          <a:xfrm>
            <a:off x="1301390" y="4629659"/>
            <a:ext cx="1826274"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31" name="直接连接符 30"/>
          <p:cNvCxnSpPr/>
          <p:nvPr/>
        </p:nvCxnSpPr>
        <p:spPr>
          <a:xfrm>
            <a:off x="658813" y="6450516"/>
            <a:ext cx="1087437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39091"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127664"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216237"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304810"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393382" y="6347829"/>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1136073" y="4572002"/>
            <a:ext cx="0" cy="177582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1945" y="364089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760518" y="3176766"/>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3" idx="0"/>
          </p:cNvCxnSpPr>
          <p:nvPr/>
        </p:nvCxnSpPr>
        <p:spPr>
          <a:xfrm flipV="1">
            <a:off x="3224646" y="4105021"/>
            <a:ext cx="0" cy="224851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5313219" y="3530991"/>
            <a:ext cx="0" cy="281684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5" idx="4"/>
          </p:cNvCxnSpPr>
          <p:nvPr/>
        </p:nvCxnSpPr>
        <p:spPr>
          <a:xfrm flipV="1">
            <a:off x="7401792" y="3055667"/>
            <a:ext cx="0" cy="3292164"/>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6" idx="4"/>
          </p:cNvCxnSpPr>
          <p:nvPr/>
        </p:nvCxnSpPr>
        <p:spPr>
          <a:xfrm flipH="1" flipV="1">
            <a:off x="9490364" y="2515147"/>
            <a:ext cx="867" cy="383268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4839713" y="259988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937664" y="2127412"/>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026236" y="1586892"/>
            <a:ext cx="928255" cy="9282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占位符 12"/>
          <p:cNvSpPr>
            <a:spLocks noGrp="1"/>
          </p:cNvSpPr>
          <p:nvPr>
            <p:ph type="body" sz="quarter" idx="14"/>
          </p:nvPr>
        </p:nvSpPr>
        <p:spPr>
          <a:xfrm>
            <a:off x="-135512" y="389516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3" name="文本占位符 12"/>
          <p:cNvSpPr>
            <a:spLocks noGrp="1"/>
          </p:cNvSpPr>
          <p:nvPr>
            <p:ph type="body" sz="quarter" idx="26"/>
          </p:nvPr>
        </p:nvSpPr>
        <p:spPr>
          <a:xfrm>
            <a:off x="1948297" y="3442910"/>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4" name="文本占位符 12"/>
          <p:cNvSpPr>
            <a:spLocks noGrp="1"/>
          </p:cNvSpPr>
          <p:nvPr>
            <p:ph type="body" sz="quarter" idx="27"/>
          </p:nvPr>
        </p:nvSpPr>
        <p:spPr>
          <a:xfrm>
            <a:off x="4032254" y="2852407"/>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5" name="文本占位符 12"/>
          <p:cNvSpPr>
            <a:spLocks noGrp="1"/>
          </p:cNvSpPr>
          <p:nvPr>
            <p:ph type="body" sz="quarter" idx="28"/>
          </p:nvPr>
        </p:nvSpPr>
        <p:spPr>
          <a:xfrm>
            <a:off x="6130205" y="2384829"/>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6" name="文本占位符 12"/>
          <p:cNvSpPr>
            <a:spLocks noGrp="1"/>
          </p:cNvSpPr>
          <p:nvPr>
            <p:ph type="body" sz="quarter" idx="29"/>
          </p:nvPr>
        </p:nvSpPr>
        <p:spPr>
          <a:xfrm>
            <a:off x="8214013" y="183689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4216329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页-6个观点（样机）">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pic>
        <p:nvPicPr>
          <p:cNvPr id="3"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7760" y="1196975"/>
            <a:ext cx="2536481" cy="5703237"/>
          </a:xfrm>
          <a:prstGeom prst="rect">
            <a:avLst/>
          </a:prstGeom>
        </p:spPr>
      </p:pic>
      <p:sp>
        <p:nvSpPr>
          <p:cNvPr id="5" name="椭圆 4"/>
          <p:cNvSpPr/>
          <p:nvPr/>
        </p:nvSpPr>
        <p:spPr>
          <a:xfrm>
            <a:off x="4222376"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723909"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222376"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2376"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723909"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909"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图片占位符 23"/>
          <p:cNvSpPr>
            <a:spLocks noGrp="1"/>
          </p:cNvSpPr>
          <p:nvPr>
            <p:ph type="pic" sz="quarter" idx="10"/>
          </p:nvPr>
        </p:nvSpPr>
        <p:spPr>
          <a:xfrm>
            <a:off x="5002213" y="1935164"/>
            <a:ext cx="2186782" cy="3846512"/>
          </a:xfrm>
        </p:spPr>
        <p:txBody>
          <a:bodyPr/>
          <a:lstStyle/>
          <a:p>
            <a:r>
              <a:rPr lang="zh-CN" altLang="en-US"/>
              <a:t>单击图标添加图片</a:t>
            </a:r>
          </a:p>
        </p:txBody>
      </p:sp>
      <p:sp>
        <p:nvSpPr>
          <p:cNvPr id="31" name="文本占位符 12"/>
          <p:cNvSpPr>
            <a:spLocks noGrp="1"/>
          </p:cNvSpPr>
          <p:nvPr>
            <p:ph type="body" sz="quarter" idx="20"/>
          </p:nvPr>
        </p:nvSpPr>
        <p:spPr>
          <a:xfrm>
            <a:off x="5854" y="1777637"/>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32" name="文本占位符 16"/>
          <p:cNvSpPr>
            <a:spLocks noGrp="1"/>
          </p:cNvSpPr>
          <p:nvPr>
            <p:ph type="body" sz="quarter" idx="21"/>
          </p:nvPr>
        </p:nvSpPr>
        <p:spPr>
          <a:xfrm>
            <a:off x="708772" y="2127638"/>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39" name="文本占位符 12"/>
          <p:cNvSpPr>
            <a:spLocks noGrp="1"/>
          </p:cNvSpPr>
          <p:nvPr>
            <p:ph type="body" sz="quarter" idx="26"/>
          </p:nvPr>
        </p:nvSpPr>
        <p:spPr>
          <a:xfrm>
            <a:off x="5854" y="3377511"/>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0" name="文本占位符 16"/>
          <p:cNvSpPr>
            <a:spLocks noGrp="1"/>
          </p:cNvSpPr>
          <p:nvPr>
            <p:ph type="body" sz="quarter" idx="27"/>
          </p:nvPr>
        </p:nvSpPr>
        <p:spPr>
          <a:xfrm>
            <a:off x="708772" y="3727512"/>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1" name="文本占位符 12"/>
          <p:cNvSpPr>
            <a:spLocks noGrp="1"/>
          </p:cNvSpPr>
          <p:nvPr>
            <p:ph type="body" sz="quarter" idx="28"/>
          </p:nvPr>
        </p:nvSpPr>
        <p:spPr>
          <a:xfrm>
            <a:off x="-7253" y="4996043"/>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2" name="文本占位符 16"/>
          <p:cNvSpPr>
            <a:spLocks noGrp="1"/>
          </p:cNvSpPr>
          <p:nvPr>
            <p:ph type="body" sz="quarter" idx="29"/>
          </p:nvPr>
        </p:nvSpPr>
        <p:spPr>
          <a:xfrm>
            <a:off x="708773" y="5346044"/>
            <a:ext cx="3462750"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3" name="文本占位符 12"/>
          <p:cNvSpPr>
            <a:spLocks noGrp="1"/>
          </p:cNvSpPr>
          <p:nvPr>
            <p:ph type="body" sz="quarter" idx="30"/>
          </p:nvPr>
        </p:nvSpPr>
        <p:spPr>
          <a:xfrm>
            <a:off x="7975480" y="4993615"/>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4" name="文本占位符 16"/>
          <p:cNvSpPr>
            <a:spLocks noGrp="1"/>
          </p:cNvSpPr>
          <p:nvPr>
            <p:ph type="body" sz="quarter" idx="31"/>
          </p:nvPr>
        </p:nvSpPr>
        <p:spPr>
          <a:xfrm>
            <a:off x="7988587" y="5362814"/>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5" name="文本占位符 12"/>
          <p:cNvSpPr>
            <a:spLocks noGrp="1"/>
          </p:cNvSpPr>
          <p:nvPr>
            <p:ph type="body" sz="quarter" idx="32"/>
          </p:nvPr>
        </p:nvSpPr>
        <p:spPr>
          <a:xfrm>
            <a:off x="7975480" y="3374813"/>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6" name="文本占位符 16"/>
          <p:cNvSpPr>
            <a:spLocks noGrp="1"/>
          </p:cNvSpPr>
          <p:nvPr>
            <p:ph type="body" sz="quarter" idx="33"/>
          </p:nvPr>
        </p:nvSpPr>
        <p:spPr>
          <a:xfrm>
            <a:off x="7988587" y="3744012"/>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7" name="文本占位符 12"/>
          <p:cNvSpPr>
            <a:spLocks noGrp="1"/>
          </p:cNvSpPr>
          <p:nvPr>
            <p:ph type="body" sz="quarter" idx="34"/>
          </p:nvPr>
        </p:nvSpPr>
        <p:spPr>
          <a:xfrm>
            <a:off x="7988587" y="1756612"/>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8" name="文本占位符 16"/>
          <p:cNvSpPr>
            <a:spLocks noGrp="1"/>
          </p:cNvSpPr>
          <p:nvPr>
            <p:ph type="body" sz="quarter" idx="35"/>
          </p:nvPr>
        </p:nvSpPr>
        <p:spPr>
          <a:xfrm>
            <a:off x="8001694" y="2125811"/>
            <a:ext cx="3494981"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0443230"/>
      </p:ext>
    </p:extLst>
  </p:cSld>
  <p:clrMapOvr>
    <a:masterClrMapping/>
  </p:clrMapOvr>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页-多个观点">
    <p:spTree>
      <p:nvGrpSpPr>
        <p:cNvPr id="1" name=""/>
        <p:cNvGrpSpPr/>
        <p:nvPr/>
      </p:nvGrpSpPr>
      <p:grpSpPr>
        <a:xfrm>
          <a:off x="0" y="0"/>
          <a:ext cx="0" cy="0"/>
          <a:chOff x="0" y="0"/>
          <a:chExt cx="0" cy="0"/>
        </a:xfrm>
      </p:grpSpPr>
      <p:sp>
        <p:nvSpPr>
          <p:cNvPr id="33" name="文本占位符 16"/>
          <p:cNvSpPr>
            <a:spLocks noGrp="1"/>
          </p:cNvSpPr>
          <p:nvPr>
            <p:ph type="body" sz="quarter" idx="22"/>
          </p:nvPr>
        </p:nvSpPr>
        <p:spPr>
          <a:xfrm>
            <a:off x="600821" y="1820392"/>
            <a:ext cx="2964305"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3" name="椭圆 2"/>
          <p:cNvSpPr/>
          <p:nvPr/>
        </p:nvSpPr>
        <p:spPr>
          <a:xfrm>
            <a:off x="3089564" y="2092036"/>
            <a:ext cx="3241964" cy="324196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818910" y="2092036"/>
            <a:ext cx="3241964" cy="324196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67002" y="1759525"/>
            <a:ext cx="3997036" cy="3906985"/>
            <a:chOff x="2667002" y="1759525"/>
            <a:chExt cx="3997036" cy="3906985"/>
          </a:xfrm>
        </p:grpSpPr>
        <p:sp>
          <p:nvSpPr>
            <p:cNvPr id="6" name="弧形 5"/>
            <p:cNvSpPr/>
            <p:nvPr/>
          </p:nvSpPr>
          <p:spPr>
            <a:xfrm rot="16200000">
              <a:off x="2757053" y="1759525"/>
              <a:ext cx="3906985" cy="3906985"/>
            </a:xfrm>
            <a:prstGeom prst="arc">
              <a:avLst>
                <a:gd name="adj1" fmla="val 10717575"/>
                <a:gd name="adj2" fmla="val 0"/>
              </a:avLst>
            </a:prstGeom>
            <a:ln w="22225">
              <a:solidFill>
                <a:schemeClr val="tx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3643748" y="191192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881749" y="2727579"/>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667002" y="3671452"/>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09459" y="4585850"/>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48075" y="532014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5441374" y="1808013"/>
            <a:ext cx="3997036" cy="3906985"/>
            <a:chOff x="2667002" y="1759525"/>
            <a:chExt cx="3997036" cy="3906985"/>
          </a:xfrm>
        </p:grpSpPr>
        <p:sp>
          <p:nvSpPr>
            <p:cNvPr id="13" name="弧形 12"/>
            <p:cNvSpPr/>
            <p:nvPr/>
          </p:nvSpPr>
          <p:spPr>
            <a:xfrm rot="16200000">
              <a:off x="2757053" y="1759525"/>
              <a:ext cx="3906985" cy="3906985"/>
            </a:xfrm>
            <a:prstGeom prst="arc">
              <a:avLst>
                <a:gd name="adj1" fmla="val 10717575"/>
                <a:gd name="adj2" fmla="val 0"/>
              </a:avLst>
            </a:prstGeom>
            <a:ln w="22225">
              <a:solidFill>
                <a:schemeClr val="accent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p:cNvSpPr/>
            <p:nvPr/>
          </p:nvSpPr>
          <p:spPr>
            <a:xfrm>
              <a:off x="3643748" y="191192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881749" y="2727579"/>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667002" y="3671452"/>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909459" y="4585850"/>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648075" y="532014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占位符 12"/>
          <p:cNvSpPr>
            <a:spLocks noGrp="1"/>
          </p:cNvSpPr>
          <p:nvPr>
            <p:ph type="body" sz="quarter" idx="20"/>
          </p:nvPr>
        </p:nvSpPr>
        <p:spPr>
          <a:xfrm>
            <a:off x="2663617" y="3461685"/>
            <a:ext cx="4216520" cy="523875"/>
          </a:xfrm>
        </p:spPr>
        <p:txBody>
          <a:bodyPr>
            <a:noAutofit/>
          </a:bodyPr>
          <a:lstStyle>
            <a:lvl1pPr marL="0" indent="0" algn="ctr">
              <a:buNone/>
              <a:defRPr sz="3200" b="1" spc="200" baseline="0">
                <a:solidFill>
                  <a:schemeClr val="bg1"/>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32" name="文本占位符 12"/>
          <p:cNvSpPr>
            <a:spLocks noGrp="1"/>
          </p:cNvSpPr>
          <p:nvPr>
            <p:ph type="body" sz="quarter" idx="21"/>
          </p:nvPr>
        </p:nvSpPr>
        <p:spPr>
          <a:xfrm>
            <a:off x="5411416" y="3461685"/>
            <a:ext cx="4216520" cy="523875"/>
          </a:xfrm>
        </p:spPr>
        <p:txBody>
          <a:bodyPr>
            <a:noAutofit/>
          </a:bodyPr>
          <a:lstStyle>
            <a:lvl1pPr marL="0" indent="0" algn="ctr">
              <a:buNone/>
              <a:defRPr sz="3200" b="1" spc="200" baseline="0">
                <a:solidFill>
                  <a:schemeClr val="bg1"/>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34" name="文本占位符 16"/>
          <p:cNvSpPr>
            <a:spLocks noGrp="1"/>
          </p:cNvSpPr>
          <p:nvPr>
            <p:ph type="body" sz="quarter" idx="23"/>
          </p:nvPr>
        </p:nvSpPr>
        <p:spPr>
          <a:xfrm>
            <a:off x="692727" y="2626524"/>
            <a:ext cx="2216731"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5" name="文本占位符 16"/>
          <p:cNvSpPr>
            <a:spLocks noGrp="1"/>
          </p:cNvSpPr>
          <p:nvPr>
            <p:ph type="body" sz="quarter" idx="24"/>
          </p:nvPr>
        </p:nvSpPr>
        <p:spPr>
          <a:xfrm>
            <a:off x="600822" y="3565867"/>
            <a:ext cx="2062796"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6" name="文本占位符 16"/>
          <p:cNvSpPr>
            <a:spLocks noGrp="1"/>
          </p:cNvSpPr>
          <p:nvPr>
            <p:ph type="body" sz="quarter" idx="25"/>
          </p:nvPr>
        </p:nvSpPr>
        <p:spPr>
          <a:xfrm>
            <a:off x="710047" y="4538321"/>
            <a:ext cx="2199412"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7" name="文本占位符 16"/>
          <p:cNvSpPr>
            <a:spLocks noGrp="1"/>
          </p:cNvSpPr>
          <p:nvPr>
            <p:ph type="body" sz="quarter" idx="26"/>
          </p:nvPr>
        </p:nvSpPr>
        <p:spPr>
          <a:xfrm>
            <a:off x="692728" y="5307811"/>
            <a:ext cx="2863694"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8" name="文本占位符 16"/>
          <p:cNvSpPr>
            <a:spLocks noGrp="1"/>
          </p:cNvSpPr>
          <p:nvPr>
            <p:ph type="body" sz="quarter" idx="27"/>
          </p:nvPr>
        </p:nvSpPr>
        <p:spPr>
          <a:xfrm>
            <a:off x="8584915" y="1840155"/>
            <a:ext cx="294827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9" name="文本占位符 16"/>
          <p:cNvSpPr>
            <a:spLocks noGrp="1"/>
          </p:cNvSpPr>
          <p:nvPr>
            <p:ph type="body" sz="quarter" idx="28"/>
          </p:nvPr>
        </p:nvSpPr>
        <p:spPr>
          <a:xfrm>
            <a:off x="9258302" y="2646230"/>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0" name="文本占位符 16"/>
          <p:cNvSpPr>
            <a:spLocks noGrp="1"/>
          </p:cNvSpPr>
          <p:nvPr>
            <p:ph type="body" sz="quarter" idx="29"/>
          </p:nvPr>
        </p:nvSpPr>
        <p:spPr>
          <a:xfrm>
            <a:off x="9451734" y="3567093"/>
            <a:ext cx="2081456"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1" name="文本占位符 16"/>
          <p:cNvSpPr>
            <a:spLocks noGrp="1"/>
          </p:cNvSpPr>
          <p:nvPr>
            <p:ph type="body" sz="quarter" idx="30"/>
          </p:nvPr>
        </p:nvSpPr>
        <p:spPr>
          <a:xfrm>
            <a:off x="9258301" y="4561453"/>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2" name="文本占位符 16"/>
          <p:cNvSpPr>
            <a:spLocks noGrp="1"/>
          </p:cNvSpPr>
          <p:nvPr>
            <p:ph type="body" sz="quarter" idx="31"/>
          </p:nvPr>
        </p:nvSpPr>
        <p:spPr>
          <a:xfrm>
            <a:off x="8590485" y="5323859"/>
            <a:ext cx="294270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Tree>
    <p:extLst>
      <p:ext uri="{BB962C8B-B14F-4D97-AF65-F5344CB8AC3E}">
        <p14:creationId xmlns:p14="http://schemas.microsoft.com/office/powerpoint/2010/main" val="2799563114"/>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6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619919"/>
      </p:ext>
    </p:extLst>
  </p:cSld>
  <p:clrMapOvr>
    <a:masterClrMapping/>
  </p:clrMapOvr>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页-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cxnSp>
        <p:nvCxnSpPr>
          <p:cNvPr id="11" name="直接连接符 10"/>
          <p:cNvCxnSpPr/>
          <p:nvPr/>
        </p:nvCxnSpPr>
        <p:spPr>
          <a:xfrm>
            <a:off x="658813" y="1268776"/>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58813" y="6356284"/>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占位符 12"/>
          <p:cNvSpPr>
            <a:spLocks noGrp="1"/>
          </p:cNvSpPr>
          <p:nvPr>
            <p:ph type="body" sz="quarter" idx="34"/>
          </p:nvPr>
        </p:nvSpPr>
        <p:spPr>
          <a:xfrm>
            <a:off x="7553159" y="1488009"/>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1" name="文本占位符 16"/>
          <p:cNvSpPr>
            <a:spLocks noGrp="1"/>
          </p:cNvSpPr>
          <p:nvPr>
            <p:ph type="body" sz="quarter" idx="35"/>
          </p:nvPr>
        </p:nvSpPr>
        <p:spPr>
          <a:xfrm>
            <a:off x="7566266" y="1857208"/>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36"/>
          </p:nvPr>
        </p:nvSpPr>
        <p:spPr>
          <a:xfrm>
            <a:off x="7553159" y="3145255"/>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3" name="文本占位符 16"/>
          <p:cNvSpPr>
            <a:spLocks noGrp="1"/>
          </p:cNvSpPr>
          <p:nvPr>
            <p:ph type="body" sz="quarter" idx="37"/>
          </p:nvPr>
        </p:nvSpPr>
        <p:spPr>
          <a:xfrm>
            <a:off x="7566266" y="3514454"/>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4" name="文本占位符 12"/>
          <p:cNvSpPr>
            <a:spLocks noGrp="1"/>
          </p:cNvSpPr>
          <p:nvPr>
            <p:ph type="body" sz="quarter" idx="38"/>
          </p:nvPr>
        </p:nvSpPr>
        <p:spPr>
          <a:xfrm>
            <a:off x="7566266" y="4802501"/>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5" name="文本占位符 16"/>
          <p:cNvSpPr>
            <a:spLocks noGrp="1"/>
          </p:cNvSpPr>
          <p:nvPr>
            <p:ph type="body" sz="quarter" idx="39"/>
          </p:nvPr>
        </p:nvSpPr>
        <p:spPr>
          <a:xfrm>
            <a:off x="7579373" y="5171700"/>
            <a:ext cx="3953815"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32" name="图表占位符 31"/>
          <p:cNvSpPr>
            <a:spLocks noGrp="1"/>
          </p:cNvSpPr>
          <p:nvPr>
            <p:ph type="chart" sz="quarter" idx="40"/>
          </p:nvPr>
        </p:nvSpPr>
        <p:spPr>
          <a:xfrm>
            <a:off x="550863" y="1488009"/>
            <a:ext cx="6474051" cy="4569891"/>
          </a:xfrm>
        </p:spPr>
        <p:txBody>
          <a:bodyPr/>
          <a:lstStyle/>
          <a:p>
            <a:r>
              <a:rPr lang="zh-CN" altLang="en-US"/>
              <a:t>单击图标添加图表</a:t>
            </a:r>
            <a:endParaRPr lang="zh-CN" altLang="en-US" dirty="0"/>
          </a:p>
        </p:txBody>
      </p:sp>
    </p:spTree>
    <p:extLst>
      <p:ext uri="{BB962C8B-B14F-4D97-AF65-F5344CB8AC3E}">
        <p14:creationId xmlns:p14="http://schemas.microsoft.com/office/powerpoint/2010/main" val="2541012632"/>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641058"/>
      </p:ext>
    </p:extLst>
  </p:cSld>
  <p:clrMapOvr>
    <a:masterClrMapping/>
  </p:clrMapOvr>
  <p:extLst mod="1">
    <p:ext uri="{DCECCB84-F9BA-43D5-87BE-67443E8EF086}">
      <p15:sldGuideLst xmlns:p15="http://schemas.microsoft.com/office/powerpoint/2012/main">
        <p15:guide id="1" orient="horz" pos="300" userDrawn="1">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灯片编号占位符 3">
            <a:extLst>
              <a:ext uri="{FF2B5EF4-FFF2-40B4-BE49-F238E27FC236}">
                <a16:creationId xmlns:a16="http://schemas.microsoft.com/office/drawing/2014/main" xmlns="" id="{9F2F3B61-0084-4407-ABE1-CE0DABDB7893}"/>
              </a:ext>
            </a:extLst>
          </p:cNvPr>
          <p:cNvSpPr>
            <a:spLocks noGrp="1"/>
          </p:cNvSpPr>
          <p:nvPr>
            <p:ph type="sldNum" sz="quarter" idx="4"/>
          </p:nvPr>
        </p:nvSpPr>
        <p:spPr>
          <a:xfrm>
            <a:off x="9226235" y="6410671"/>
            <a:ext cx="2743200" cy="365125"/>
          </a:xfrm>
          <a:prstGeom prst="rect">
            <a:avLst/>
          </a:prstGeom>
        </p:spPr>
        <p:txBody>
          <a:bodyPr/>
          <a:lstStyle>
            <a:lvl1pPr algn="r">
              <a:defRPr/>
            </a:lvl1pPr>
          </a:lstStyle>
          <a:p>
            <a:fld id="{D1DBB117-7C97-472E-ABFE-3DB4A4B2CA13}" type="slidenum">
              <a:rPr lang="zh-CN" altLang="en-US" smtClean="0"/>
              <a:pPr/>
              <a:t>‹#›</a:t>
            </a:fld>
            <a:endParaRPr lang="zh-CN" altLang="en-US"/>
          </a:p>
        </p:txBody>
      </p:sp>
    </p:spTree>
    <p:extLst>
      <p:ext uri="{BB962C8B-B14F-4D97-AF65-F5344CB8AC3E}">
        <p14:creationId xmlns:p14="http://schemas.microsoft.com/office/powerpoint/2010/main" val="33536965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6E29B2-52D1-42CB-9333-97403BB192FC}"/>
              </a:ext>
            </a:extLst>
          </p:cNvPr>
          <p:cNvSpPr>
            <a:spLocks noGrp="1"/>
          </p:cNvSpPr>
          <p:nvPr>
            <p:ph type="title"/>
          </p:nvPr>
        </p:nvSpPr>
        <p:spPr/>
        <p:txBody>
          <a:bodyPr/>
          <a:lstStyle/>
          <a:p>
            <a:r>
              <a:rPr lang="zh-CN" altLang="en-US"/>
              <a:t>单击此处编辑母版标题样式</a:t>
            </a:r>
          </a:p>
        </p:txBody>
      </p:sp>
      <p:pic>
        <p:nvPicPr>
          <p:cNvPr id="3" name="图片 2">
            <a:extLst>
              <a:ext uri="{FF2B5EF4-FFF2-40B4-BE49-F238E27FC236}">
                <a16:creationId xmlns:a16="http://schemas.microsoft.com/office/drawing/2014/main" xmlns="" id="{B166AFA6-FC7C-4E5E-B77D-6B14EE8B682E}"/>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6582380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23B42D-2AAC-4078-8DCC-4AD07D01BF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0F7BDC0-5FB2-4BDB-A876-3BE5B0E2A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682071-C8B8-4280-8EAA-FAED3BA6F3F6}"/>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482BDF5F-FF7D-4F35-A09A-6C031F615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8CDBBD-5A2F-4BA9-8EB6-A999676C4530}"/>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32325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9C3D96-CFC8-48BA-86EC-293B4B48A7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66804B8-1256-4015-9E40-EFB9A7951F4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3C147D2-4A72-4C7A-A6CD-6E21BCD96C5F}"/>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7734346D-0DA9-44F3-AD76-A2F9A9DA0B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D2E0EFB-3F41-4AD3-B7F3-5223446A152A}"/>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9284256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3D30B3-8CDD-4422-A412-F7CD3453FF7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78E65C2-9A36-47BF-A681-8214E82126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44AA8B8-508B-411F-8978-523E21CBB18D}"/>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891D1501-518B-4B63-8D32-C2B5F3C7F0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3903647-4AD3-42C3-A4B3-D2B385609549}"/>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627152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A48038-DCA0-4F99-9794-6B7269DA08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AC03908-BA08-4DB8-A817-3450439E3A6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8B44A2E-26B3-4701-A1D2-ED4E4D99AA6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5B971C3-8557-4C66-9B53-7311298C0244}"/>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6" name="页脚占位符 5">
            <a:extLst>
              <a:ext uri="{FF2B5EF4-FFF2-40B4-BE49-F238E27FC236}">
                <a16:creationId xmlns:a16="http://schemas.microsoft.com/office/drawing/2014/main" xmlns="" id="{D301FE11-A7FA-4303-BB83-994F245C63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EDF4660-D07F-4B10-B97F-99D4DB3AC5A3}"/>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2604657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0B6A-F5F7-43D3-857C-E3CED239DE3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63A4E84-1B5F-43DD-8CC4-8B0334BE9F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5B90812-08D8-4BF2-B980-B907C3B390D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7E194A6-AE85-4728-9FAB-85AF82F0F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E55BEFE-AF0A-4D0C-B047-E66B355B6F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199059C-5D76-4AA6-BF26-0CD523E65282}"/>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8" name="页脚占位符 7">
            <a:extLst>
              <a:ext uri="{FF2B5EF4-FFF2-40B4-BE49-F238E27FC236}">
                <a16:creationId xmlns:a16="http://schemas.microsoft.com/office/drawing/2014/main" xmlns="" id="{4B93727B-0BF7-4C1A-ADFC-52D722C440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4424A8E-A293-46BF-A378-455164922D4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6448783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148606-1A5A-43F2-BCD6-CFAACB03CF1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9420971-5293-45A8-A68F-CA3453FAE734}"/>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4" name="页脚占位符 3">
            <a:extLst>
              <a:ext uri="{FF2B5EF4-FFF2-40B4-BE49-F238E27FC236}">
                <a16:creationId xmlns:a16="http://schemas.microsoft.com/office/drawing/2014/main" xmlns="" id="{6785C1AE-4BE7-40D7-AE9E-BA85093A15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1708779-D554-472C-B571-8B8E0D04AD64}"/>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569820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528694"/>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B7A078-C60E-429F-BAA5-68DBDCD9790C}"/>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3" name="页脚占位符 2">
            <a:extLst>
              <a:ext uri="{FF2B5EF4-FFF2-40B4-BE49-F238E27FC236}">
                <a16:creationId xmlns:a16="http://schemas.microsoft.com/office/drawing/2014/main" xmlns="" id="{C0E87237-F124-458B-BF19-1B0893A2505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D61328C-2561-4954-883C-3BDF8F9DD00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40078469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908309-93C7-4FD1-8CF9-A93F8FF126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C3F2E90-4DC8-4318-9217-06C1C09B2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493EB2A-2B31-4892-A6CD-60A9FE1E36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350C329-2745-40F0-B38D-4E4DBDAF4E30}"/>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6" name="页脚占位符 5">
            <a:extLst>
              <a:ext uri="{FF2B5EF4-FFF2-40B4-BE49-F238E27FC236}">
                <a16:creationId xmlns:a16="http://schemas.microsoft.com/office/drawing/2014/main" xmlns="" id="{B9E10F0D-4407-4BD8-9CC2-98C010F4AA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797FE75-A3AB-4A51-A1D9-9892B0952EB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7373530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3CBFE1-5AFE-4547-BCB1-08353D81D8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3A82742-610D-4714-B9AE-25D4750B05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1434BE4-F03F-407E-8C5F-262EF6BD0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79B37CE-608E-43A9-A11F-68DFD44A6C72}"/>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6" name="页脚占位符 5">
            <a:extLst>
              <a:ext uri="{FF2B5EF4-FFF2-40B4-BE49-F238E27FC236}">
                <a16:creationId xmlns:a16="http://schemas.microsoft.com/office/drawing/2014/main" xmlns="" id="{5A958ADD-A2A5-437F-8A56-79C80CE4F2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66C0A34-038C-4FCA-B532-CF0242A19A2C}"/>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8302302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3B89D-703D-46B1-8654-04A015523F1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FC38D87-BD5B-42A9-9F9A-236E73B58D3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79F021-1A72-4372-AEC8-FCC91DC86BFE}"/>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89458346-F3D2-47D9-9322-C8F3020750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A5B3CA-DC9A-4A33-A732-53E585DF33F6}"/>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7986349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F0586CD-0617-4383-89F8-FD793FCF624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AC8E571-923E-45EE-B3D7-F4DD6EA4199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D77F4F-826E-404A-A72A-B6B6F100126D}"/>
              </a:ext>
            </a:extLst>
          </p:cNvPr>
          <p:cNvSpPr>
            <a:spLocks noGrp="1"/>
          </p:cNvSpPr>
          <p:nvPr>
            <p:ph type="dt" sz="half" idx="10"/>
          </p:nvPr>
        </p:nvSpPr>
        <p:spPr/>
        <p:txBody>
          <a:body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CCF5BA2B-86BB-47FC-A1C2-4AB052A036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CBCFD0-AF6A-4E9E-A72F-298D9E3A8EC8}"/>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668669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tx2"/>
                </a:solidFill>
                <a:latin typeface="微软雅黑" panose="020B0503020204020204" pitchFamily="34" charset="-122"/>
                <a:ea typeface="微软雅黑" panose="020B0503020204020204" pitchFamily="34"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tx2"/>
                </a:solidFill>
                <a:latin typeface="+mn-lt"/>
                <a:ea typeface="+mj-ea"/>
              </a:rPr>
              <a:t>Part1</a:t>
            </a:r>
            <a:endParaRPr lang="zh-CN" altLang="en-US" sz="2800" dirty="0">
              <a:solidFill>
                <a:schemeClr val="tx2"/>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Part2</a:t>
            </a:r>
            <a:endParaRPr lang="zh-CN" altLang="en-US" sz="2800" dirty="0">
              <a:solidFill>
                <a:schemeClr val="tx2"/>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Part3</a:t>
            </a:r>
            <a:endParaRPr lang="zh-CN" altLang="en-US" sz="2800" dirty="0">
              <a:solidFill>
                <a:schemeClr val="tx2"/>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Part4</a:t>
            </a:r>
            <a:endParaRPr lang="zh-CN" altLang="en-US" sz="2800" dirty="0">
              <a:solidFill>
                <a:schemeClr val="tx2"/>
              </a:solidFill>
              <a:latin typeface="+mn-lt"/>
              <a:ea typeface="+mj-ea"/>
            </a:endParaRPr>
          </a:p>
        </p:txBody>
      </p:sp>
      <p:sp>
        <p:nvSpPr>
          <p:cNvPr id="40" name="矩形 39"/>
          <p:cNvSpPr/>
          <p:nvPr/>
        </p:nvSpPr>
        <p:spPr>
          <a:xfrm>
            <a:off x="622752" y="2627473"/>
            <a:ext cx="5676446" cy="1006429"/>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200937375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1</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spTree>
    <p:extLst>
      <p:ext uri="{BB962C8B-B14F-4D97-AF65-F5344CB8AC3E}">
        <p14:creationId xmlns:p14="http://schemas.microsoft.com/office/powerpoint/2010/main" val="109234216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2</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spTree>
    <p:extLst>
      <p:ext uri="{BB962C8B-B14F-4D97-AF65-F5344CB8AC3E}">
        <p14:creationId xmlns:p14="http://schemas.microsoft.com/office/powerpoint/2010/main" val="3371461300"/>
      </p:ext>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3</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spTree>
    <p:extLst>
      <p:ext uri="{BB962C8B-B14F-4D97-AF65-F5344CB8AC3E}">
        <p14:creationId xmlns:p14="http://schemas.microsoft.com/office/powerpoint/2010/main" val="2157759652"/>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4</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spTree>
    <p:extLst>
      <p:ext uri="{BB962C8B-B14F-4D97-AF65-F5344CB8AC3E}">
        <p14:creationId xmlns:p14="http://schemas.microsoft.com/office/powerpoint/2010/main" val="3739810456"/>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62704" y="2507210"/>
            <a:ext cx="6502974" cy="1810629"/>
            <a:chOff x="495469" y="2828835"/>
            <a:chExt cx="6502974" cy="1810629"/>
          </a:xfrm>
        </p:grpSpPr>
        <p:sp>
          <p:nvSpPr>
            <p:cNvPr id="29" name="文本框 28"/>
            <p:cNvSpPr txBox="1"/>
            <p:nvPr/>
          </p:nvSpPr>
          <p:spPr>
            <a:xfrm>
              <a:off x="495469" y="2828835"/>
              <a:ext cx="6502974" cy="1200329"/>
            </a:xfrm>
            <a:prstGeom prst="rect">
              <a:avLst/>
            </a:prstGeom>
            <a:noFill/>
          </p:spPr>
          <p:txBody>
            <a:bodyPr wrap="square" rtlCol="0">
              <a:spAutoFit/>
            </a:bodyPr>
            <a:lstStyle/>
            <a:p>
              <a:r>
                <a:rPr lang="en-US" altLang="zh-CN" sz="7200" spc="300" dirty="0">
                  <a:solidFill>
                    <a:schemeClr val="tx2"/>
                  </a:solidFill>
                  <a:latin typeface="+mn-lt"/>
                </a:rPr>
                <a:t>THANKS</a:t>
              </a:r>
              <a:r>
                <a:rPr lang="zh-CN" altLang="en-US" sz="7200" spc="300" dirty="0">
                  <a:solidFill>
                    <a:schemeClr val="tx2"/>
                  </a:solidFill>
                  <a:latin typeface="+mn-lt"/>
                </a:rPr>
                <a:t>！</a:t>
              </a:r>
            </a:p>
          </p:txBody>
        </p:sp>
        <p:sp>
          <p:nvSpPr>
            <p:cNvPr id="30" name="矩形 29"/>
            <p:cNvSpPr/>
            <p:nvPr/>
          </p:nvSpPr>
          <p:spPr>
            <a:xfrm>
              <a:off x="508916" y="3952994"/>
              <a:ext cx="5087710" cy="686470"/>
            </a:xfrm>
            <a:prstGeom prst="rect">
              <a:avLst/>
            </a:prstGeom>
          </p:spPr>
          <p:txBody>
            <a:bodyPr wrap="square">
              <a:spAutoFit/>
            </a:bodyPr>
            <a:lstStyle/>
            <a:p>
              <a:pPr>
                <a:lnSpc>
                  <a:spcPct val="110000"/>
                </a:lnSpc>
              </a:pPr>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grpSp>
    </p:spTree>
    <p:extLst>
      <p:ext uri="{BB962C8B-B14F-4D97-AF65-F5344CB8AC3E}">
        <p14:creationId xmlns:p14="http://schemas.microsoft.com/office/powerpoint/2010/main" val="181082812"/>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567696"/>
      </p:ext>
    </p:extLst>
  </p:cSld>
  <p:clrMap bg1="lt1" tx1="dk1" bg2="lt2" tx2="dk2" accent1="accent1" accent2="accent2" accent3="accent3" accent4="accent4" accent5="accent5" accent6="accent6" hlink="hlink" folHlink="folHlink"/>
  <p:sldLayoutIdLst>
    <p:sldLayoutId id="2147483727" r:id="rId1"/>
    <p:sldLayoutId id="2147483729" r:id="rId2"/>
    <p:sldLayoutId id="2147483709" r:id="rId3"/>
    <p:sldLayoutId id="2147483710" r:id="rId4"/>
    <p:sldLayoutId id="2147483711" r:id="rId5"/>
    <p:sldLayoutId id="2147483712" r:id="rId6"/>
    <p:sldLayoutId id="2147483713" r:id="rId7"/>
    <p:sldLayoutId id="2147483714" r:id="rId8"/>
    <p:sldLayoutId id="2147483715" r:id="rId9"/>
    <p:sldLayoutId id="2147483717" r:id="rId10"/>
    <p:sldLayoutId id="2147483718" r:id="rId11"/>
    <p:sldLayoutId id="2147483719" r:id="rId12"/>
    <p:sldLayoutId id="2147483728" r:id="rId13"/>
    <p:sldLayoutId id="2147483720" r:id="rId14"/>
    <p:sldLayoutId id="2147483721" r:id="rId15"/>
    <p:sldLayoutId id="2147483722" r:id="rId16"/>
    <p:sldLayoutId id="2147483723" r:id="rId17"/>
    <p:sldLayoutId id="2147483724" r:id="rId18"/>
    <p:sldLayoutId id="2147483725" r:id="rId19"/>
    <p:sldLayoutId id="2147483726" r:id="rId20"/>
    <p:sldLayoutId id="2147483730" r:id="rId21"/>
    <p:sldLayoutId id="2147483775" r:id="rId22"/>
    <p:sldLayoutId id="2147483776" r:id="rId23"/>
  </p:sldLayoutIdLst>
  <p:txStyles>
    <p:titleStyle>
      <a:lvl1pPr algn="l" defTabSz="914400" rtl="0" eaLnBrk="1" latinLnBrk="0" hangingPunct="1">
        <a:lnSpc>
          <a:spcPct val="90000"/>
        </a:lnSpc>
        <a:spcBef>
          <a:spcPct val="0"/>
        </a:spcBef>
        <a:buNone/>
        <a:defRPr sz="2800" b="1" kern="1200" spc="200" baseline="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BFAB1D3-8D6D-49D3-9D26-BE9DE5E27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72E79A1-0275-4EA3-A23B-4377C9E213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D14F81-A891-41CE-9EF5-77C8759EEC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FAB52-0D75-4FB4-963F-CFC9BE82CFA5}" type="datetimeFigureOut">
              <a:rPr lang="zh-CN" altLang="en-US" smtClean="0"/>
              <a:t>2019/2/25</a:t>
            </a:fld>
            <a:endParaRPr lang="zh-CN" altLang="en-US"/>
          </a:p>
        </p:txBody>
      </p:sp>
      <p:sp>
        <p:nvSpPr>
          <p:cNvPr id="5" name="页脚占位符 4">
            <a:extLst>
              <a:ext uri="{FF2B5EF4-FFF2-40B4-BE49-F238E27FC236}">
                <a16:creationId xmlns:a16="http://schemas.microsoft.com/office/drawing/2014/main" xmlns="" id="{6CB562A7-3C41-4156-BD39-45BAD8EEDC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2108E04-1B5B-4B64-B125-6710C6239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185231489"/>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38.svg"/><Relationship Id="rId3" Type="http://schemas.openxmlformats.org/officeDocument/2006/relationships/image" Target="../media/image28.svg"/><Relationship Id="rId7" Type="http://schemas.openxmlformats.org/officeDocument/2006/relationships/image" Target="../media/image32.svg"/><Relationship Id="rId12"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36.svg"/><Relationship Id="rId5" Type="http://schemas.openxmlformats.org/officeDocument/2006/relationships/image" Target="../media/image30.svg"/><Relationship Id="rId10" Type="http://schemas.openxmlformats.org/officeDocument/2006/relationships/image" Target="../media/image23.png"/><Relationship Id="rId4" Type="http://schemas.openxmlformats.org/officeDocument/2006/relationships/image" Target="../media/image20.png"/><Relationship Id="rId9"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42.svg"/><Relationship Id="rId5" Type="http://schemas.openxmlformats.org/officeDocument/2006/relationships/image" Target="../media/image26.pn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1.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64.svg"/><Relationship Id="rId7" Type="http://schemas.openxmlformats.org/officeDocument/2006/relationships/image" Target="../media/image68.sv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47.png"/><Relationship Id="rId11" Type="http://schemas.openxmlformats.org/officeDocument/2006/relationships/image" Target="../media/image72.svg"/><Relationship Id="rId5" Type="http://schemas.openxmlformats.org/officeDocument/2006/relationships/image" Target="../media/image66.svg"/><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image" Target="../media/image70.svg"/></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76.svg"/><Relationship Id="rId7" Type="http://schemas.openxmlformats.org/officeDocument/2006/relationships/image" Target="../media/image79.svg"/><Relationship Id="rId2"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78.svg"/><Relationship Id="rId10" Type="http://schemas.openxmlformats.org/officeDocument/2006/relationships/image" Target="../media/image57.png"/><Relationship Id="rId4" Type="http://schemas.openxmlformats.org/officeDocument/2006/relationships/image" Target="../media/image53.png"/><Relationship Id="rId9" Type="http://schemas.openxmlformats.org/officeDocument/2006/relationships/image" Target="../media/image5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60.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4.xml"/><Relationship Id="rId4" Type="http://schemas.openxmlformats.org/officeDocument/2006/relationships/image" Target="../media/image6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4.pn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4.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66.png"/><Relationship Id="rId7" Type="http://schemas.openxmlformats.org/officeDocument/2006/relationships/image" Target="../media/image68.png"/><Relationship Id="rId2" Type="http://schemas.openxmlformats.org/officeDocument/2006/relationships/image" Target="../media/image65.jpeg"/><Relationship Id="rId1" Type="http://schemas.openxmlformats.org/officeDocument/2006/relationships/slideLayout" Target="../slideLayouts/slideLayout1.xml"/><Relationship Id="rId6" Type="http://schemas.openxmlformats.org/officeDocument/2006/relationships/image" Target="../media/image91.svg"/><Relationship Id="rId5" Type="http://schemas.openxmlformats.org/officeDocument/2006/relationships/image" Target="../media/image67.png"/><Relationship Id="rId10" Type="http://schemas.openxmlformats.org/officeDocument/2006/relationships/image" Target="../media/image95.svg"/><Relationship Id="rId4" Type="http://schemas.openxmlformats.org/officeDocument/2006/relationships/image" Target="../media/image89.svg"/><Relationship Id="rId9" Type="http://schemas.openxmlformats.org/officeDocument/2006/relationships/image" Target="../media/image6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1.xml"/><Relationship Id="rId4" Type="http://schemas.openxmlformats.org/officeDocument/2006/relationships/image" Target="../media/image12.svg"/></Relationships>
</file>

<file path=ppt/slides/_rels/slide4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74.png"/><Relationship Id="rId4" Type="http://schemas.openxmlformats.org/officeDocument/2006/relationships/image" Target="../media/image7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102.svg"/><Relationship Id="rId7" Type="http://schemas.openxmlformats.org/officeDocument/2006/relationships/image" Target="../media/image106.svg"/><Relationship Id="rId2" Type="http://schemas.openxmlformats.org/officeDocument/2006/relationships/image" Target="../media/image75.png"/><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104.svg"/><Relationship Id="rId4" Type="http://schemas.openxmlformats.org/officeDocument/2006/relationships/image" Target="../media/image76.png"/><Relationship Id="rId9" Type="http://schemas.openxmlformats.org/officeDocument/2006/relationships/image" Target="../media/image108.svg"/></Relationships>
</file>

<file path=ppt/slides/_rels/slide4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8" Type="http://schemas.openxmlformats.org/officeDocument/2006/relationships/image" Target="../media/image115.svg"/><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13.svg"/><Relationship Id="rId5" Type="http://schemas.openxmlformats.org/officeDocument/2006/relationships/image" Target="../media/image81.png"/><Relationship Id="rId10" Type="http://schemas.openxmlformats.org/officeDocument/2006/relationships/image" Target="../media/image117.svg"/><Relationship Id="rId4" Type="http://schemas.openxmlformats.org/officeDocument/2006/relationships/image" Target="../media/image111.svg"/><Relationship Id="rId9" Type="http://schemas.openxmlformats.org/officeDocument/2006/relationships/image" Target="../media/image83.png"/></Relationships>
</file>

<file path=ppt/slides/_rels/slide4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0.xml"/></Relationships>
</file>

<file path=ppt/slides/_rels/slide5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6.sv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22.svg"/><Relationship Id="rId4" Type="http://schemas.openxmlformats.org/officeDocument/2006/relationships/image" Target="../media/image16.pn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276F0DAD-2FAF-49B8-AF39-CDA5123AC515}"/>
              </a:ext>
            </a:extLst>
          </p:cNvPr>
          <p:cNvPicPr>
            <a:picLocks noChangeAspect="1"/>
          </p:cNvPicPr>
          <p:nvPr/>
        </p:nvPicPr>
        <p:blipFill>
          <a:blip r:embed="rId2">
            <a:extLst>
              <a:ext uri="{28A0092B-C50C-407E-A947-70E740481C1C}">
                <a14:useLocalDpi xmlns:a14="http://schemas.microsoft.com/office/drawing/2010/main" val="0"/>
              </a:ext>
            </a:extLst>
          </a:blip>
          <a:srcRect l="59314" t="42926" r="10233" b="11394"/>
          <a:stretch>
            <a:fillRect/>
          </a:stretch>
        </p:blipFill>
        <p:spPr>
          <a:xfrm>
            <a:off x="9017000" y="3683000"/>
            <a:ext cx="3175000" cy="3175000"/>
          </a:xfrm>
          <a:custGeom>
            <a:avLst/>
            <a:gdLst>
              <a:gd name="connsiteX0" fmla="*/ 3132750 w 3132750"/>
              <a:gd name="connsiteY0" fmla="*/ 0 h 3132750"/>
              <a:gd name="connsiteX1" fmla="*/ 3132750 w 3132750"/>
              <a:gd name="connsiteY1" fmla="*/ 3132750 h 3132750"/>
              <a:gd name="connsiteX2" fmla="*/ 0 w 3132750"/>
              <a:gd name="connsiteY2" fmla="*/ 3132750 h 3132750"/>
            </a:gdLst>
            <a:ahLst/>
            <a:cxnLst>
              <a:cxn ang="0">
                <a:pos x="connsiteX0" y="connsiteY0"/>
              </a:cxn>
              <a:cxn ang="0">
                <a:pos x="connsiteX1" y="connsiteY1"/>
              </a:cxn>
              <a:cxn ang="0">
                <a:pos x="connsiteX2" y="connsiteY2"/>
              </a:cxn>
            </a:cxnLst>
            <a:rect l="l" t="t" r="r" b="b"/>
            <a:pathLst>
              <a:path w="3132750" h="3132750">
                <a:moveTo>
                  <a:pt x="3132750" y="0"/>
                </a:moveTo>
                <a:lnTo>
                  <a:pt x="3132750" y="3132750"/>
                </a:lnTo>
                <a:lnTo>
                  <a:pt x="0" y="3132750"/>
                </a:lnTo>
                <a:close/>
              </a:path>
            </a:pathLst>
          </a:custGeom>
        </p:spPr>
      </p:pic>
      <p:pic>
        <p:nvPicPr>
          <p:cNvPr id="8" name="图片 7">
            <a:extLst>
              <a:ext uri="{FF2B5EF4-FFF2-40B4-BE49-F238E27FC236}">
                <a16:creationId xmlns:a16="http://schemas.microsoft.com/office/drawing/2014/main" xmlns="" id="{71CB930F-DB88-45E7-947E-C64DF860B052}"/>
              </a:ext>
            </a:extLst>
          </p:cNvPr>
          <p:cNvPicPr>
            <a:picLocks noChangeAspect="1"/>
          </p:cNvPicPr>
          <p:nvPr/>
        </p:nvPicPr>
        <p:blipFill>
          <a:blip r:embed="rId2">
            <a:extLst>
              <a:ext uri="{28A0092B-C50C-407E-A947-70E740481C1C}">
                <a14:useLocalDpi xmlns:a14="http://schemas.microsoft.com/office/drawing/2010/main" val="0"/>
              </a:ext>
            </a:extLst>
          </a:blip>
          <a:srcRect l="6358" t="21064" r="20030" b="6506"/>
          <a:stretch>
            <a:fillRect/>
          </a:stretch>
        </p:blipFill>
        <p:spPr>
          <a:xfrm>
            <a:off x="4569777" y="-2004181"/>
            <a:ext cx="7572451" cy="4967250"/>
          </a:xfrm>
          <a:custGeom>
            <a:avLst/>
            <a:gdLst>
              <a:gd name="connsiteX0" fmla="*/ 0 w 7572451"/>
              <a:gd name="connsiteY0" fmla="*/ 0 h 4967250"/>
              <a:gd name="connsiteX1" fmla="*/ 7572451 w 7572451"/>
              <a:gd name="connsiteY1" fmla="*/ 0 h 4967250"/>
              <a:gd name="connsiteX2" fmla="*/ 7572451 w 7572451"/>
              <a:gd name="connsiteY2" fmla="*/ 1736801 h 4967250"/>
              <a:gd name="connsiteX3" fmla="*/ 4342002 w 7572451"/>
              <a:gd name="connsiteY3" fmla="*/ 4967250 h 4967250"/>
            </a:gdLst>
            <a:ahLst/>
            <a:cxnLst>
              <a:cxn ang="0">
                <a:pos x="connsiteX0" y="connsiteY0"/>
              </a:cxn>
              <a:cxn ang="0">
                <a:pos x="connsiteX1" y="connsiteY1"/>
              </a:cxn>
              <a:cxn ang="0">
                <a:pos x="connsiteX2" y="connsiteY2"/>
              </a:cxn>
              <a:cxn ang="0">
                <a:pos x="connsiteX3" y="connsiteY3"/>
              </a:cxn>
            </a:cxnLst>
            <a:rect l="l" t="t" r="r" b="b"/>
            <a:pathLst>
              <a:path w="7572451" h="4967250">
                <a:moveTo>
                  <a:pt x="0" y="0"/>
                </a:moveTo>
                <a:lnTo>
                  <a:pt x="7572451" y="0"/>
                </a:lnTo>
                <a:lnTo>
                  <a:pt x="7572451" y="1736801"/>
                </a:lnTo>
                <a:lnTo>
                  <a:pt x="4342002" y="4967250"/>
                </a:lnTo>
                <a:close/>
              </a:path>
            </a:pathLst>
          </a:custGeom>
        </p:spPr>
      </p:pic>
      <p:sp>
        <p:nvSpPr>
          <p:cNvPr id="17" name="文本框 16">
            <a:extLst>
              <a:ext uri="{FF2B5EF4-FFF2-40B4-BE49-F238E27FC236}">
                <a16:creationId xmlns:a16="http://schemas.microsoft.com/office/drawing/2014/main" xmlns="" id="{8062C129-2675-49D5-B73B-8FFC7297E5F8}"/>
              </a:ext>
            </a:extLst>
          </p:cNvPr>
          <p:cNvSpPr txBox="1"/>
          <p:nvPr/>
        </p:nvSpPr>
        <p:spPr>
          <a:xfrm>
            <a:off x="491408" y="1127224"/>
            <a:ext cx="4997551"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2019</a:t>
            </a:r>
            <a:r>
              <a:rPr kumimoji="0" lang="zh-CN" altLang="en-US" sz="4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年</a:t>
            </a:r>
            <a:endParaRPr kumimoji="0" lang="en-US" altLang="zh-CN" sz="40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400" b="1" spc="200" dirty="0">
                <a:solidFill>
                  <a:schemeClr val="accent1"/>
                </a:solidFill>
                <a:latin typeface="微软雅黑" panose="020B0503020204020204" pitchFamily="34" charset="-122"/>
                <a:ea typeface="微软雅黑" panose="020B0503020204020204" pitchFamily="34" charset="-122"/>
              </a:rPr>
              <a:t>年终总结</a:t>
            </a:r>
            <a:r>
              <a:rPr lang="en-US" altLang="zh-CN" sz="4400" b="1" spc="200" dirty="0">
                <a:solidFill>
                  <a:schemeClr val="accent1"/>
                </a:solidFill>
                <a:latin typeface="微软雅黑" panose="020B0503020204020204" pitchFamily="34" charset="-122"/>
                <a:ea typeface="微软雅黑" panose="020B0503020204020204" pitchFamily="34" charset="-122"/>
              </a:rPr>
              <a:t>PPT</a:t>
            </a:r>
            <a:r>
              <a:rPr lang="zh-CN" altLang="en-US" sz="4400" b="1" spc="200" dirty="0">
                <a:solidFill>
                  <a:schemeClr val="accent1"/>
                </a:solidFill>
                <a:latin typeface="微软雅黑" panose="020B0503020204020204" pitchFamily="34" charset="-122"/>
                <a:ea typeface="微软雅黑" panose="020B0503020204020204" pitchFamily="34" charset="-122"/>
              </a:rPr>
              <a:t>模板</a:t>
            </a:r>
            <a:endParaRPr kumimoji="0" lang="en-US" altLang="zh-CN" sz="5400" b="1" i="0" u="none" strike="noStrike" kern="1200" cap="none" spc="20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sp>
        <p:nvSpPr>
          <p:cNvPr id="22" name="任意多边形: 形状 21">
            <a:extLst>
              <a:ext uri="{FF2B5EF4-FFF2-40B4-BE49-F238E27FC236}">
                <a16:creationId xmlns:a16="http://schemas.microsoft.com/office/drawing/2014/main" xmlns="" id="{9A1AC1D0-4BAE-4D8D-B19D-EE487A22D159}"/>
              </a:ext>
            </a:extLst>
          </p:cNvPr>
          <p:cNvSpPr/>
          <p:nvPr/>
        </p:nvSpPr>
        <p:spPr>
          <a:xfrm>
            <a:off x="5281865" y="-19730"/>
            <a:ext cx="7190354" cy="6877730"/>
          </a:xfrm>
          <a:custGeom>
            <a:avLst/>
            <a:gdLst>
              <a:gd name="connsiteX0" fmla="*/ 5722374 w 5869858"/>
              <a:gd name="connsiteY0" fmla="*/ 0 h 5722374"/>
              <a:gd name="connsiteX1" fmla="*/ 0 w 5869858"/>
              <a:gd name="connsiteY1" fmla="*/ 5722374 h 5722374"/>
              <a:gd name="connsiteX2" fmla="*/ 2684206 w 5869858"/>
              <a:gd name="connsiteY2" fmla="*/ 5722374 h 5722374"/>
              <a:gd name="connsiteX3" fmla="*/ 5869858 w 5869858"/>
              <a:gd name="connsiteY3" fmla="*/ 2536722 h 5722374"/>
              <a:gd name="connsiteX4" fmla="*/ 5722374 w 5869858"/>
              <a:gd name="connsiteY4" fmla="*/ 0 h 5722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9858" h="5722374">
                <a:moveTo>
                  <a:pt x="5722374" y="0"/>
                </a:moveTo>
                <a:lnTo>
                  <a:pt x="0" y="5722374"/>
                </a:lnTo>
                <a:lnTo>
                  <a:pt x="2684206" y="5722374"/>
                </a:lnTo>
                <a:lnTo>
                  <a:pt x="5869858" y="2536722"/>
                </a:lnTo>
                <a:lnTo>
                  <a:pt x="5722374" y="0"/>
                </a:lnTo>
                <a:close/>
              </a:path>
            </a:pathLst>
          </a:custGeom>
          <a:gradFill>
            <a:gsLst>
              <a:gs pos="4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egoe UI Light"/>
              <a:ea typeface="微软雅黑" panose="020B0503020204020204" pitchFamily="34" charset="-122"/>
              <a:cs typeface="+mn-cs"/>
            </a:endParaRPr>
          </a:p>
        </p:txBody>
      </p:sp>
      <p:sp>
        <p:nvSpPr>
          <p:cNvPr id="4" name="矩形 3">
            <a:extLst>
              <a:ext uri="{FF2B5EF4-FFF2-40B4-BE49-F238E27FC236}">
                <a16:creationId xmlns:a16="http://schemas.microsoft.com/office/drawing/2014/main" xmlns="" id="{9D42B193-6240-47E7-8BDE-497B14981E6A}"/>
              </a:ext>
            </a:extLst>
          </p:cNvPr>
          <p:cNvSpPr/>
          <p:nvPr/>
        </p:nvSpPr>
        <p:spPr>
          <a:xfrm>
            <a:off x="509512" y="2515800"/>
            <a:ext cx="4772337" cy="338554"/>
          </a:xfrm>
          <a:prstGeom prst="rect">
            <a:avLst/>
          </a:prstGeom>
        </p:spPr>
        <p:txBody>
          <a:bodyPr wrap="square">
            <a:spAutoFit/>
          </a:bodyPr>
          <a:lstStyle/>
          <a:p>
            <a:pPr lvl="0" algn="dist"/>
            <a:r>
              <a:rPr lang="en-US" altLang="zh-CN" sz="1600" dirty="0">
                <a:solidFill>
                  <a:prstClr val="black">
                    <a:lumMod val="75000"/>
                    <a:lumOff val="25000"/>
                  </a:prstClr>
                </a:solidFill>
                <a:latin typeface="Segoe UI"/>
              </a:rPr>
              <a:t>YEAR-END SUMMARY PPT TEMPLATE</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Segoe UI"/>
              <a:ea typeface="微软雅黑" panose="020B0503020204020204" pitchFamily="34" charset="-122"/>
              <a:cs typeface="+mn-cs"/>
            </a:endParaRPr>
          </a:p>
        </p:txBody>
      </p:sp>
      <p:cxnSp>
        <p:nvCxnSpPr>
          <p:cNvPr id="7" name="直接连接符 6">
            <a:extLst>
              <a:ext uri="{FF2B5EF4-FFF2-40B4-BE49-F238E27FC236}">
                <a16:creationId xmlns:a16="http://schemas.microsoft.com/office/drawing/2014/main" xmlns="" id="{8D65D188-DF9E-4302-9596-35722E33BB14}"/>
              </a:ext>
            </a:extLst>
          </p:cNvPr>
          <p:cNvCxnSpPr/>
          <p:nvPr/>
        </p:nvCxnSpPr>
        <p:spPr>
          <a:xfrm>
            <a:off x="698500" y="3152715"/>
            <a:ext cx="0" cy="1641535"/>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C17AC3D9-2BC0-4BDD-B2B6-896E8C0EC082}"/>
              </a:ext>
            </a:extLst>
          </p:cNvPr>
          <p:cNvSpPr txBox="1"/>
          <p:nvPr/>
        </p:nvSpPr>
        <p:spPr>
          <a:xfrm>
            <a:off x="500985" y="4967108"/>
            <a:ext cx="18231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rPr>
              <a:t>汇报人：爱迪鹅</a:t>
            </a:r>
          </a:p>
        </p:txBody>
      </p:sp>
      <p:sp>
        <p:nvSpPr>
          <p:cNvPr id="19" name="文本框 18">
            <a:extLst>
              <a:ext uri="{FF2B5EF4-FFF2-40B4-BE49-F238E27FC236}">
                <a16:creationId xmlns:a16="http://schemas.microsoft.com/office/drawing/2014/main" xmlns="" id="{CDE80D9E-A669-42D4-A917-A4E054BA6B91}"/>
              </a:ext>
            </a:extLst>
          </p:cNvPr>
          <p:cNvSpPr txBox="1"/>
          <p:nvPr/>
        </p:nvSpPr>
        <p:spPr>
          <a:xfrm>
            <a:off x="509513" y="5361840"/>
            <a:ext cx="1249437"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rPr>
              <a:t>2018/12/12</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244280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402932F-40F4-4559-8DA4-0DCD4A784F97}"/>
              </a:ext>
            </a:extLst>
          </p:cNvPr>
          <p:cNvSpPr>
            <a:spLocks noGrp="1"/>
          </p:cNvSpPr>
          <p:nvPr>
            <p:ph type="title"/>
          </p:nvPr>
        </p:nvSpPr>
        <p:spPr/>
        <p:txBody>
          <a:bodyPr/>
          <a:lstStyle/>
          <a:p>
            <a:r>
              <a:rPr lang="zh-CN" altLang="en-US" dirty="0"/>
              <a:t>工作重点</a:t>
            </a:r>
          </a:p>
        </p:txBody>
      </p:sp>
      <p:grpSp>
        <p:nvGrpSpPr>
          <p:cNvPr id="4" name="组合 3">
            <a:extLst>
              <a:ext uri="{FF2B5EF4-FFF2-40B4-BE49-F238E27FC236}">
                <a16:creationId xmlns:a16="http://schemas.microsoft.com/office/drawing/2014/main" xmlns="" id="{CB26A587-1EE9-4344-ABC3-CB2398B57CF3}"/>
              </a:ext>
            </a:extLst>
          </p:cNvPr>
          <p:cNvGrpSpPr/>
          <p:nvPr/>
        </p:nvGrpSpPr>
        <p:grpSpPr>
          <a:xfrm>
            <a:off x="585788" y="1633758"/>
            <a:ext cx="3647403" cy="4436524"/>
            <a:chOff x="762794" y="1711990"/>
            <a:chExt cx="3647403" cy="4436524"/>
          </a:xfrm>
        </p:grpSpPr>
        <p:sp>
          <p:nvSpPr>
            <p:cNvPr id="5" name="椭圆 4">
              <a:extLst>
                <a:ext uri="{FF2B5EF4-FFF2-40B4-BE49-F238E27FC236}">
                  <a16:creationId xmlns:a16="http://schemas.microsoft.com/office/drawing/2014/main" xmlns="" id="{56CA916E-7029-4FB3-B0FD-57348D3ED868}"/>
                </a:ext>
              </a:extLst>
            </p:cNvPr>
            <p:cNvSpPr/>
            <p:nvPr/>
          </p:nvSpPr>
          <p:spPr>
            <a:xfrm>
              <a:off x="2369337" y="1711990"/>
              <a:ext cx="2040860" cy="20408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E113094-878C-4832-B78C-A55CC9A9C0D8}"/>
                </a:ext>
              </a:extLst>
            </p:cNvPr>
            <p:cNvSpPr/>
            <p:nvPr/>
          </p:nvSpPr>
          <p:spPr>
            <a:xfrm>
              <a:off x="2482504" y="4556249"/>
              <a:ext cx="1592265" cy="159226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3892676-473A-4064-98FB-D4D8B0733F02}"/>
                </a:ext>
              </a:extLst>
            </p:cNvPr>
            <p:cNvSpPr/>
            <p:nvPr/>
          </p:nvSpPr>
          <p:spPr>
            <a:xfrm>
              <a:off x="762794" y="2847974"/>
              <a:ext cx="2349493" cy="23494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a:extLst>
                <a:ext uri="{FF2B5EF4-FFF2-40B4-BE49-F238E27FC236}">
                  <a16:creationId xmlns:a16="http://schemas.microsoft.com/office/drawing/2014/main" xmlns="" id="{2A59C6DE-4513-46EC-AE15-95F27EA7B53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018503" y="2361156"/>
              <a:ext cx="742527" cy="742527"/>
            </a:xfrm>
            <a:prstGeom prst="rect">
              <a:avLst/>
            </a:prstGeom>
          </p:spPr>
        </p:pic>
        <p:pic>
          <p:nvPicPr>
            <p:cNvPr id="9" name="图形 8">
              <a:extLst>
                <a:ext uri="{FF2B5EF4-FFF2-40B4-BE49-F238E27FC236}">
                  <a16:creationId xmlns:a16="http://schemas.microsoft.com/office/drawing/2014/main" xmlns="" id="{91A5002D-B496-4D52-AA8D-C7AE2F9500C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889461" y="4963206"/>
              <a:ext cx="778350" cy="778350"/>
            </a:xfrm>
            <a:prstGeom prst="rect">
              <a:avLst/>
            </a:prstGeom>
          </p:spPr>
        </p:pic>
        <p:pic>
          <p:nvPicPr>
            <p:cNvPr id="10" name="图形 9">
              <a:extLst>
                <a:ext uri="{FF2B5EF4-FFF2-40B4-BE49-F238E27FC236}">
                  <a16:creationId xmlns:a16="http://schemas.microsoft.com/office/drawing/2014/main" xmlns="" id="{23E5ACC4-3FC2-441B-A0C5-12180C6E603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420809" y="3471526"/>
              <a:ext cx="1033462" cy="1033462"/>
            </a:xfrm>
            <a:prstGeom prst="rect">
              <a:avLst/>
            </a:prstGeom>
          </p:spPr>
        </p:pic>
      </p:grpSp>
      <p:sp>
        <p:nvSpPr>
          <p:cNvPr id="11" name="矩形: 圆角 10">
            <a:extLst>
              <a:ext uri="{FF2B5EF4-FFF2-40B4-BE49-F238E27FC236}">
                <a16:creationId xmlns:a16="http://schemas.microsoft.com/office/drawing/2014/main" xmlns="" id="{A30B7AAC-B9F3-4ABC-B541-2BE5CE1673DA}"/>
              </a:ext>
            </a:extLst>
          </p:cNvPr>
          <p:cNvSpPr/>
          <p:nvPr/>
        </p:nvSpPr>
        <p:spPr>
          <a:xfrm>
            <a:off x="5059363" y="1294147"/>
            <a:ext cx="6545262" cy="1616074"/>
          </a:xfrm>
          <a:prstGeom prst="roundRect">
            <a:avLst>
              <a:gd name="adj" fmla="val 5133"/>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1754BADB-8F4C-441B-BE2B-456F4217E4A2}"/>
              </a:ext>
            </a:extLst>
          </p:cNvPr>
          <p:cNvSpPr/>
          <p:nvPr/>
        </p:nvSpPr>
        <p:spPr>
          <a:xfrm>
            <a:off x="5059363" y="3043983"/>
            <a:ext cx="6545262" cy="1616074"/>
          </a:xfrm>
          <a:prstGeom prst="roundRect">
            <a:avLst>
              <a:gd name="adj" fmla="val 5133"/>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2331990B-22BE-4517-8BC6-BE179B7DBC09}"/>
              </a:ext>
            </a:extLst>
          </p:cNvPr>
          <p:cNvSpPr/>
          <p:nvPr/>
        </p:nvSpPr>
        <p:spPr>
          <a:xfrm>
            <a:off x="5059363" y="4793819"/>
            <a:ext cx="6545262" cy="1616074"/>
          </a:xfrm>
          <a:prstGeom prst="roundRect">
            <a:avLst>
              <a:gd name="adj" fmla="val 5133"/>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pic>
        <p:nvPicPr>
          <p:cNvPr id="14" name="图形 13">
            <a:extLst>
              <a:ext uri="{FF2B5EF4-FFF2-40B4-BE49-F238E27FC236}">
                <a16:creationId xmlns:a16="http://schemas.microsoft.com/office/drawing/2014/main" xmlns="" id="{213FAFA2-1073-4676-9FB4-F34019BB606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323003" y="1675664"/>
            <a:ext cx="772997" cy="772997"/>
          </a:xfrm>
          <a:prstGeom prst="rect">
            <a:avLst/>
          </a:prstGeom>
        </p:spPr>
      </p:pic>
      <p:sp>
        <p:nvSpPr>
          <p:cNvPr id="15" name="文本框 14">
            <a:extLst>
              <a:ext uri="{FF2B5EF4-FFF2-40B4-BE49-F238E27FC236}">
                <a16:creationId xmlns:a16="http://schemas.microsoft.com/office/drawing/2014/main" xmlns="" id="{DB8A96A0-CAF2-4921-808D-48F64DBD9C2E}"/>
              </a:ext>
            </a:extLst>
          </p:cNvPr>
          <p:cNvSpPr txBox="1"/>
          <p:nvPr/>
        </p:nvSpPr>
        <p:spPr>
          <a:xfrm>
            <a:off x="6503072" y="1484852"/>
            <a:ext cx="1397000" cy="461665"/>
          </a:xfrm>
          <a:prstGeom prst="rect">
            <a:avLst/>
          </a:prstGeom>
          <a:noFill/>
        </p:spPr>
        <p:txBody>
          <a:bodyPr wrap="square" rtlCol="0">
            <a:spAutoFit/>
          </a:bodyPr>
          <a:lstStyle/>
          <a:p>
            <a:r>
              <a:rPr lang="zh-CN" altLang="en-US" sz="2400" dirty="0">
                <a:solidFill>
                  <a:schemeClr val="tx2"/>
                </a:solidFill>
                <a:latin typeface="微软雅黑" panose="020B0503020204020204" pitchFamily="34" charset="-122"/>
                <a:ea typeface="微软雅黑" panose="020B0503020204020204" pitchFamily="34" charset="-122"/>
              </a:rPr>
              <a:t>重点一</a:t>
            </a:r>
          </a:p>
        </p:txBody>
      </p:sp>
      <p:sp>
        <p:nvSpPr>
          <p:cNvPr id="16" name="矩形 15">
            <a:extLst>
              <a:ext uri="{FF2B5EF4-FFF2-40B4-BE49-F238E27FC236}">
                <a16:creationId xmlns:a16="http://schemas.microsoft.com/office/drawing/2014/main" xmlns="" id="{BB4866B8-191B-444E-804F-EA1979FBA8C5}"/>
              </a:ext>
            </a:extLst>
          </p:cNvPr>
          <p:cNvSpPr/>
          <p:nvPr/>
        </p:nvSpPr>
        <p:spPr>
          <a:xfrm>
            <a:off x="6503072" y="1952556"/>
            <a:ext cx="4801314" cy="778355"/>
          </a:xfrm>
          <a:prstGeom prst="rect">
            <a:avLst/>
          </a:prstGeom>
        </p:spPr>
        <p:txBody>
          <a:bodyPr wrap="none">
            <a:spAutoFit/>
          </a:bodyPr>
          <a:lstStyle/>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en-US" altLang="zh-CN" dirty="0">
              <a:solidFill>
                <a:srgbClr val="404040"/>
              </a:solidFill>
              <a:latin typeface="微软雅黑 Light" pitchFamily="34" charset="-122"/>
              <a:ea typeface="微软雅黑 Light" pitchFamily="34" charset="-122"/>
            </a:endParaRPr>
          </a:p>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zh-CN" altLang="en-US" dirty="0"/>
          </a:p>
        </p:txBody>
      </p:sp>
      <p:cxnSp>
        <p:nvCxnSpPr>
          <p:cNvPr id="17" name="直接连接符 16">
            <a:extLst>
              <a:ext uri="{FF2B5EF4-FFF2-40B4-BE49-F238E27FC236}">
                <a16:creationId xmlns:a16="http://schemas.microsoft.com/office/drawing/2014/main" xmlns="" id="{09A7FEE5-BBE8-4886-84BD-3F5BA876D0A0}"/>
              </a:ext>
            </a:extLst>
          </p:cNvPr>
          <p:cNvCxnSpPr>
            <a:cxnSpLocks/>
          </p:cNvCxnSpPr>
          <p:nvPr/>
        </p:nvCxnSpPr>
        <p:spPr>
          <a:xfrm>
            <a:off x="6273800" y="1557338"/>
            <a:ext cx="0" cy="10795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BD0169DD-5948-431A-8FA4-F0452743EB8B}"/>
              </a:ext>
            </a:extLst>
          </p:cNvPr>
          <p:cNvSpPr txBox="1"/>
          <p:nvPr/>
        </p:nvSpPr>
        <p:spPr>
          <a:xfrm>
            <a:off x="6503072" y="3212953"/>
            <a:ext cx="1397000" cy="461665"/>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重点二</a:t>
            </a:r>
          </a:p>
        </p:txBody>
      </p:sp>
      <p:sp>
        <p:nvSpPr>
          <p:cNvPr id="19" name="矩形 18">
            <a:extLst>
              <a:ext uri="{FF2B5EF4-FFF2-40B4-BE49-F238E27FC236}">
                <a16:creationId xmlns:a16="http://schemas.microsoft.com/office/drawing/2014/main" xmlns="" id="{FE6F6763-F7CB-4A45-A6FB-F71B70912B95}"/>
              </a:ext>
            </a:extLst>
          </p:cNvPr>
          <p:cNvSpPr/>
          <p:nvPr/>
        </p:nvSpPr>
        <p:spPr>
          <a:xfrm>
            <a:off x="6503072" y="3680657"/>
            <a:ext cx="4801314" cy="778355"/>
          </a:xfrm>
          <a:prstGeom prst="rect">
            <a:avLst/>
          </a:prstGeom>
        </p:spPr>
        <p:txBody>
          <a:bodyPr wrap="none">
            <a:spAutoFit/>
          </a:bodyPr>
          <a:lstStyle/>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en-US" altLang="zh-CN" dirty="0">
              <a:solidFill>
                <a:srgbClr val="404040"/>
              </a:solidFill>
              <a:latin typeface="微软雅黑 Light" pitchFamily="34" charset="-122"/>
              <a:ea typeface="微软雅黑 Light" pitchFamily="34" charset="-122"/>
            </a:endParaRPr>
          </a:p>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zh-CN" altLang="en-US" dirty="0"/>
          </a:p>
        </p:txBody>
      </p:sp>
      <p:cxnSp>
        <p:nvCxnSpPr>
          <p:cNvPr id="20" name="直接连接符 19">
            <a:extLst>
              <a:ext uri="{FF2B5EF4-FFF2-40B4-BE49-F238E27FC236}">
                <a16:creationId xmlns:a16="http://schemas.microsoft.com/office/drawing/2014/main" xmlns="" id="{B05ED7F3-0B00-4E40-8537-96DC16438A7E}"/>
              </a:ext>
            </a:extLst>
          </p:cNvPr>
          <p:cNvCxnSpPr>
            <a:cxnSpLocks/>
          </p:cNvCxnSpPr>
          <p:nvPr/>
        </p:nvCxnSpPr>
        <p:spPr>
          <a:xfrm>
            <a:off x="6273800" y="3284538"/>
            <a:ext cx="0" cy="108040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2EB8CE96-69FA-42A3-9892-0B3764793564}"/>
              </a:ext>
            </a:extLst>
          </p:cNvPr>
          <p:cNvSpPr txBox="1"/>
          <p:nvPr/>
        </p:nvSpPr>
        <p:spPr>
          <a:xfrm>
            <a:off x="6503072" y="5000383"/>
            <a:ext cx="1397000" cy="461665"/>
          </a:xfrm>
          <a:prstGeom prst="rect">
            <a:avLst/>
          </a:prstGeom>
          <a:noFill/>
        </p:spPr>
        <p:txBody>
          <a:bodyPr wrap="square" rtlCol="0">
            <a:spAutoFit/>
          </a:bodyPr>
          <a:lstStyle/>
          <a:p>
            <a:r>
              <a:rPr lang="zh-CN" altLang="en-US" sz="2400" dirty="0">
                <a:solidFill>
                  <a:schemeClr val="accent3"/>
                </a:solidFill>
                <a:latin typeface="微软雅黑" panose="020B0503020204020204" pitchFamily="34" charset="-122"/>
                <a:ea typeface="微软雅黑" panose="020B0503020204020204" pitchFamily="34" charset="-122"/>
              </a:rPr>
              <a:t>重点三</a:t>
            </a:r>
          </a:p>
        </p:txBody>
      </p:sp>
      <p:sp>
        <p:nvSpPr>
          <p:cNvPr id="22" name="矩形 21">
            <a:extLst>
              <a:ext uri="{FF2B5EF4-FFF2-40B4-BE49-F238E27FC236}">
                <a16:creationId xmlns:a16="http://schemas.microsoft.com/office/drawing/2014/main" xmlns="" id="{794B429D-9383-4CF1-B2CA-6FD73C061071}"/>
              </a:ext>
            </a:extLst>
          </p:cNvPr>
          <p:cNvSpPr/>
          <p:nvPr/>
        </p:nvSpPr>
        <p:spPr>
          <a:xfrm>
            <a:off x="6503072" y="5468087"/>
            <a:ext cx="4801314" cy="778355"/>
          </a:xfrm>
          <a:prstGeom prst="rect">
            <a:avLst/>
          </a:prstGeom>
        </p:spPr>
        <p:txBody>
          <a:bodyPr wrap="none">
            <a:spAutoFit/>
          </a:bodyPr>
          <a:lstStyle/>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en-US" altLang="zh-CN" dirty="0">
              <a:solidFill>
                <a:srgbClr val="404040"/>
              </a:solidFill>
              <a:latin typeface="微软雅黑 Light" pitchFamily="34" charset="-122"/>
              <a:ea typeface="微软雅黑 Light" pitchFamily="34" charset="-122"/>
            </a:endParaRPr>
          </a:p>
          <a:p>
            <a:pPr>
              <a:lnSpc>
                <a:spcPct val="130000"/>
              </a:lnSpc>
            </a:pPr>
            <a:r>
              <a:rPr lang="zh-CN" altLang="en-US" dirty="0">
                <a:solidFill>
                  <a:srgbClr val="404040"/>
                </a:solidFill>
                <a:latin typeface="微软雅黑 Light" pitchFamily="34" charset="-122"/>
                <a:ea typeface="微软雅黑 Light" pitchFamily="34" charset="-122"/>
              </a:rPr>
              <a:t>请你在这里输入对于你的产品特点的描述内容</a:t>
            </a:r>
            <a:endParaRPr lang="zh-CN" altLang="en-US" dirty="0"/>
          </a:p>
        </p:txBody>
      </p:sp>
      <p:cxnSp>
        <p:nvCxnSpPr>
          <p:cNvPr id="23" name="直接连接符 22">
            <a:extLst>
              <a:ext uri="{FF2B5EF4-FFF2-40B4-BE49-F238E27FC236}">
                <a16:creationId xmlns:a16="http://schemas.microsoft.com/office/drawing/2014/main" xmlns="" id="{CE937D5C-825A-4916-B0D4-1D2277622843}"/>
              </a:ext>
            </a:extLst>
          </p:cNvPr>
          <p:cNvCxnSpPr>
            <a:cxnSpLocks/>
          </p:cNvCxnSpPr>
          <p:nvPr/>
        </p:nvCxnSpPr>
        <p:spPr>
          <a:xfrm>
            <a:off x="6273800" y="5064125"/>
            <a:ext cx="0" cy="1088244"/>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xmlns="" id="{73AC262B-D116-43EC-BD63-18D7488BDE9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375275" y="3549338"/>
            <a:ext cx="605364" cy="605364"/>
          </a:xfrm>
          <a:prstGeom prst="rect">
            <a:avLst/>
          </a:prstGeom>
        </p:spPr>
      </p:pic>
      <p:pic>
        <p:nvPicPr>
          <p:cNvPr id="25" name="图形 24">
            <a:extLst>
              <a:ext uri="{FF2B5EF4-FFF2-40B4-BE49-F238E27FC236}">
                <a16:creationId xmlns:a16="http://schemas.microsoft.com/office/drawing/2014/main" xmlns="" id="{55D239F3-06F6-4CE7-955D-F929C254FFD5}"/>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5377012" y="5335915"/>
            <a:ext cx="654817" cy="654817"/>
          </a:xfrm>
          <a:prstGeom prst="rect">
            <a:avLst/>
          </a:prstGeom>
        </p:spPr>
      </p:pic>
    </p:spTree>
    <p:extLst>
      <p:ext uri="{BB962C8B-B14F-4D97-AF65-F5344CB8AC3E}">
        <p14:creationId xmlns:p14="http://schemas.microsoft.com/office/powerpoint/2010/main" val="40080204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D105C6-0504-4E49-8CF9-D794312B7487}"/>
              </a:ext>
            </a:extLst>
          </p:cNvPr>
          <p:cNvSpPr>
            <a:spLocks noGrp="1"/>
          </p:cNvSpPr>
          <p:nvPr>
            <p:ph type="title"/>
          </p:nvPr>
        </p:nvSpPr>
        <p:spPr/>
        <p:txBody>
          <a:bodyPr/>
          <a:lstStyle/>
          <a:p>
            <a:r>
              <a:rPr lang="zh-CN" altLang="en-US" dirty="0"/>
              <a:t>工作重点</a:t>
            </a:r>
          </a:p>
        </p:txBody>
      </p:sp>
      <p:pic>
        <p:nvPicPr>
          <p:cNvPr id="4" name="图片 3">
            <a:extLst>
              <a:ext uri="{FF2B5EF4-FFF2-40B4-BE49-F238E27FC236}">
                <a16:creationId xmlns:a16="http://schemas.microsoft.com/office/drawing/2014/main" xmlns="" id="{861FAF6B-5AE7-4AA9-A8BB-72FB7E5D3FD4}"/>
              </a:ext>
            </a:extLst>
          </p:cNvPr>
          <p:cNvPicPr>
            <a:picLocks noChangeAspect="1"/>
          </p:cNvPicPr>
          <p:nvPr/>
        </p:nvPicPr>
        <p:blipFill>
          <a:blip r:embed="rId2">
            <a:extLst>
              <a:ext uri="{28A0092B-C50C-407E-A947-70E740481C1C}">
                <a14:useLocalDpi xmlns:a14="http://schemas.microsoft.com/office/drawing/2010/main" val="0"/>
              </a:ext>
            </a:extLst>
          </a:blip>
          <a:srcRect t="24727" b="22773"/>
          <a:stretch>
            <a:fillRect/>
          </a:stretch>
        </p:blipFill>
        <p:spPr>
          <a:xfrm>
            <a:off x="0" y="1676401"/>
            <a:ext cx="12192000" cy="4267199"/>
          </a:xfrm>
          <a:custGeom>
            <a:avLst/>
            <a:gdLst>
              <a:gd name="connsiteX0" fmla="*/ 0 w 12192000"/>
              <a:gd name="connsiteY0" fmla="*/ 0 h 4267199"/>
              <a:gd name="connsiteX1" fmla="*/ 12192000 w 12192000"/>
              <a:gd name="connsiteY1" fmla="*/ 0 h 4267199"/>
              <a:gd name="connsiteX2" fmla="*/ 12192000 w 12192000"/>
              <a:gd name="connsiteY2" fmla="*/ 4267199 h 4267199"/>
              <a:gd name="connsiteX3" fmla="*/ 0 w 12192000"/>
              <a:gd name="connsiteY3" fmla="*/ 4267199 h 4267199"/>
            </a:gdLst>
            <a:ahLst/>
            <a:cxnLst>
              <a:cxn ang="0">
                <a:pos x="connsiteX0" y="connsiteY0"/>
              </a:cxn>
              <a:cxn ang="0">
                <a:pos x="connsiteX1" y="connsiteY1"/>
              </a:cxn>
              <a:cxn ang="0">
                <a:pos x="connsiteX2" y="connsiteY2"/>
              </a:cxn>
              <a:cxn ang="0">
                <a:pos x="connsiteX3" y="connsiteY3"/>
              </a:cxn>
            </a:cxnLst>
            <a:rect l="l" t="t" r="r" b="b"/>
            <a:pathLst>
              <a:path w="12192000" h="4267199">
                <a:moveTo>
                  <a:pt x="0" y="0"/>
                </a:moveTo>
                <a:lnTo>
                  <a:pt x="12192000" y="0"/>
                </a:lnTo>
                <a:lnTo>
                  <a:pt x="12192000" y="4267199"/>
                </a:lnTo>
                <a:lnTo>
                  <a:pt x="0" y="4267199"/>
                </a:lnTo>
                <a:close/>
              </a:path>
            </a:pathLst>
          </a:custGeom>
        </p:spPr>
      </p:pic>
      <p:sp>
        <p:nvSpPr>
          <p:cNvPr id="5" name="矩形 4">
            <a:extLst>
              <a:ext uri="{FF2B5EF4-FFF2-40B4-BE49-F238E27FC236}">
                <a16:creationId xmlns:a16="http://schemas.microsoft.com/office/drawing/2014/main" xmlns="" id="{2166C0F5-0262-4DE3-8292-6BB8ADDAD858}"/>
              </a:ext>
            </a:extLst>
          </p:cNvPr>
          <p:cNvSpPr/>
          <p:nvPr/>
        </p:nvSpPr>
        <p:spPr>
          <a:xfrm>
            <a:off x="0" y="1676400"/>
            <a:ext cx="12192000" cy="4267199"/>
          </a:xfrm>
          <a:prstGeom prst="rect">
            <a:avLst/>
          </a:prstGeom>
          <a:solidFill>
            <a:schemeClr val="accent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2DE4A4DB-A101-4729-84D3-72C48F743ECC}"/>
              </a:ext>
            </a:extLst>
          </p:cNvPr>
          <p:cNvGrpSpPr/>
          <p:nvPr/>
        </p:nvGrpSpPr>
        <p:grpSpPr>
          <a:xfrm>
            <a:off x="121338" y="2373018"/>
            <a:ext cx="2828260" cy="2990483"/>
            <a:chOff x="121338" y="2347618"/>
            <a:chExt cx="2828260" cy="2990483"/>
          </a:xfrm>
        </p:grpSpPr>
        <p:pic>
          <p:nvPicPr>
            <p:cNvPr id="7" name="图形 6">
              <a:extLst>
                <a:ext uri="{FF2B5EF4-FFF2-40B4-BE49-F238E27FC236}">
                  <a16:creationId xmlns:a16="http://schemas.microsoft.com/office/drawing/2014/main" xmlns="" id="{314E5107-E760-435F-B741-AC969D9C6EF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295402" y="2347618"/>
              <a:ext cx="480132" cy="400110"/>
            </a:xfrm>
            <a:prstGeom prst="rect">
              <a:avLst/>
            </a:prstGeom>
          </p:spPr>
        </p:pic>
        <p:sp>
          <p:nvSpPr>
            <p:cNvPr id="8" name="文本框 7">
              <a:extLst>
                <a:ext uri="{FF2B5EF4-FFF2-40B4-BE49-F238E27FC236}">
                  <a16:creationId xmlns:a16="http://schemas.microsoft.com/office/drawing/2014/main" xmlns="" id="{A03E5B0A-23FA-4C5E-8BE0-FBD163AB09D1}"/>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输入关键词</a:t>
              </a:r>
            </a:p>
          </p:txBody>
        </p:sp>
        <p:sp>
          <p:nvSpPr>
            <p:cNvPr id="9" name="文本框 8">
              <a:extLst>
                <a:ext uri="{FF2B5EF4-FFF2-40B4-BE49-F238E27FC236}">
                  <a16:creationId xmlns:a16="http://schemas.microsoft.com/office/drawing/2014/main" xmlns="" id="{CABE153A-AE16-46BF-8F29-940F6EED893F}"/>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0" name="组合 9">
            <a:extLst>
              <a:ext uri="{FF2B5EF4-FFF2-40B4-BE49-F238E27FC236}">
                <a16:creationId xmlns:a16="http://schemas.microsoft.com/office/drawing/2014/main" xmlns="" id="{DE84D1C9-E4C9-48F1-A8AA-92A6C12AE24E}"/>
              </a:ext>
            </a:extLst>
          </p:cNvPr>
          <p:cNvGrpSpPr/>
          <p:nvPr/>
        </p:nvGrpSpPr>
        <p:grpSpPr>
          <a:xfrm>
            <a:off x="3175994" y="2342241"/>
            <a:ext cx="2828260" cy="3021260"/>
            <a:chOff x="121338" y="2316841"/>
            <a:chExt cx="2828260" cy="3021260"/>
          </a:xfrm>
        </p:grpSpPr>
        <p:pic>
          <p:nvPicPr>
            <p:cNvPr id="11" name="图形 10">
              <a:extLst>
                <a:ext uri="{FF2B5EF4-FFF2-40B4-BE49-F238E27FC236}">
                  <a16:creationId xmlns:a16="http://schemas.microsoft.com/office/drawing/2014/main" xmlns="" id="{CD07C221-01E9-44AD-A077-ADEDA06327E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220527" y="2316841"/>
              <a:ext cx="461664" cy="461664"/>
            </a:xfrm>
            <a:prstGeom prst="rect">
              <a:avLst/>
            </a:prstGeom>
          </p:spPr>
        </p:pic>
        <p:sp>
          <p:nvSpPr>
            <p:cNvPr id="12" name="文本框 11">
              <a:extLst>
                <a:ext uri="{FF2B5EF4-FFF2-40B4-BE49-F238E27FC236}">
                  <a16:creationId xmlns:a16="http://schemas.microsoft.com/office/drawing/2014/main" xmlns="" id="{F97244B6-B53E-4D8B-9D3C-D9554FFC6A25}"/>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输入关键词</a:t>
              </a:r>
            </a:p>
          </p:txBody>
        </p:sp>
        <p:sp>
          <p:nvSpPr>
            <p:cNvPr id="13" name="文本框 12">
              <a:extLst>
                <a:ext uri="{FF2B5EF4-FFF2-40B4-BE49-F238E27FC236}">
                  <a16:creationId xmlns:a16="http://schemas.microsoft.com/office/drawing/2014/main" xmlns="" id="{5FEF3B2C-B348-4216-8BD5-F6A693214502}"/>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4" name="组合 13">
            <a:extLst>
              <a:ext uri="{FF2B5EF4-FFF2-40B4-BE49-F238E27FC236}">
                <a16:creationId xmlns:a16="http://schemas.microsoft.com/office/drawing/2014/main" xmlns="" id="{4543B120-4661-4381-971A-5302A5DDF417}"/>
              </a:ext>
            </a:extLst>
          </p:cNvPr>
          <p:cNvGrpSpPr/>
          <p:nvPr/>
        </p:nvGrpSpPr>
        <p:grpSpPr>
          <a:xfrm>
            <a:off x="6230650" y="2957281"/>
            <a:ext cx="2828260" cy="2406220"/>
            <a:chOff x="121338" y="2931881"/>
            <a:chExt cx="2828260" cy="2406220"/>
          </a:xfrm>
        </p:grpSpPr>
        <p:sp>
          <p:nvSpPr>
            <p:cNvPr id="15" name="文本框 14">
              <a:extLst>
                <a:ext uri="{FF2B5EF4-FFF2-40B4-BE49-F238E27FC236}">
                  <a16:creationId xmlns:a16="http://schemas.microsoft.com/office/drawing/2014/main" xmlns="" id="{08123D9A-B3A2-4C4C-8F2C-8676A977C468}"/>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输入关键词</a:t>
              </a:r>
            </a:p>
          </p:txBody>
        </p:sp>
        <p:sp>
          <p:nvSpPr>
            <p:cNvPr id="16" name="文本框 15">
              <a:extLst>
                <a:ext uri="{FF2B5EF4-FFF2-40B4-BE49-F238E27FC236}">
                  <a16:creationId xmlns:a16="http://schemas.microsoft.com/office/drawing/2014/main" xmlns="" id="{A595E8D0-07A3-4C8E-9941-303ED3291C17}"/>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grpSp>
        <p:nvGrpSpPr>
          <p:cNvPr id="17" name="组合 16">
            <a:extLst>
              <a:ext uri="{FF2B5EF4-FFF2-40B4-BE49-F238E27FC236}">
                <a16:creationId xmlns:a16="http://schemas.microsoft.com/office/drawing/2014/main" xmlns="" id="{9C7F1E9C-F642-4239-B406-B988BC41C2A8}"/>
              </a:ext>
            </a:extLst>
          </p:cNvPr>
          <p:cNvGrpSpPr/>
          <p:nvPr/>
        </p:nvGrpSpPr>
        <p:grpSpPr>
          <a:xfrm>
            <a:off x="9285307" y="2351783"/>
            <a:ext cx="2828260" cy="3011718"/>
            <a:chOff x="121338" y="2326383"/>
            <a:chExt cx="2828260" cy="3011718"/>
          </a:xfrm>
        </p:grpSpPr>
        <p:pic>
          <p:nvPicPr>
            <p:cNvPr id="18" name="图形 17">
              <a:extLst>
                <a:ext uri="{FF2B5EF4-FFF2-40B4-BE49-F238E27FC236}">
                  <a16:creationId xmlns:a16="http://schemas.microsoft.com/office/drawing/2014/main" xmlns="" id="{6E129FB8-D09C-49A6-B05C-79FB93FDAB7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269351" y="2326383"/>
              <a:ext cx="461665" cy="461665"/>
            </a:xfrm>
            <a:prstGeom prst="rect">
              <a:avLst/>
            </a:prstGeom>
          </p:spPr>
        </p:pic>
        <p:sp>
          <p:nvSpPr>
            <p:cNvPr id="19" name="文本框 18">
              <a:extLst>
                <a:ext uri="{FF2B5EF4-FFF2-40B4-BE49-F238E27FC236}">
                  <a16:creationId xmlns:a16="http://schemas.microsoft.com/office/drawing/2014/main" xmlns="" id="{6C3A925D-3B1F-4731-BD9A-BC97275130E1}"/>
                </a:ext>
              </a:extLst>
            </p:cNvPr>
            <p:cNvSpPr txBox="1"/>
            <p:nvPr/>
          </p:nvSpPr>
          <p:spPr>
            <a:xfrm>
              <a:off x="503346" y="2931881"/>
              <a:ext cx="2064244" cy="461665"/>
            </a:xfrm>
            <a:prstGeom prst="rect">
              <a:avLst/>
            </a:prstGeom>
            <a:noFill/>
          </p:spPr>
          <p:txBody>
            <a:bodyPr wrap="square" rtlCol="0">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输入关键词</a:t>
              </a:r>
            </a:p>
          </p:txBody>
        </p:sp>
        <p:sp>
          <p:nvSpPr>
            <p:cNvPr id="20" name="文本框 19">
              <a:extLst>
                <a:ext uri="{FF2B5EF4-FFF2-40B4-BE49-F238E27FC236}">
                  <a16:creationId xmlns:a16="http://schemas.microsoft.com/office/drawing/2014/main" xmlns="" id="{9F5B18FC-3A2F-4A29-AAD4-C8D6CC3F701B}"/>
                </a:ext>
              </a:extLst>
            </p:cNvPr>
            <p:cNvSpPr txBox="1"/>
            <p:nvPr/>
          </p:nvSpPr>
          <p:spPr>
            <a:xfrm>
              <a:off x="121338" y="3439055"/>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grpSp>
      <p:cxnSp>
        <p:nvCxnSpPr>
          <p:cNvPr id="21" name="直接连接符 20">
            <a:extLst>
              <a:ext uri="{FF2B5EF4-FFF2-40B4-BE49-F238E27FC236}">
                <a16:creationId xmlns:a16="http://schemas.microsoft.com/office/drawing/2014/main" xmlns="" id="{FF55EBBA-19D4-455F-BEB8-02C2C69858A6}"/>
              </a:ext>
            </a:extLst>
          </p:cNvPr>
          <p:cNvCxnSpPr>
            <a:cxnSpLocks/>
          </p:cNvCxnSpPr>
          <p:nvPr/>
        </p:nvCxnSpPr>
        <p:spPr>
          <a:xfrm>
            <a:off x="3016296"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2F59528D-B447-442F-A0CE-2286F1211639}"/>
              </a:ext>
            </a:extLst>
          </p:cNvPr>
          <p:cNvCxnSpPr>
            <a:cxnSpLocks/>
          </p:cNvCxnSpPr>
          <p:nvPr/>
        </p:nvCxnSpPr>
        <p:spPr>
          <a:xfrm>
            <a:off x="6096000"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21F18ABD-E63E-447B-9332-1FDBD1F4AC02}"/>
              </a:ext>
            </a:extLst>
          </p:cNvPr>
          <p:cNvCxnSpPr>
            <a:cxnSpLocks/>
          </p:cNvCxnSpPr>
          <p:nvPr/>
        </p:nvCxnSpPr>
        <p:spPr>
          <a:xfrm>
            <a:off x="9185709" y="2371199"/>
            <a:ext cx="0" cy="2883426"/>
          </a:xfrm>
          <a:prstGeom prst="line">
            <a:avLst/>
          </a:prstGeom>
          <a:ln>
            <a:solidFill>
              <a:schemeClr val="bg1">
                <a:alpha val="30000"/>
              </a:schemeClr>
            </a:solidFill>
            <a:prstDash val="dash"/>
          </a:ln>
        </p:spPr>
        <p:style>
          <a:lnRef idx="1">
            <a:schemeClr val="accent1"/>
          </a:lnRef>
          <a:fillRef idx="0">
            <a:schemeClr val="accent1"/>
          </a:fillRef>
          <a:effectRef idx="0">
            <a:schemeClr val="accent1"/>
          </a:effectRef>
          <a:fontRef idx="minor">
            <a:schemeClr val="tx1"/>
          </a:fontRef>
        </p:style>
      </p:cxnSp>
      <p:pic>
        <p:nvPicPr>
          <p:cNvPr id="24" name="图形 23">
            <a:extLst>
              <a:ext uri="{FF2B5EF4-FFF2-40B4-BE49-F238E27FC236}">
                <a16:creationId xmlns:a16="http://schemas.microsoft.com/office/drawing/2014/main" xmlns="" id="{D14B702A-55FE-4D37-B770-155F8EA7305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7291480" y="2306633"/>
            <a:ext cx="513797" cy="513797"/>
          </a:xfrm>
          <a:prstGeom prst="rect">
            <a:avLst/>
          </a:prstGeom>
        </p:spPr>
      </p:pic>
    </p:spTree>
    <p:extLst>
      <p:ext uri="{BB962C8B-B14F-4D97-AF65-F5344CB8AC3E}">
        <p14:creationId xmlns:p14="http://schemas.microsoft.com/office/powerpoint/2010/main" val="9521799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0B356-37D6-4F29-97F3-A7A4D4104F59}"/>
              </a:ext>
            </a:extLst>
          </p:cNvPr>
          <p:cNvSpPr>
            <a:spLocks noGrp="1"/>
          </p:cNvSpPr>
          <p:nvPr>
            <p:ph type="title"/>
          </p:nvPr>
        </p:nvSpPr>
        <p:spPr/>
        <p:txBody>
          <a:bodyPr/>
          <a:lstStyle/>
          <a:p>
            <a:r>
              <a:rPr lang="zh-CN" altLang="en-US" dirty="0"/>
              <a:t>核心团队介绍</a:t>
            </a:r>
          </a:p>
        </p:txBody>
      </p:sp>
      <p:pic>
        <p:nvPicPr>
          <p:cNvPr id="4" name="图片 4">
            <a:extLst>
              <a:ext uri="{FF2B5EF4-FFF2-40B4-BE49-F238E27FC236}">
                <a16:creationId xmlns:a16="http://schemas.microsoft.com/office/drawing/2014/main" xmlns="" id="{53DF42EB-85F5-4BC2-B813-8DCC83B1F9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9231" y="1726616"/>
            <a:ext cx="2775462" cy="2770514"/>
          </a:xfrm>
          <a:prstGeom prst="ellipse">
            <a:avLst/>
          </a:prstGeom>
        </p:spPr>
      </p:pic>
      <p:sp>
        <p:nvSpPr>
          <p:cNvPr id="5" name="椭圆 4">
            <a:extLst>
              <a:ext uri="{FF2B5EF4-FFF2-40B4-BE49-F238E27FC236}">
                <a16:creationId xmlns:a16="http://schemas.microsoft.com/office/drawing/2014/main" xmlns="" id="{C5AE2FC1-BD48-401F-8A23-5D7C54BDF4E1}"/>
              </a:ext>
            </a:extLst>
          </p:cNvPr>
          <p:cNvSpPr/>
          <p:nvPr/>
        </p:nvSpPr>
        <p:spPr>
          <a:xfrm>
            <a:off x="870510"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6" name="任意多边形: 形状 5">
            <a:extLst>
              <a:ext uri="{FF2B5EF4-FFF2-40B4-BE49-F238E27FC236}">
                <a16:creationId xmlns:a16="http://schemas.microsoft.com/office/drawing/2014/main" xmlns="" id="{859EA00C-649F-4073-9BE3-C0B972024160}"/>
              </a:ext>
            </a:extLst>
          </p:cNvPr>
          <p:cNvSpPr/>
          <p:nvPr/>
        </p:nvSpPr>
        <p:spPr>
          <a:xfrm>
            <a:off x="1032567"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7" name="矩形 6">
            <a:extLst>
              <a:ext uri="{FF2B5EF4-FFF2-40B4-BE49-F238E27FC236}">
                <a16:creationId xmlns:a16="http://schemas.microsoft.com/office/drawing/2014/main" xmlns="" id="{1BC5A9EA-8C81-4836-8E6A-0D4A4E107C59}"/>
              </a:ext>
            </a:extLst>
          </p:cNvPr>
          <p:cNvSpPr/>
          <p:nvPr/>
        </p:nvSpPr>
        <p:spPr>
          <a:xfrm>
            <a:off x="1607771" y="3584353"/>
            <a:ext cx="1518364" cy="400110"/>
          </a:xfrm>
          <a:prstGeom prst="rect">
            <a:avLst/>
          </a:prstGeom>
        </p:spPr>
        <p:txBody>
          <a:bodyPr wrap="none">
            <a:spAutoFit/>
          </a:bodyPr>
          <a:lstStyle/>
          <a:p>
            <a:r>
              <a:rPr lang="zh-CN" altLang="en-US" sz="2000" b="1" spc="600" dirty="0">
                <a:solidFill>
                  <a:schemeClr val="bg1"/>
                </a:solidFill>
                <a:latin typeface="微软雅黑" panose="020B0503020204020204" pitchFamily="34" charset="-122"/>
                <a:ea typeface="微软雅黑" panose="020B0503020204020204" pitchFamily="34" charset="-122"/>
              </a:rPr>
              <a:t>你的名字</a:t>
            </a:r>
          </a:p>
        </p:txBody>
      </p:sp>
      <p:pic>
        <p:nvPicPr>
          <p:cNvPr id="8" name="图片 4">
            <a:extLst>
              <a:ext uri="{FF2B5EF4-FFF2-40B4-BE49-F238E27FC236}">
                <a16:creationId xmlns:a16="http://schemas.microsoft.com/office/drawing/2014/main" xmlns="" id="{4C7EC0CA-6E55-4B2F-9A15-8C7066B034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3631" y="1724143"/>
            <a:ext cx="2775460" cy="2775460"/>
          </a:xfrm>
          <a:prstGeom prst="ellipse">
            <a:avLst/>
          </a:prstGeom>
        </p:spPr>
      </p:pic>
      <p:sp>
        <p:nvSpPr>
          <p:cNvPr id="9" name="椭圆 8">
            <a:extLst>
              <a:ext uri="{FF2B5EF4-FFF2-40B4-BE49-F238E27FC236}">
                <a16:creationId xmlns:a16="http://schemas.microsoft.com/office/drawing/2014/main" xmlns="" id="{06219951-80D0-44AD-A531-F45C90635044}"/>
              </a:ext>
            </a:extLst>
          </p:cNvPr>
          <p:cNvSpPr/>
          <p:nvPr/>
        </p:nvSpPr>
        <p:spPr>
          <a:xfrm>
            <a:off x="4604909"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0" name="任意多边形: 形状 9">
            <a:extLst>
              <a:ext uri="{FF2B5EF4-FFF2-40B4-BE49-F238E27FC236}">
                <a16:creationId xmlns:a16="http://schemas.microsoft.com/office/drawing/2014/main" xmlns="" id="{5660DD16-9A92-4A5B-A3AE-9D10A28FFD2F}"/>
              </a:ext>
            </a:extLst>
          </p:cNvPr>
          <p:cNvSpPr/>
          <p:nvPr/>
        </p:nvSpPr>
        <p:spPr>
          <a:xfrm>
            <a:off x="4766966"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pic>
        <p:nvPicPr>
          <p:cNvPr id="11" name="图片 4">
            <a:extLst>
              <a:ext uri="{FF2B5EF4-FFF2-40B4-BE49-F238E27FC236}">
                <a16:creationId xmlns:a16="http://schemas.microsoft.com/office/drawing/2014/main" xmlns="" id="{3EAFA5B0-4D62-4276-AC08-226B51811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8030" y="1726656"/>
            <a:ext cx="2775462" cy="2770433"/>
          </a:xfrm>
          <a:prstGeom prst="ellipse">
            <a:avLst/>
          </a:prstGeom>
        </p:spPr>
      </p:pic>
      <p:sp>
        <p:nvSpPr>
          <p:cNvPr id="12" name="椭圆 11">
            <a:extLst>
              <a:ext uri="{FF2B5EF4-FFF2-40B4-BE49-F238E27FC236}">
                <a16:creationId xmlns:a16="http://schemas.microsoft.com/office/drawing/2014/main" xmlns="" id="{738A4AD5-62C7-444A-AB6E-138F70D9529B}"/>
              </a:ext>
            </a:extLst>
          </p:cNvPr>
          <p:cNvSpPr/>
          <p:nvPr/>
        </p:nvSpPr>
        <p:spPr>
          <a:xfrm>
            <a:off x="8339309" y="1605421"/>
            <a:ext cx="3012904" cy="3012904"/>
          </a:xfrm>
          <a:prstGeom prst="ellipse">
            <a:avLst/>
          </a:prstGeom>
          <a:ln w="19050">
            <a:gradFill flip="none" rotWithShape="1">
              <a:gsLst>
                <a:gs pos="0">
                  <a:schemeClr val="accent1"/>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p>
        </p:txBody>
      </p:sp>
      <p:sp>
        <p:nvSpPr>
          <p:cNvPr id="13" name="任意多边形: 形状 12">
            <a:extLst>
              <a:ext uri="{FF2B5EF4-FFF2-40B4-BE49-F238E27FC236}">
                <a16:creationId xmlns:a16="http://schemas.microsoft.com/office/drawing/2014/main" xmlns="" id="{5D2FDAEB-709D-417D-8B6B-37DE17368FE2}"/>
              </a:ext>
            </a:extLst>
          </p:cNvPr>
          <p:cNvSpPr/>
          <p:nvPr/>
        </p:nvSpPr>
        <p:spPr>
          <a:xfrm>
            <a:off x="8501366" y="3505971"/>
            <a:ext cx="2668772" cy="619107"/>
          </a:xfrm>
          <a:custGeom>
            <a:avLst/>
            <a:gdLst>
              <a:gd name="connsiteX0" fmla="*/ 0 w 3383280"/>
              <a:gd name="connsiteY0" fmla="*/ 0 h 784860"/>
              <a:gd name="connsiteX1" fmla="*/ 3383280 w 3383280"/>
              <a:gd name="connsiteY1" fmla="*/ 0 h 784860"/>
              <a:gd name="connsiteX2" fmla="*/ 2910840 w 3383280"/>
              <a:gd name="connsiteY2" fmla="*/ 784860 h 784860"/>
              <a:gd name="connsiteX3" fmla="*/ 502920 w 3383280"/>
              <a:gd name="connsiteY3" fmla="*/ 784860 h 784860"/>
              <a:gd name="connsiteX4" fmla="*/ 0 w 3383280"/>
              <a:gd name="connsiteY4" fmla="*/ 0 h 784860"/>
              <a:gd name="connsiteX0-1" fmla="*/ 0 w 3383280"/>
              <a:gd name="connsiteY0-2" fmla="*/ 0 h 784860"/>
              <a:gd name="connsiteX1-3" fmla="*/ 3383280 w 3383280"/>
              <a:gd name="connsiteY1-4" fmla="*/ 0 h 784860"/>
              <a:gd name="connsiteX2-5" fmla="*/ 2910840 w 3383280"/>
              <a:gd name="connsiteY2-6" fmla="*/ 784860 h 784860"/>
              <a:gd name="connsiteX3-7" fmla="*/ 502920 w 3383280"/>
              <a:gd name="connsiteY3-8" fmla="*/ 784860 h 784860"/>
              <a:gd name="connsiteX4-9" fmla="*/ 0 w 3383280"/>
              <a:gd name="connsiteY4-10" fmla="*/ 0 h 784860"/>
              <a:gd name="connsiteX0-11" fmla="*/ 0 w 3383280"/>
              <a:gd name="connsiteY0-12" fmla="*/ 0 h 784860"/>
              <a:gd name="connsiteX1-13" fmla="*/ 3383280 w 3383280"/>
              <a:gd name="connsiteY1-14" fmla="*/ 0 h 784860"/>
              <a:gd name="connsiteX2-15" fmla="*/ 2910840 w 3383280"/>
              <a:gd name="connsiteY2-16" fmla="*/ 784860 h 784860"/>
              <a:gd name="connsiteX3-17" fmla="*/ 502920 w 3383280"/>
              <a:gd name="connsiteY3-18" fmla="*/ 784860 h 784860"/>
              <a:gd name="connsiteX4-19" fmla="*/ 0 w 3383280"/>
              <a:gd name="connsiteY4-20" fmla="*/ 0 h 784860"/>
              <a:gd name="connsiteX0-21" fmla="*/ 0 w 3383280"/>
              <a:gd name="connsiteY0-22" fmla="*/ 0 h 784860"/>
              <a:gd name="connsiteX1-23" fmla="*/ 3383280 w 3383280"/>
              <a:gd name="connsiteY1-24" fmla="*/ 0 h 784860"/>
              <a:gd name="connsiteX2-25" fmla="*/ 2910840 w 3383280"/>
              <a:gd name="connsiteY2-26" fmla="*/ 784860 h 784860"/>
              <a:gd name="connsiteX3-27" fmla="*/ 502920 w 3383280"/>
              <a:gd name="connsiteY3-28" fmla="*/ 784860 h 784860"/>
              <a:gd name="connsiteX4-29" fmla="*/ 0 w 3383280"/>
              <a:gd name="connsiteY4-30" fmla="*/ 0 h 784860"/>
              <a:gd name="connsiteX0-31" fmla="*/ 0 w 3383280"/>
              <a:gd name="connsiteY0-32" fmla="*/ 0 h 784860"/>
              <a:gd name="connsiteX1-33" fmla="*/ 3383280 w 3383280"/>
              <a:gd name="connsiteY1-34" fmla="*/ 0 h 784860"/>
              <a:gd name="connsiteX2-35" fmla="*/ 2910840 w 3383280"/>
              <a:gd name="connsiteY2-36" fmla="*/ 784860 h 784860"/>
              <a:gd name="connsiteX3-37" fmla="*/ 502920 w 3383280"/>
              <a:gd name="connsiteY3-38" fmla="*/ 784860 h 784860"/>
              <a:gd name="connsiteX4-39" fmla="*/ 0 w 3383280"/>
              <a:gd name="connsiteY4-40" fmla="*/ 0 h 78486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3383280" h="784860">
                <a:moveTo>
                  <a:pt x="0" y="0"/>
                </a:moveTo>
                <a:lnTo>
                  <a:pt x="3383280" y="0"/>
                </a:lnTo>
                <a:cubicBezTo>
                  <a:pt x="3306762" y="266383"/>
                  <a:pt x="3139758" y="580390"/>
                  <a:pt x="2910840" y="784860"/>
                </a:cubicBezTo>
                <a:lnTo>
                  <a:pt x="502920" y="784860"/>
                </a:lnTo>
                <a:cubicBezTo>
                  <a:pt x="278130" y="613727"/>
                  <a:pt x="100965" y="256858"/>
                  <a:pt x="0" y="0"/>
                </a:cubicBezTo>
                <a:close/>
              </a:path>
            </a:pathLst>
          </a:custGeom>
          <a:solidFill>
            <a:schemeClr val="accent1">
              <a:alpha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ea typeface="微软雅黑" panose="020B0503020204020204" pitchFamily="34" charset="-122"/>
            </a:endParaRPr>
          </a:p>
        </p:txBody>
      </p:sp>
      <p:sp>
        <p:nvSpPr>
          <p:cNvPr id="14" name="矩形 13">
            <a:extLst>
              <a:ext uri="{FF2B5EF4-FFF2-40B4-BE49-F238E27FC236}">
                <a16:creationId xmlns:a16="http://schemas.microsoft.com/office/drawing/2014/main" xmlns="" id="{9D293F0B-7183-4BDB-8477-0ECF555FA9C8}"/>
              </a:ext>
            </a:extLst>
          </p:cNvPr>
          <p:cNvSpPr/>
          <p:nvPr/>
        </p:nvSpPr>
        <p:spPr>
          <a:xfrm>
            <a:off x="5342170" y="3584353"/>
            <a:ext cx="1518364" cy="400110"/>
          </a:xfrm>
          <a:prstGeom prst="rect">
            <a:avLst/>
          </a:prstGeom>
        </p:spPr>
        <p:txBody>
          <a:bodyPr wrap="none">
            <a:spAutoFit/>
          </a:bodyPr>
          <a:lstStyle/>
          <a:p>
            <a:r>
              <a:rPr lang="zh-CN" altLang="en-US" sz="2000" b="1" spc="600" dirty="0">
                <a:solidFill>
                  <a:schemeClr val="bg1"/>
                </a:solidFill>
                <a:latin typeface="微软雅黑" panose="020B0503020204020204" pitchFamily="34" charset="-122"/>
                <a:ea typeface="微软雅黑" panose="020B0503020204020204" pitchFamily="34" charset="-122"/>
              </a:rPr>
              <a:t>你的名字</a:t>
            </a:r>
          </a:p>
        </p:txBody>
      </p:sp>
      <p:sp>
        <p:nvSpPr>
          <p:cNvPr id="15" name="矩形 14">
            <a:extLst>
              <a:ext uri="{FF2B5EF4-FFF2-40B4-BE49-F238E27FC236}">
                <a16:creationId xmlns:a16="http://schemas.microsoft.com/office/drawing/2014/main" xmlns="" id="{5D50B064-01D3-4BD6-8D32-EF1F77D1505D}"/>
              </a:ext>
            </a:extLst>
          </p:cNvPr>
          <p:cNvSpPr/>
          <p:nvPr/>
        </p:nvSpPr>
        <p:spPr>
          <a:xfrm>
            <a:off x="9076570" y="3584352"/>
            <a:ext cx="1518364" cy="400110"/>
          </a:xfrm>
          <a:prstGeom prst="rect">
            <a:avLst/>
          </a:prstGeom>
        </p:spPr>
        <p:txBody>
          <a:bodyPr wrap="none">
            <a:spAutoFit/>
          </a:bodyPr>
          <a:lstStyle/>
          <a:p>
            <a:r>
              <a:rPr lang="zh-CN" altLang="en-US" sz="2000" b="1" spc="600" dirty="0">
                <a:solidFill>
                  <a:schemeClr val="bg1"/>
                </a:solidFill>
                <a:latin typeface="微软雅黑" panose="020B0503020204020204" pitchFamily="34" charset="-122"/>
                <a:ea typeface="微软雅黑" panose="020B0503020204020204" pitchFamily="34" charset="-122"/>
              </a:rPr>
              <a:t>你的名字</a:t>
            </a:r>
          </a:p>
        </p:txBody>
      </p:sp>
      <p:sp>
        <p:nvSpPr>
          <p:cNvPr id="16" name="文本框 15">
            <a:extLst>
              <a:ext uri="{FF2B5EF4-FFF2-40B4-BE49-F238E27FC236}">
                <a16:creationId xmlns:a16="http://schemas.microsoft.com/office/drawing/2014/main" xmlns="" id="{4408F7DD-46F3-475A-8610-D96DEBA17705}"/>
              </a:ext>
            </a:extLst>
          </p:cNvPr>
          <p:cNvSpPr txBox="1"/>
          <p:nvPr/>
        </p:nvSpPr>
        <p:spPr>
          <a:xfrm>
            <a:off x="1012135"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sp>
        <p:nvSpPr>
          <p:cNvPr id="17" name="文本框 16">
            <a:extLst>
              <a:ext uri="{FF2B5EF4-FFF2-40B4-BE49-F238E27FC236}">
                <a16:creationId xmlns:a16="http://schemas.microsoft.com/office/drawing/2014/main" xmlns="" id="{4D1AA082-119D-4A94-8DFB-3FA2B020C0A0}"/>
              </a:ext>
            </a:extLst>
          </p:cNvPr>
          <p:cNvSpPr txBox="1"/>
          <p:nvPr/>
        </p:nvSpPr>
        <p:spPr>
          <a:xfrm>
            <a:off x="4756543"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sp>
        <p:nvSpPr>
          <p:cNvPr id="18" name="文本框 17">
            <a:extLst>
              <a:ext uri="{FF2B5EF4-FFF2-40B4-BE49-F238E27FC236}">
                <a16:creationId xmlns:a16="http://schemas.microsoft.com/office/drawing/2014/main" xmlns="" id="{37BC191D-2DEA-466D-BD84-F873A9E42232}"/>
              </a:ext>
            </a:extLst>
          </p:cNvPr>
          <p:cNvSpPr txBox="1"/>
          <p:nvPr/>
        </p:nvSpPr>
        <p:spPr>
          <a:xfrm>
            <a:off x="8500951" y="4707721"/>
            <a:ext cx="2709635" cy="1529714"/>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在这里输入你的正文内容</a:t>
            </a:r>
            <a:endParaRPr lang="en-US" altLang="zh-CN" sz="1600" dirty="0">
              <a:solidFill>
                <a:schemeClr val="tx1">
                  <a:lumMod val="85000"/>
                  <a:lumOff val="15000"/>
                </a:schemeClr>
              </a:solidFill>
            </a:endParaRP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a:p>
            <a:pPr algn="ctr">
              <a:lnSpc>
                <a:spcPct val="150000"/>
              </a:lnSpc>
            </a:pPr>
            <a:r>
              <a:rPr lang="zh-CN" altLang="en-US" sz="1600" dirty="0">
                <a:solidFill>
                  <a:schemeClr val="tx1">
                    <a:lumMod val="85000"/>
                    <a:lumOff val="15000"/>
                  </a:schemeClr>
                </a:solidFill>
              </a:rPr>
              <a:t>在这里输入你的正文内容</a:t>
            </a:r>
          </a:p>
        </p:txBody>
      </p:sp>
    </p:spTree>
    <p:extLst>
      <p:ext uri="{BB962C8B-B14F-4D97-AF65-F5344CB8AC3E}">
        <p14:creationId xmlns:p14="http://schemas.microsoft.com/office/powerpoint/2010/main" val="4257356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a:xfrm>
            <a:off x="600821" y="211346"/>
            <a:ext cx="10515600" cy="422434"/>
          </a:xfrm>
        </p:spPr>
        <p:txBody>
          <a:bodyPr/>
          <a:lstStyle/>
          <a:p>
            <a:r>
              <a:rPr lang="zh-CN" altLang="en-US" dirty="0">
                <a:latin typeface="+mn-lt"/>
                <a:sym typeface="+mn-lt"/>
              </a:rPr>
              <a:t>工作团队成员</a:t>
            </a:r>
          </a:p>
        </p:txBody>
      </p:sp>
      <p:pic>
        <p:nvPicPr>
          <p:cNvPr id="20" name="图片 19"/>
          <p:cNvPicPr>
            <a:picLocks noChangeAspect="1"/>
          </p:cNvPicPr>
          <p:nvPr/>
        </p:nvPicPr>
        <p:blipFill rotWithShape="1">
          <a:blip r:embed="rId2" cstate="screen">
            <a:extLst>
              <a:ext uri="{28A0092B-C50C-407E-A947-70E740481C1C}">
                <a14:useLocalDpi xmlns:a14="http://schemas.microsoft.com/office/drawing/2010/main" val="0"/>
              </a:ext>
            </a:extLst>
          </a:blip>
          <a:srcRect l="31817" t="412" r="34895" b="50592"/>
          <a:stretch/>
        </p:blipFill>
        <p:spPr>
          <a:xfrm>
            <a:off x="518141" y="1808596"/>
            <a:ext cx="1809498" cy="1809498"/>
          </a:xfrm>
          <a:prstGeom prst="ellipse">
            <a:avLst/>
          </a:prstGeom>
          <a:effectLst>
            <a:outerShdw blurRad="50800" dist="38100" dir="5400000" algn="t" rotWithShape="0">
              <a:prstClr val="black">
                <a:alpha val="30000"/>
              </a:prstClr>
            </a:outerShdw>
          </a:effectLst>
        </p:spPr>
      </p:pic>
      <p:pic>
        <p:nvPicPr>
          <p:cNvPr id="21" name="图片 20"/>
          <p:cNvPicPr>
            <a:picLocks noChangeAspect="1"/>
          </p:cNvPicPr>
          <p:nvPr/>
        </p:nvPicPr>
        <p:blipFill rotWithShape="1">
          <a:blip r:embed="rId3" cstate="screen">
            <a:extLst>
              <a:ext uri="{28A0092B-C50C-407E-A947-70E740481C1C}">
                <a14:useLocalDpi xmlns:a14="http://schemas.microsoft.com/office/drawing/2010/main" val="0"/>
              </a:ext>
            </a:extLst>
          </a:blip>
          <a:srcRect l="30997" t="6323" r="29029" b="33716"/>
          <a:stretch/>
        </p:blipFill>
        <p:spPr>
          <a:xfrm>
            <a:off x="2918773" y="1780986"/>
            <a:ext cx="1809498" cy="1809498"/>
          </a:xfrm>
          <a:prstGeom prst="ellipse">
            <a:avLst/>
          </a:prstGeom>
          <a:effectLst>
            <a:outerShdw blurRad="50800" dist="38100" dir="5400000" algn="t" rotWithShape="0">
              <a:prstClr val="black">
                <a:alpha val="30000"/>
              </a:prstClr>
            </a:outerShdw>
          </a:effectLst>
        </p:spPr>
      </p:pic>
      <p:pic>
        <p:nvPicPr>
          <p:cNvPr id="22" name="图片 21"/>
          <p:cNvPicPr>
            <a:picLocks noChangeAspect="1"/>
          </p:cNvPicPr>
          <p:nvPr/>
        </p:nvPicPr>
        <p:blipFill rotWithShape="1">
          <a:blip r:embed="rId4" cstate="screen">
            <a:extLst>
              <a:ext uri="{28A0092B-C50C-407E-A947-70E740481C1C}">
                <a14:useLocalDpi xmlns:a14="http://schemas.microsoft.com/office/drawing/2010/main" val="0"/>
              </a:ext>
            </a:extLst>
          </a:blip>
          <a:srcRect l="37524" t="-1055" r="13526" b="27628"/>
          <a:stretch/>
        </p:blipFill>
        <p:spPr>
          <a:xfrm>
            <a:off x="5163957" y="1783871"/>
            <a:ext cx="1810749" cy="1810749"/>
          </a:xfrm>
          <a:prstGeom prst="ellipse">
            <a:avLst/>
          </a:prstGeom>
          <a:effectLst>
            <a:outerShdw blurRad="50800" dist="38100" dir="5400000" algn="t" rotWithShape="0">
              <a:prstClr val="black">
                <a:alpha val="30000"/>
              </a:prstClr>
            </a:outerShdw>
          </a:effectLst>
        </p:spPr>
      </p:pic>
      <p:pic>
        <p:nvPicPr>
          <p:cNvPr id="23" name="图片 22"/>
          <p:cNvPicPr>
            <a:picLocks noChangeAspect="1"/>
          </p:cNvPicPr>
          <p:nvPr/>
        </p:nvPicPr>
        <p:blipFill rotWithShape="1">
          <a:blip r:embed="rId5" cstate="screen">
            <a:extLst>
              <a:ext uri="{28A0092B-C50C-407E-A947-70E740481C1C}">
                <a14:useLocalDpi xmlns:a14="http://schemas.microsoft.com/office/drawing/2010/main" val="0"/>
              </a:ext>
            </a:extLst>
          </a:blip>
          <a:srcRect l="11692" t="3417" r="11692" b="45507"/>
          <a:stretch/>
        </p:blipFill>
        <p:spPr>
          <a:xfrm>
            <a:off x="7410393" y="1755778"/>
            <a:ext cx="1841727" cy="1841727"/>
          </a:xfrm>
          <a:prstGeom prst="ellipse">
            <a:avLst/>
          </a:prstGeom>
          <a:effectLst>
            <a:outerShdw blurRad="50800" dist="38100" dir="5400000" algn="t" rotWithShape="0">
              <a:prstClr val="black">
                <a:alpha val="30000"/>
              </a:prstClr>
            </a:outerShdw>
          </a:effectLst>
        </p:spPr>
      </p:pic>
      <p:sp>
        <p:nvSpPr>
          <p:cNvPr id="25" name="文本框 24"/>
          <p:cNvSpPr txBox="1"/>
          <p:nvPr/>
        </p:nvSpPr>
        <p:spPr>
          <a:xfrm>
            <a:off x="898238" y="3776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6" name="文本框 25"/>
          <p:cNvSpPr txBox="1"/>
          <p:nvPr/>
        </p:nvSpPr>
        <p:spPr>
          <a:xfrm>
            <a:off x="3268266" y="3776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7" name="文本框 26"/>
          <p:cNvSpPr txBox="1"/>
          <p:nvPr/>
        </p:nvSpPr>
        <p:spPr>
          <a:xfrm>
            <a:off x="5507550" y="3780759"/>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8" name="文本框 27"/>
          <p:cNvSpPr txBox="1"/>
          <p:nvPr/>
        </p:nvSpPr>
        <p:spPr>
          <a:xfrm>
            <a:off x="7746834" y="3776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30" name="矩形 29"/>
          <p:cNvSpPr/>
          <p:nvPr/>
        </p:nvSpPr>
        <p:spPr>
          <a:xfrm>
            <a:off x="418480" y="4196193"/>
            <a:ext cx="2066612" cy="2314544"/>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a:t>
            </a:r>
            <a:endParaRPr lang="en-US" altLang="zh-CN" sz="1400" dirty="0">
              <a:solidFill>
                <a:schemeClr val="tx1">
                  <a:lumMod val="85000"/>
                  <a:lumOff val="15000"/>
                </a:schemeClr>
              </a:solidFill>
              <a:sym typeface="+mn-lt"/>
            </a:endParaRP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endParaRPr lang="zh-CN" altLang="en-US" sz="1400" dirty="0">
              <a:solidFill>
                <a:schemeClr val="tx1">
                  <a:lumMod val="85000"/>
                  <a:lumOff val="15000"/>
                </a:schemeClr>
              </a:solidFill>
              <a:sym typeface="+mn-lt"/>
            </a:endParaRPr>
          </a:p>
          <a:p>
            <a:pPr algn="ctr">
              <a:lnSpc>
                <a:spcPct val="150000"/>
              </a:lnSpc>
            </a:pPr>
            <a:endParaRPr lang="zh-CN" altLang="en-US" sz="1400" dirty="0">
              <a:solidFill>
                <a:schemeClr val="tx1">
                  <a:lumMod val="85000"/>
                  <a:lumOff val="15000"/>
                </a:schemeClr>
              </a:solidFill>
              <a:sym typeface="+mn-lt"/>
            </a:endParaRPr>
          </a:p>
        </p:txBody>
      </p:sp>
      <p:sp>
        <p:nvSpPr>
          <p:cNvPr id="40" name="矩形 39"/>
          <p:cNvSpPr/>
          <p:nvPr/>
        </p:nvSpPr>
        <p:spPr>
          <a:xfrm>
            <a:off x="2788726" y="4196193"/>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p:txBody>
      </p:sp>
      <p:sp>
        <p:nvSpPr>
          <p:cNvPr id="41" name="矩形 40"/>
          <p:cNvSpPr/>
          <p:nvPr/>
        </p:nvSpPr>
        <p:spPr>
          <a:xfrm>
            <a:off x="5071728" y="4191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p:txBody>
      </p:sp>
      <p:sp>
        <p:nvSpPr>
          <p:cNvPr id="42" name="矩形 41"/>
          <p:cNvSpPr/>
          <p:nvPr/>
        </p:nvSpPr>
        <p:spPr>
          <a:xfrm>
            <a:off x="7297950" y="4191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p:txBody>
      </p:sp>
      <p:grpSp>
        <p:nvGrpSpPr>
          <p:cNvPr id="2" name="组合 1">
            <a:extLst>
              <a:ext uri="{FF2B5EF4-FFF2-40B4-BE49-F238E27FC236}">
                <a16:creationId xmlns:a16="http://schemas.microsoft.com/office/drawing/2014/main" xmlns="" id="{FF049125-FE2C-463A-9DB9-D602EE94F12F}"/>
              </a:ext>
            </a:extLst>
          </p:cNvPr>
          <p:cNvGrpSpPr/>
          <p:nvPr/>
        </p:nvGrpSpPr>
        <p:grpSpPr>
          <a:xfrm>
            <a:off x="9645501" y="1776850"/>
            <a:ext cx="2066612" cy="4122765"/>
            <a:chOff x="9590637" y="1649850"/>
            <a:chExt cx="2066612" cy="4122765"/>
          </a:xfrm>
        </p:grpSpPr>
        <p:pic>
          <p:nvPicPr>
            <p:cNvPr id="24" name="图片 23"/>
            <p:cNvPicPr>
              <a:picLocks noChangeAspect="1"/>
            </p:cNvPicPr>
            <p:nvPr/>
          </p:nvPicPr>
          <p:blipFill rotWithShape="1">
            <a:blip r:embed="rId6" cstate="screen">
              <a:extLst>
                <a:ext uri="{28A0092B-C50C-407E-A947-70E740481C1C}">
                  <a14:useLocalDpi xmlns:a14="http://schemas.microsoft.com/office/drawing/2010/main" val="0"/>
                </a:ext>
              </a:extLst>
            </a:blip>
            <a:srcRect l="34741" t="4644" r="35508" b="50732"/>
            <a:stretch/>
          </p:blipFill>
          <p:spPr>
            <a:xfrm>
              <a:off x="9687807" y="1649850"/>
              <a:ext cx="1845381" cy="1845381"/>
            </a:xfrm>
            <a:prstGeom prst="ellipse">
              <a:avLst/>
            </a:prstGeom>
            <a:effectLst>
              <a:outerShdw blurRad="50800" dist="38100" dir="5400000" algn="t" rotWithShape="0">
                <a:prstClr val="black">
                  <a:alpha val="30000"/>
                </a:prstClr>
              </a:outerShdw>
            </a:effectLst>
          </p:spPr>
        </p:pic>
        <p:sp>
          <p:nvSpPr>
            <p:cNvPr id="29" name="文本框 28"/>
            <p:cNvSpPr txBox="1"/>
            <p:nvPr/>
          </p:nvSpPr>
          <p:spPr>
            <a:xfrm>
              <a:off x="9986118"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43" name="矩形 42"/>
            <p:cNvSpPr/>
            <p:nvPr/>
          </p:nvSpPr>
          <p:spPr>
            <a:xfrm>
              <a:off x="9590637"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a:p>
              <a:pPr algn="ctr">
                <a:lnSpc>
                  <a:spcPct val="150000"/>
                </a:lnSpc>
              </a:pPr>
              <a:r>
                <a:rPr lang="zh-CN" altLang="en-US" sz="1400" dirty="0">
                  <a:solidFill>
                    <a:schemeClr val="tx1">
                      <a:lumMod val="85000"/>
                      <a:lumOff val="15000"/>
                    </a:schemeClr>
                  </a:solidFill>
                  <a:sym typeface="+mn-lt"/>
                </a:rPr>
                <a:t>请在这里输入你的正文</a:t>
              </a:r>
            </a:p>
          </p:txBody>
        </p:sp>
      </p:grpSp>
    </p:spTree>
    <p:extLst>
      <p:ext uri="{BB962C8B-B14F-4D97-AF65-F5344CB8AC3E}">
        <p14:creationId xmlns:p14="http://schemas.microsoft.com/office/powerpoint/2010/main" val="38842121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99350E-C883-41BE-80BA-9F8C584F6728}"/>
              </a:ext>
            </a:extLst>
          </p:cNvPr>
          <p:cNvSpPr>
            <a:spLocks noGrp="1"/>
          </p:cNvSpPr>
          <p:nvPr>
            <p:ph type="title"/>
          </p:nvPr>
        </p:nvSpPr>
        <p:spPr/>
        <p:txBody>
          <a:bodyPr/>
          <a:lstStyle/>
          <a:p>
            <a:r>
              <a:rPr lang="zh-CN" altLang="en-US" dirty="0"/>
              <a:t>营销网络布局</a:t>
            </a:r>
          </a:p>
        </p:txBody>
      </p:sp>
      <p:sp>
        <p:nvSpPr>
          <p:cNvPr id="5" name="稻壳儿小白白(http://dwz.cn/Wu2UP)">
            <a:extLst>
              <a:ext uri="{FF2B5EF4-FFF2-40B4-BE49-F238E27FC236}">
                <a16:creationId xmlns:a16="http://schemas.microsoft.com/office/drawing/2014/main" xmlns="" id="{AA7A3975-972E-481C-A15E-4D764123EB25}"/>
              </a:ext>
            </a:extLst>
          </p:cNvPr>
          <p:cNvSpPr>
            <a:spLocks/>
          </p:cNvSpPr>
          <p:nvPr/>
        </p:nvSpPr>
        <p:spPr bwMode="auto">
          <a:xfrm>
            <a:off x="4324985" y="4634047"/>
            <a:ext cx="537755" cy="718089"/>
          </a:xfrm>
          <a:custGeom>
            <a:avLst/>
            <a:gdLst>
              <a:gd name="T0" fmla="*/ 93147285 w 1831"/>
              <a:gd name="T1" fmla="*/ 9902044 h 2473"/>
              <a:gd name="T2" fmla="*/ 96770999 w 1831"/>
              <a:gd name="T3" fmla="*/ 17228065 h 2473"/>
              <a:gd name="T4" fmla="*/ 104347883 w 1831"/>
              <a:gd name="T5" fmla="*/ 8614174 h 2473"/>
              <a:gd name="T6" fmla="*/ 109536507 w 1831"/>
              <a:gd name="T7" fmla="*/ 6601363 h 2473"/>
              <a:gd name="T8" fmla="*/ 121643393 w 1831"/>
              <a:gd name="T9" fmla="*/ 14732338 h 2473"/>
              <a:gd name="T10" fmla="*/ 131526173 w 1831"/>
              <a:gd name="T11" fmla="*/ 14974079 h 2473"/>
              <a:gd name="T12" fmla="*/ 139761966 w 1831"/>
              <a:gd name="T13" fmla="*/ 21011946 h 2473"/>
              <a:gd name="T14" fmla="*/ 134820719 w 1831"/>
              <a:gd name="T15" fmla="*/ 27452148 h 2473"/>
              <a:gd name="T16" fmla="*/ 141162148 w 1831"/>
              <a:gd name="T17" fmla="*/ 35824864 h 2473"/>
              <a:gd name="T18" fmla="*/ 147092045 w 1831"/>
              <a:gd name="T19" fmla="*/ 42426227 h 2473"/>
              <a:gd name="T20" fmla="*/ 150551033 w 1831"/>
              <a:gd name="T21" fmla="*/ 55468076 h 2473"/>
              <a:gd name="T22" fmla="*/ 148162773 w 1831"/>
              <a:gd name="T23" fmla="*/ 63518470 h 2473"/>
              <a:gd name="T24" fmla="*/ 140256148 w 1831"/>
              <a:gd name="T25" fmla="*/ 70361574 h 2473"/>
              <a:gd name="T26" fmla="*/ 131031991 w 1831"/>
              <a:gd name="T27" fmla="*/ 75674783 h 2473"/>
              <a:gd name="T28" fmla="*/ 122137288 w 1831"/>
              <a:gd name="T29" fmla="*/ 72374102 h 2473"/>
              <a:gd name="T30" fmla="*/ 111513236 w 1831"/>
              <a:gd name="T31" fmla="*/ 82517888 h 2473"/>
              <a:gd name="T32" fmla="*/ 107889521 w 1831"/>
              <a:gd name="T33" fmla="*/ 87026143 h 2473"/>
              <a:gd name="T34" fmla="*/ 112831054 w 1831"/>
              <a:gd name="T35" fmla="*/ 96767310 h 2473"/>
              <a:gd name="T36" fmla="*/ 101383078 w 1831"/>
              <a:gd name="T37" fmla="*/ 107232851 h 2473"/>
              <a:gd name="T38" fmla="*/ 94218013 w 1831"/>
              <a:gd name="T39" fmla="*/ 119389164 h 2473"/>
              <a:gd name="T40" fmla="*/ 96688636 w 1831"/>
              <a:gd name="T41" fmla="*/ 129130331 h 2473"/>
              <a:gd name="T42" fmla="*/ 91500012 w 1831"/>
              <a:gd name="T43" fmla="*/ 136295191 h 2473"/>
              <a:gd name="T44" fmla="*/ 88452843 w 1831"/>
              <a:gd name="T45" fmla="*/ 145794900 h 2473"/>
              <a:gd name="T46" fmla="*/ 83346582 w 1831"/>
              <a:gd name="T47" fmla="*/ 152879178 h 2473"/>
              <a:gd name="T48" fmla="*/ 80546504 w 1831"/>
              <a:gd name="T49" fmla="*/ 167531219 h 2473"/>
              <a:gd name="T50" fmla="*/ 78075594 w 1831"/>
              <a:gd name="T51" fmla="*/ 177835883 h 2473"/>
              <a:gd name="T52" fmla="*/ 76099153 w 1831"/>
              <a:gd name="T53" fmla="*/ 182907634 h 2473"/>
              <a:gd name="T54" fmla="*/ 76263880 w 1831"/>
              <a:gd name="T55" fmla="*/ 193292878 h 2473"/>
              <a:gd name="T56" fmla="*/ 67286814 w 1831"/>
              <a:gd name="T57" fmla="*/ 190475112 h 2473"/>
              <a:gd name="T58" fmla="*/ 55838838 w 1831"/>
              <a:gd name="T59" fmla="*/ 191441228 h 2473"/>
              <a:gd name="T60" fmla="*/ 45873695 w 1831"/>
              <a:gd name="T61" fmla="*/ 195627444 h 2473"/>
              <a:gd name="T62" fmla="*/ 38214160 w 1831"/>
              <a:gd name="T63" fmla="*/ 196513263 h 2473"/>
              <a:gd name="T64" fmla="*/ 28001926 w 1831"/>
              <a:gd name="T65" fmla="*/ 195869186 h 2473"/>
              <a:gd name="T66" fmla="*/ 28496108 w 1831"/>
              <a:gd name="T67" fmla="*/ 190394815 h 2473"/>
              <a:gd name="T68" fmla="*/ 39943797 w 1831"/>
              <a:gd name="T69" fmla="*/ 176708890 h 2473"/>
              <a:gd name="T70" fmla="*/ 40273252 w 1831"/>
              <a:gd name="T71" fmla="*/ 170671023 h 2473"/>
              <a:gd name="T72" fmla="*/ 28166653 w 1831"/>
              <a:gd name="T73" fmla="*/ 170831901 h 2473"/>
              <a:gd name="T74" fmla="*/ 17871769 w 1831"/>
              <a:gd name="T75" fmla="*/ 168577915 h 2473"/>
              <a:gd name="T76" fmla="*/ 14000963 w 1831"/>
              <a:gd name="T77" fmla="*/ 158273252 h 2473"/>
              <a:gd name="T78" fmla="*/ 21083665 w 1831"/>
              <a:gd name="T79" fmla="*/ 142655096 h 2473"/>
              <a:gd name="T80" fmla="*/ 14824600 w 1831"/>
              <a:gd name="T81" fmla="*/ 139515575 h 2473"/>
              <a:gd name="T82" fmla="*/ 18118860 w 1831"/>
              <a:gd name="T83" fmla="*/ 127922758 h 2473"/>
              <a:gd name="T84" fmla="*/ 10130158 w 1831"/>
              <a:gd name="T85" fmla="*/ 118342468 h 2473"/>
              <a:gd name="T86" fmla="*/ 8894702 w 1831"/>
              <a:gd name="T87" fmla="*/ 104334788 h 2473"/>
              <a:gd name="T88" fmla="*/ 2882441 w 1831"/>
              <a:gd name="T89" fmla="*/ 100550907 h 2473"/>
              <a:gd name="T90" fmla="*/ 658909 w 1831"/>
              <a:gd name="T91" fmla="*/ 96686729 h 2473"/>
              <a:gd name="T92" fmla="*/ 1894364 w 1831"/>
              <a:gd name="T93" fmla="*/ 88797212 h 2473"/>
              <a:gd name="T94" fmla="*/ 11941871 w 1831"/>
              <a:gd name="T95" fmla="*/ 76399441 h 2473"/>
              <a:gd name="T96" fmla="*/ 15565586 w 1831"/>
              <a:gd name="T97" fmla="*/ 70120116 h 2473"/>
              <a:gd name="T98" fmla="*/ 17954132 w 1831"/>
              <a:gd name="T99" fmla="*/ 61023026 h 2473"/>
              <a:gd name="T100" fmla="*/ 15895041 w 1831"/>
              <a:gd name="T101" fmla="*/ 54019044 h 2473"/>
              <a:gd name="T102" fmla="*/ 11447689 w 1831"/>
              <a:gd name="T103" fmla="*/ 44358458 h 2473"/>
              <a:gd name="T104" fmla="*/ 15565586 w 1831"/>
              <a:gd name="T105" fmla="*/ 34536710 h 2473"/>
              <a:gd name="T106" fmla="*/ 25778107 w 1831"/>
              <a:gd name="T107" fmla="*/ 30269913 h 2473"/>
              <a:gd name="T108" fmla="*/ 38955433 w 1831"/>
              <a:gd name="T109" fmla="*/ 25600781 h 2473"/>
              <a:gd name="T110" fmla="*/ 40026161 w 1831"/>
              <a:gd name="T111" fmla="*/ 22863596 h 2473"/>
              <a:gd name="T112" fmla="*/ 45791331 w 1831"/>
              <a:gd name="T113" fmla="*/ 20931365 h 2473"/>
              <a:gd name="T114" fmla="*/ 50321046 w 1831"/>
              <a:gd name="T115" fmla="*/ 17630684 h 2473"/>
              <a:gd name="T116" fmla="*/ 62510008 w 1831"/>
              <a:gd name="T117" fmla="*/ 9982625 h 2473"/>
              <a:gd name="T118" fmla="*/ 75275516 w 1831"/>
              <a:gd name="T119" fmla="*/ 9902044 h 2473"/>
              <a:gd name="T120" fmla="*/ 87711570 w 1831"/>
              <a:gd name="T121" fmla="*/ 3139804 h 2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6" name="稻壳儿小白白(http://dwz.cn/Wu2UP)">
            <a:extLst>
              <a:ext uri="{FF2B5EF4-FFF2-40B4-BE49-F238E27FC236}">
                <a16:creationId xmlns:a16="http://schemas.microsoft.com/office/drawing/2014/main" xmlns="" id="{1C97A85F-9B8D-4222-A876-994A28A5018B}"/>
              </a:ext>
            </a:extLst>
          </p:cNvPr>
          <p:cNvSpPr>
            <a:spLocks noEditPoints="1"/>
          </p:cNvSpPr>
          <p:nvPr/>
        </p:nvSpPr>
        <p:spPr bwMode="auto">
          <a:xfrm>
            <a:off x="4381847" y="5603954"/>
            <a:ext cx="69859" cy="56863"/>
          </a:xfrm>
          <a:custGeom>
            <a:avLst/>
            <a:gdLst>
              <a:gd name="T0" fmla="*/ 15816914 w 213"/>
              <a:gd name="T1" fmla="*/ 395478 h 153"/>
              <a:gd name="T2" fmla="*/ 17049156 w 213"/>
              <a:gd name="T3" fmla="*/ 659493 h 153"/>
              <a:gd name="T4" fmla="*/ 17973737 w 213"/>
              <a:gd name="T5" fmla="*/ 1714464 h 153"/>
              <a:gd name="T6" fmla="*/ 18692571 w 213"/>
              <a:gd name="T7" fmla="*/ 2242130 h 153"/>
              <a:gd name="T8" fmla="*/ 16638622 w 213"/>
              <a:gd name="T9" fmla="*/ 3428927 h 153"/>
              <a:gd name="T10" fmla="*/ 13557218 w 213"/>
              <a:gd name="T11" fmla="*/ 4352072 h 153"/>
              <a:gd name="T12" fmla="*/ 13865518 w 213"/>
              <a:gd name="T13" fmla="*/ 5671058 h 153"/>
              <a:gd name="T14" fmla="*/ 14481799 w 213"/>
              <a:gd name="T15" fmla="*/ 7253695 h 153"/>
              <a:gd name="T16" fmla="*/ 15508614 w 213"/>
              <a:gd name="T17" fmla="*/ 6066535 h 153"/>
              <a:gd name="T18" fmla="*/ 17357456 w 213"/>
              <a:gd name="T19" fmla="*/ 5275217 h 153"/>
              <a:gd name="T20" fmla="*/ 18487144 w 213"/>
              <a:gd name="T21" fmla="*/ 3824768 h 153"/>
              <a:gd name="T22" fmla="*/ 19411726 w 213"/>
              <a:gd name="T23" fmla="*/ 3692579 h 153"/>
              <a:gd name="T24" fmla="*/ 20027686 w 213"/>
              <a:gd name="T25" fmla="*/ 5011565 h 153"/>
              <a:gd name="T26" fmla="*/ 20541414 w 213"/>
              <a:gd name="T27" fmla="*/ 5407043 h 153"/>
              <a:gd name="T28" fmla="*/ 21465675 w 213"/>
              <a:gd name="T29" fmla="*/ 4483898 h 153"/>
              <a:gd name="T30" fmla="*/ 21773976 w 213"/>
              <a:gd name="T31" fmla="*/ 6066535 h 153"/>
              <a:gd name="T32" fmla="*/ 20952268 w 213"/>
              <a:gd name="T33" fmla="*/ 8308666 h 153"/>
              <a:gd name="T34" fmla="*/ 19308852 w 213"/>
              <a:gd name="T35" fmla="*/ 7912825 h 153"/>
              <a:gd name="T36" fmla="*/ 17254583 w 213"/>
              <a:gd name="T37" fmla="*/ 7912825 h 153"/>
              <a:gd name="T38" fmla="*/ 17152029 w 213"/>
              <a:gd name="T39" fmla="*/ 10286781 h 153"/>
              <a:gd name="T40" fmla="*/ 18179164 w 213"/>
              <a:gd name="T41" fmla="*/ 11737593 h 153"/>
              <a:gd name="T42" fmla="*/ 18795445 w 213"/>
              <a:gd name="T43" fmla="*/ 15430172 h 153"/>
              <a:gd name="T44" fmla="*/ 18384591 w 213"/>
              <a:gd name="T45" fmla="*/ 15562361 h 153"/>
              <a:gd name="T46" fmla="*/ 17460009 w 213"/>
              <a:gd name="T47" fmla="*/ 13452057 h 153"/>
              <a:gd name="T48" fmla="*/ 16227768 w 213"/>
              <a:gd name="T49" fmla="*/ 13847534 h 153"/>
              <a:gd name="T50" fmla="*/ 16638622 w 213"/>
              <a:gd name="T51" fmla="*/ 17540476 h 153"/>
              <a:gd name="T52" fmla="*/ 15303187 w 213"/>
              <a:gd name="T53" fmla="*/ 19254940 h 153"/>
              <a:gd name="T54" fmla="*/ 12940937 w 213"/>
              <a:gd name="T55" fmla="*/ 18595447 h 153"/>
              <a:gd name="T56" fmla="*/ 12324656 w 213"/>
              <a:gd name="T57" fmla="*/ 19254940 h 153"/>
              <a:gd name="T58" fmla="*/ 11605822 w 213"/>
              <a:gd name="T59" fmla="*/ 20046259 h 153"/>
              <a:gd name="T60" fmla="*/ 11092415 w 213"/>
              <a:gd name="T61" fmla="*/ 19254940 h 153"/>
              <a:gd name="T62" fmla="*/ 11503269 w 213"/>
              <a:gd name="T63" fmla="*/ 15957839 h 153"/>
              <a:gd name="T64" fmla="*/ 11400395 w 213"/>
              <a:gd name="T65" fmla="*/ 14243375 h 153"/>
              <a:gd name="T66" fmla="*/ 12632957 w 213"/>
              <a:gd name="T67" fmla="*/ 14243375 h 153"/>
              <a:gd name="T68" fmla="*/ 13660091 w 213"/>
              <a:gd name="T69" fmla="*/ 13847534 h 153"/>
              <a:gd name="T70" fmla="*/ 13454665 w 213"/>
              <a:gd name="T71" fmla="*/ 13056579 h 153"/>
              <a:gd name="T72" fmla="*/ 12530083 w 213"/>
              <a:gd name="T73" fmla="*/ 12528912 h 153"/>
              <a:gd name="T74" fmla="*/ 11503269 w 213"/>
              <a:gd name="T75" fmla="*/ 9627288 h 153"/>
              <a:gd name="T76" fmla="*/ 9346446 w 213"/>
              <a:gd name="T77" fmla="*/ 9231811 h 153"/>
              <a:gd name="T78" fmla="*/ 4929927 w 213"/>
              <a:gd name="T79" fmla="*/ 10023129 h 153"/>
              <a:gd name="T80" fmla="*/ 1951396 w 213"/>
              <a:gd name="T81" fmla="*/ 9627288 h 153"/>
              <a:gd name="T82" fmla="*/ 2054270 w 213"/>
              <a:gd name="T83" fmla="*/ 7912825 h 153"/>
              <a:gd name="T84" fmla="*/ 5751634 w 213"/>
              <a:gd name="T85" fmla="*/ 4483898 h 153"/>
              <a:gd name="T86" fmla="*/ 7703030 w 213"/>
              <a:gd name="T87" fmla="*/ 3560753 h 153"/>
              <a:gd name="T88" fmla="*/ 8319311 w 213"/>
              <a:gd name="T89" fmla="*/ 1846289 h 153"/>
              <a:gd name="T90" fmla="*/ 11914123 w 213"/>
              <a:gd name="T91" fmla="*/ 395478 h 153"/>
              <a:gd name="T92" fmla="*/ 307980 w 213"/>
              <a:gd name="T93" fmla="*/ 16880984 h 153"/>
              <a:gd name="T94" fmla="*/ 2670230 w 213"/>
              <a:gd name="T95" fmla="*/ 14771042 h 153"/>
              <a:gd name="T96" fmla="*/ 5546207 w 213"/>
              <a:gd name="T97" fmla="*/ 13056579 h 153"/>
              <a:gd name="T98" fmla="*/ 7600156 w 213"/>
              <a:gd name="T99" fmla="*/ 10946274 h 153"/>
              <a:gd name="T100" fmla="*/ 8113884 w 213"/>
              <a:gd name="T101" fmla="*/ 11341752 h 153"/>
              <a:gd name="T102" fmla="*/ 7394730 w 213"/>
              <a:gd name="T103" fmla="*/ 13452057 h 153"/>
              <a:gd name="T104" fmla="*/ 7189623 w 213"/>
              <a:gd name="T105" fmla="*/ 15430172 h 153"/>
              <a:gd name="T106" fmla="*/ 6470468 w 213"/>
              <a:gd name="T107" fmla="*/ 16221491 h 153"/>
              <a:gd name="T108" fmla="*/ 6778769 w 213"/>
              <a:gd name="T109" fmla="*/ 18067780 h 153"/>
              <a:gd name="T110" fmla="*/ 5854188 w 213"/>
              <a:gd name="T111" fmla="*/ 18727273 h 153"/>
              <a:gd name="T112" fmla="*/ 4621946 w 213"/>
              <a:gd name="T113" fmla="*/ 17672302 h 153"/>
              <a:gd name="T114" fmla="*/ 3594812 w 213"/>
              <a:gd name="T115" fmla="*/ 18331795 h 153"/>
              <a:gd name="T116" fmla="*/ 1027135 w 213"/>
              <a:gd name="T117" fmla="*/ 19650418 h 153"/>
              <a:gd name="T118" fmla="*/ 0 w 213"/>
              <a:gd name="T119" fmla="*/ 18595447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7" name="稻壳儿小白白(http://dwz.cn/Wu2UP)">
            <a:extLst>
              <a:ext uri="{FF2B5EF4-FFF2-40B4-BE49-F238E27FC236}">
                <a16:creationId xmlns:a16="http://schemas.microsoft.com/office/drawing/2014/main" xmlns="" id="{D6E50689-B7A8-4772-B29D-B83DE8D1173D}"/>
              </a:ext>
            </a:extLst>
          </p:cNvPr>
          <p:cNvSpPr>
            <a:spLocks noEditPoints="1"/>
          </p:cNvSpPr>
          <p:nvPr/>
        </p:nvSpPr>
        <p:spPr bwMode="auto">
          <a:xfrm>
            <a:off x="5093438" y="4369231"/>
            <a:ext cx="113725" cy="139719"/>
          </a:xfrm>
          <a:custGeom>
            <a:avLst/>
            <a:gdLst>
              <a:gd name="T0" fmla="*/ 11723843 w 357"/>
              <a:gd name="T1" fmla="*/ 35515846 h 494"/>
              <a:gd name="T2" fmla="*/ 9495429 w 357"/>
              <a:gd name="T3" fmla="*/ 34675692 h 494"/>
              <a:gd name="T4" fmla="*/ 4650752 w 357"/>
              <a:gd name="T5" fmla="*/ 34294030 h 494"/>
              <a:gd name="T6" fmla="*/ 2906681 w 357"/>
              <a:gd name="T7" fmla="*/ 33530153 h 494"/>
              <a:gd name="T8" fmla="*/ 2422338 w 357"/>
              <a:gd name="T9" fmla="*/ 31773292 h 494"/>
              <a:gd name="T10" fmla="*/ 2131608 w 357"/>
              <a:gd name="T11" fmla="*/ 28489230 h 494"/>
              <a:gd name="T12" fmla="*/ 1065804 w 357"/>
              <a:gd name="T13" fmla="*/ 27878184 h 494"/>
              <a:gd name="T14" fmla="*/ 0 w 357"/>
              <a:gd name="T15" fmla="*/ 27954461 h 494"/>
              <a:gd name="T16" fmla="*/ 484343 w 357"/>
              <a:gd name="T17" fmla="*/ 26121323 h 494"/>
              <a:gd name="T18" fmla="*/ 3100605 w 357"/>
              <a:gd name="T19" fmla="*/ 23066369 h 494"/>
              <a:gd name="T20" fmla="*/ 4457140 w 357"/>
              <a:gd name="T21" fmla="*/ 18865599 h 494"/>
              <a:gd name="T22" fmla="*/ 4844676 w 357"/>
              <a:gd name="T23" fmla="*/ 14053508 h 494"/>
              <a:gd name="T24" fmla="*/ 7751358 w 357"/>
              <a:gd name="T25" fmla="*/ 11991538 h 494"/>
              <a:gd name="T26" fmla="*/ 10948770 w 357"/>
              <a:gd name="T27" fmla="*/ 11151108 h 494"/>
              <a:gd name="T28" fmla="*/ 15793446 w 357"/>
              <a:gd name="T29" fmla="*/ 12526031 h 494"/>
              <a:gd name="T30" fmla="*/ 19281588 w 357"/>
              <a:gd name="T31" fmla="*/ 14053508 h 494"/>
              <a:gd name="T32" fmla="*/ 22575806 w 357"/>
              <a:gd name="T33" fmla="*/ 15275600 h 494"/>
              <a:gd name="T34" fmla="*/ 27808020 w 357"/>
              <a:gd name="T35" fmla="*/ 18407107 h 494"/>
              <a:gd name="T36" fmla="*/ 31489775 w 357"/>
              <a:gd name="T37" fmla="*/ 22760707 h 494"/>
              <a:gd name="T38" fmla="*/ 33912113 w 357"/>
              <a:gd name="T39" fmla="*/ 25968768 h 494"/>
              <a:gd name="T40" fmla="*/ 34590380 w 357"/>
              <a:gd name="T41" fmla="*/ 28412677 h 494"/>
              <a:gd name="T42" fmla="*/ 33718500 w 357"/>
              <a:gd name="T43" fmla="*/ 30704030 h 494"/>
              <a:gd name="T44" fmla="*/ 31296162 w 357"/>
              <a:gd name="T45" fmla="*/ 31391630 h 494"/>
              <a:gd name="T46" fmla="*/ 25676412 w 357"/>
              <a:gd name="T47" fmla="*/ 31238799 h 494"/>
              <a:gd name="T48" fmla="*/ 20831735 w 357"/>
              <a:gd name="T49" fmla="*/ 32155230 h 494"/>
              <a:gd name="T50" fmla="*/ 18603321 w 357"/>
              <a:gd name="T51" fmla="*/ 34217476 h 494"/>
              <a:gd name="T52" fmla="*/ 16568520 w 357"/>
              <a:gd name="T53" fmla="*/ 36050615 h 494"/>
              <a:gd name="T54" fmla="*/ 6879167 w 357"/>
              <a:gd name="T55" fmla="*/ 458215 h 494"/>
              <a:gd name="T56" fmla="*/ 9592235 w 357"/>
              <a:gd name="T57" fmla="*/ 0 h 494"/>
              <a:gd name="T58" fmla="*/ 13952569 w 357"/>
              <a:gd name="T59" fmla="*/ 1909415 h 494"/>
              <a:gd name="T60" fmla="*/ 18409397 w 357"/>
              <a:gd name="T61" fmla="*/ 3436893 h 494"/>
              <a:gd name="T62" fmla="*/ 20637811 w 357"/>
              <a:gd name="T63" fmla="*/ 4735538 h 494"/>
              <a:gd name="T64" fmla="*/ 25773218 w 357"/>
              <a:gd name="T65" fmla="*/ 6415846 h 494"/>
              <a:gd name="T66" fmla="*/ 29454973 w 357"/>
              <a:gd name="T67" fmla="*/ 7026892 h 494"/>
              <a:gd name="T68" fmla="*/ 30327164 w 357"/>
              <a:gd name="T69" fmla="*/ 7561385 h 494"/>
              <a:gd name="T70" fmla="*/ 30423971 w 357"/>
              <a:gd name="T71" fmla="*/ 8554369 h 494"/>
              <a:gd name="T72" fmla="*/ 27517289 w 357"/>
              <a:gd name="T73" fmla="*/ 10463785 h 494"/>
              <a:gd name="T74" fmla="*/ 25191757 w 357"/>
              <a:gd name="T75" fmla="*/ 10310954 h 494"/>
              <a:gd name="T76" fmla="*/ 18215784 w 357"/>
              <a:gd name="T77" fmla="*/ 8096154 h 494"/>
              <a:gd name="T78" fmla="*/ 12111380 w 357"/>
              <a:gd name="T79" fmla="*/ 6415846 h 494"/>
              <a:gd name="T80" fmla="*/ 9495429 w 357"/>
              <a:gd name="T81" fmla="*/ 5422861 h 494"/>
              <a:gd name="T82" fmla="*/ 4941483 w 357"/>
              <a:gd name="T83" fmla="*/ 3207785 h 494"/>
              <a:gd name="T84" fmla="*/ 4166409 w 357"/>
              <a:gd name="T85" fmla="*/ 2367631 h 494"/>
              <a:gd name="T86" fmla="*/ 4457140 w 357"/>
              <a:gd name="T87" fmla="*/ 1527477 h 494"/>
              <a:gd name="T88" fmla="*/ 6879167 w 357"/>
              <a:gd name="T89" fmla="*/ 458215 h 494"/>
              <a:gd name="T90" fmla="*/ 20831735 w 357"/>
              <a:gd name="T91" fmla="*/ 12373200 h 494"/>
              <a:gd name="T92" fmla="*/ 21510002 w 357"/>
              <a:gd name="T93" fmla="*/ 11991538 h 494"/>
              <a:gd name="T94" fmla="*/ 25191757 w 357"/>
              <a:gd name="T95" fmla="*/ 12678861 h 494"/>
              <a:gd name="T96" fmla="*/ 27323365 w 357"/>
              <a:gd name="T97" fmla="*/ 13977231 h 494"/>
              <a:gd name="T98" fmla="*/ 26935828 w 357"/>
              <a:gd name="T99" fmla="*/ 14741107 h 494"/>
              <a:gd name="T100" fmla="*/ 24513490 w 357"/>
              <a:gd name="T101" fmla="*/ 13977231 h 494"/>
              <a:gd name="T102" fmla="*/ 28001632 w 357"/>
              <a:gd name="T103" fmla="*/ 13366184 h 494"/>
              <a:gd name="T104" fmla="*/ 28389169 w 357"/>
              <a:gd name="T105" fmla="*/ 13060800 h 494"/>
              <a:gd name="T106" fmla="*/ 30908625 w 357"/>
              <a:gd name="T107" fmla="*/ 14435446 h 494"/>
              <a:gd name="T108" fmla="*/ 30520777 w 357"/>
              <a:gd name="T109" fmla="*/ 14817384 h 494"/>
              <a:gd name="T110" fmla="*/ 28583093 w 357"/>
              <a:gd name="T111" fmla="*/ 14282892 h 494"/>
              <a:gd name="T112" fmla="*/ 28001632 w 357"/>
              <a:gd name="T113" fmla="*/ 13366184 h 49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8" name="稻壳儿小白白(http://dwz.cn/Wu2UP)">
            <a:extLst>
              <a:ext uri="{FF2B5EF4-FFF2-40B4-BE49-F238E27FC236}">
                <a16:creationId xmlns:a16="http://schemas.microsoft.com/office/drawing/2014/main" xmlns="" id="{E7D48A1F-69E9-4F29-9E2C-F8C249A168F4}"/>
              </a:ext>
            </a:extLst>
          </p:cNvPr>
          <p:cNvSpPr>
            <a:spLocks/>
          </p:cNvSpPr>
          <p:nvPr/>
        </p:nvSpPr>
        <p:spPr bwMode="auto">
          <a:xfrm>
            <a:off x="4812375" y="1592729"/>
            <a:ext cx="1226601" cy="1166488"/>
          </a:xfrm>
          <a:custGeom>
            <a:avLst/>
            <a:gdLst>
              <a:gd name="T0" fmla="*/ 32315426 w 4137"/>
              <a:gd name="T1" fmla="*/ 5543798 h 3992"/>
              <a:gd name="T2" fmla="*/ 51704797 w 4137"/>
              <a:gd name="T3" fmla="*/ 163036 h 3992"/>
              <a:gd name="T4" fmla="*/ 74955239 w 4137"/>
              <a:gd name="T5" fmla="*/ 8560109 h 3992"/>
              <a:gd name="T6" fmla="*/ 102990082 w 4137"/>
              <a:gd name="T7" fmla="*/ 16142001 h 3992"/>
              <a:gd name="T8" fmla="*/ 112223102 w 4137"/>
              <a:gd name="T9" fmla="*/ 26658828 h 3992"/>
              <a:gd name="T10" fmla="*/ 122379453 w 4137"/>
              <a:gd name="T11" fmla="*/ 39540107 h 3992"/>
              <a:gd name="T12" fmla="*/ 132116003 w 4137"/>
              <a:gd name="T13" fmla="*/ 57068057 h 3992"/>
              <a:gd name="T14" fmla="*/ 136228839 w 4137"/>
              <a:gd name="T15" fmla="*/ 64079180 h 3992"/>
              <a:gd name="T16" fmla="*/ 149406948 w 4137"/>
              <a:gd name="T17" fmla="*/ 85276156 h 3992"/>
              <a:gd name="T18" fmla="*/ 157296835 w 4137"/>
              <a:gd name="T19" fmla="*/ 105412969 h 3992"/>
              <a:gd name="T20" fmla="*/ 171650040 w 4137"/>
              <a:gd name="T21" fmla="*/ 119109143 h 3992"/>
              <a:gd name="T22" fmla="*/ 193221856 w 4137"/>
              <a:gd name="T23" fmla="*/ 119679912 h 3992"/>
              <a:gd name="T24" fmla="*/ 208582121 w 4137"/>
              <a:gd name="T25" fmla="*/ 118783071 h 3992"/>
              <a:gd name="T26" fmla="*/ 225033752 w 4137"/>
              <a:gd name="T27" fmla="*/ 132397869 h 3992"/>
              <a:gd name="T28" fmla="*/ 238715391 w 4137"/>
              <a:gd name="T29" fmla="*/ 138186364 h 3992"/>
              <a:gd name="T30" fmla="*/ 246941062 w 4137"/>
              <a:gd name="T31" fmla="*/ 151149018 h 3992"/>
              <a:gd name="T32" fmla="*/ 258020744 w 4137"/>
              <a:gd name="T33" fmla="*/ 171285831 h 3992"/>
              <a:gd name="T34" fmla="*/ 280767366 w 4137"/>
              <a:gd name="T35" fmla="*/ 165823694 h 3992"/>
              <a:gd name="T36" fmla="*/ 295456354 w 4137"/>
              <a:gd name="T37" fmla="*/ 153105451 h 3992"/>
              <a:gd name="T38" fmla="*/ 306536036 w 4137"/>
              <a:gd name="T39" fmla="*/ 144382307 h 3992"/>
              <a:gd name="T40" fmla="*/ 328107563 w 4137"/>
              <a:gd name="T41" fmla="*/ 130359775 h 3992"/>
              <a:gd name="T42" fmla="*/ 346154092 w 4137"/>
              <a:gd name="T43" fmla="*/ 122451811 h 3992"/>
              <a:gd name="T44" fmla="*/ 341957238 w 4137"/>
              <a:gd name="T45" fmla="*/ 143974574 h 3992"/>
              <a:gd name="T46" fmla="*/ 336501270 w 4137"/>
              <a:gd name="T47" fmla="*/ 165660372 h 3992"/>
              <a:gd name="T48" fmla="*/ 335158428 w 4137"/>
              <a:gd name="T49" fmla="*/ 196721746 h 3992"/>
              <a:gd name="T50" fmla="*/ 331297357 w 4137"/>
              <a:gd name="T51" fmla="*/ 220608960 h 3992"/>
              <a:gd name="T52" fmla="*/ 328611382 w 4137"/>
              <a:gd name="T53" fmla="*/ 248001593 h 3992"/>
              <a:gd name="T54" fmla="*/ 295288608 w 4137"/>
              <a:gd name="T55" fmla="*/ 248083254 h 3992"/>
              <a:gd name="T56" fmla="*/ 282278245 w 4137"/>
              <a:gd name="T57" fmla="*/ 265855901 h 3992"/>
              <a:gd name="T58" fmla="*/ 289245092 w 4137"/>
              <a:gd name="T59" fmla="*/ 291780924 h 3992"/>
              <a:gd name="T60" fmla="*/ 292434596 w 4137"/>
              <a:gd name="T61" fmla="*/ 318521412 h 3992"/>
              <a:gd name="T62" fmla="*/ 273297280 w 4137"/>
              <a:gd name="T63" fmla="*/ 314282188 h 3992"/>
              <a:gd name="T64" fmla="*/ 261965833 w 4137"/>
              <a:gd name="T65" fmla="*/ 308982802 h 3992"/>
              <a:gd name="T66" fmla="*/ 246101749 w 4137"/>
              <a:gd name="T67" fmla="*/ 312407131 h 3992"/>
              <a:gd name="T68" fmla="*/ 236029416 w 4137"/>
              <a:gd name="T69" fmla="*/ 325369499 h 3992"/>
              <a:gd name="T70" fmla="*/ 217227593 w 4137"/>
              <a:gd name="T71" fmla="*/ 301645606 h 3992"/>
              <a:gd name="T72" fmla="*/ 208162319 w 4137"/>
              <a:gd name="T73" fmla="*/ 308493693 h 3992"/>
              <a:gd name="T74" fmla="*/ 194900482 w 4137"/>
              <a:gd name="T75" fmla="*/ 304662202 h 3992"/>
              <a:gd name="T76" fmla="*/ 182813740 w 4137"/>
              <a:gd name="T77" fmla="*/ 296101808 h 3992"/>
              <a:gd name="T78" fmla="*/ 176098659 w 4137"/>
              <a:gd name="T79" fmla="*/ 282487010 h 3992"/>
              <a:gd name="T80" fmla="*/ 151253610 w 4137"/>
              <a:gd name="T81" fmla="*/ 282079277 h 3992"/>
              <a:gd name="T82" fmla="*/ 134130412 w 4137"/>
              <a:gd name="T83" fmla="*/ 274742082 h 3992"/>
              <a:gd name="T84" fmla="*/ 116084173 w 4137"/>
              <a:gd name="T85" fmla="*/ 276617140 h 3992"/>
              <a:gd name="T86" fmla="*/ 95183923 w 4137"/>
              <a:gd name="T87" fmla="*/ 262024125 h 3992"/>
              <a:gd name="T88" fmla="*/ 81754049 w 4137"/>
              <a:gd name="T89" fmla="*/ 252159442 h 3992"/>
              <a:gd name="T90" fmla="*/ 72940830 w 4137"/>
              <a:gd name="T91" fmla="*/ 241642614 h 3992"/>
              <a:gd name="T92" fmla="*/ 80662971 w 4137"/>
              <a:gd name="T93" fmla="*/ 231288823 h 3992"/>
              <a:gd name="T94" fmla="*/ 71765734 w 4137"/>
              <a:gd name="T95" fmla="*/ 233163881 h 3992"/>
              <a:gd name="T96" fmla="*/ 59175173 w 4137"/>
              <a:gd name="T97" fmla="*/ 225581989 h 3992"/>
              <a:gd name="T98" fmla="*/ 67400844 w 4137"/>
              <a:gd name="T99" fmla="*/ 196477334 h 3992"/>
              <a:gd name="T100" fmla="*/ 91826382 w 4137"/>
              <a:gd name="T101" fmla="*/ 177400113 h 3992"/>
              <a:gd name="T102" fmla="*/ 97618133 w 4137"/>
              <a:gd name="T103" fmla="*/ 155632939 h 3992"/>
              <a:gd name="T104" fmla="*/ 104249196 w 4137"/>
              <a:gd name="T105" fmla="*/ 127995609 h 3992"/>
              <a:gd name="T106" fmla="*/ 109285363 w 4137"/>
              <a:gd name="T107" fmla="*/ 99543099 h 3992"/>
              <a:gd name="T108" fmla="*/ 114237511 w 4137"/>
              <a:gd name="T109" fmla="*/ 75492848 h 3992"/>
              <a:gd name="T110" fmla="*/ 91406870 w 4137"/>
              <a:gd name="T111" fmla="*/ 63100963 h 3992"/>
              <a:gd name="T112" fmla="*/ 76550136 w 4137"/>
              <a:gd name="T113" fmla="*/ 74677668 h 3992"/>
              <a:gd name="T114" fmla="*/ 56153415 w 4137"/>
              <a:gd name="T115" fmla="*/ 78183372 h 3992"/>
              <a:gd name="T116" fmla="*/ 42388048 w 4137"/>
              <a:gd name="T117" fmla="*/ 68481725 h 3992"/>
              <a:gd name="T118" fmla="*/ 36008750 w 4137"/>
              <a:gd name="T119" fmla="*/ 48263251 h 3992"/>
              <a:gd name="T120" fmla="*/ 21991328 w 4137"/>
              <a:gd name="T121" fmla="*/ 42230345 h 3992"/>
              <a:gd name="T122" fmla="*/ 0 w 4137"/>
              <a:gd name="T123" fmla="*/ 40436948 h 3992"/>
              <a:gd name="T124" fmla="*/ 7302340 w 4137"/>
              <a:gd name="T125" fmla="*/ 17609611 h 39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9" name="稻壳儿小白白(http://dwz.cn/Wu2UP)">
            <a:extLst>
              <a:ext uri="{FF2B5EF4-FFF2-40B4-BE49-F238E27FC236}">
                <a16:creationId xmlns:a16="http://schemas.microsoft.com/office/drawing/2014/main" xmlns="" id="{89D792A7-1F70-4DDC-B4A2-12E732B04E8A}"/>
              </a:ext>
            </a:extLst>
          </p:cNvPr>
          <p:cNvSpPr>
            <a:spLocks/>
          </p:cNvSpPr>
          <p:nvPr/>
        </p:nvSpPr>
        <p:spPr bwMode="auto">
          <a:xfrm>
            <a:off x="3725495" y="4255506"/>
            <a:ext cx="854558" cy="534506"/>
          </a:xfrm>
          <a:custGeom>
            <a:avLst/>
            <a:gdLst>
              <a:gd name="T0" fmla="*/ 235156603 w 2869"/>
              <a:gd name="T1" fmla="*/ 100527635 h 1815"/>
              <a:gd name="T2" fmla="*/ 231598797 w 2869"/>
              <a:gd name="T3" fmla="*/ 89100318 h 1815"/>
              <a:gd name="T4" fmla="*/ 235156603 w 2869"/>
              <a:gd name="T5" fmla="*/ 79163322 h 1815"/>
              <a:gd name="T6" fmla="*/ 229227023 w 2869"/>
              <a:gd name="T7" fmla="*/ 70386006 h 1815"/>
              <a:gd name="T8" fmla="*/ 217706356 w 2869"/>
              <a:gd name="T9" fmla="*/ 63181597 h 1815"/>
              <a:gd name="T10" fmla="*/ 211268310 w 2869"/>
              <a:gd name="T11" fmla="*/ 59952332 h 1815"/>
              <a:gd name="T12" fmla="*/ 203474841 w 2869"/>
              <a:gd name="T13" fmla="*/ 60863098 h 1815"/>
              <a:gd name="T14" fmla="*/ 192038869 w 2869"/>
              <a:gd name="T15" fmla="*/ 54569744 h 1815"/>
              <a:gd name="T16" fmla="*/ 178061732 w 2869"/>
              <a:gd name="T17" fmla="*/ 49352907 h 1815"/>
              <a:gd name="T18" fmla="*/ 170692033 w 2869"/>
              <a:gd name="T19" fmla="*/ 49021693 h 1815"/>
              <a:gd name="T20" fmla="*/ 166964544 w 2869"/>
              <a:gd name="T21" fmla="*/ 37842715 h 1815"/>
              <a:gd name="T22" fmla="*/ 164253987 w 2869"/>
              <a:gd name="T23" fmla="*/ 28237220 h 1815"/>
              <a:gd name="T24" fmla="*/ 151970766 w 2869"/>
              <a:gd name="T25" fmla="*/ 31218147 h 1815"/>
              <a:gd name="T26" fmla="*/ 140789173 w 2869"/>
              <a:gd name="T27" fmla="*/ 30141629 h 1815"/>
              <a:gd name="T28" fmla="*/ 116053631 w 2869"/>
              <a:gd name="T29" fmla="*/ 29479201 h 1815"/>
              <a:gd name="T30" fmla="*/ 100551388 w 2869"/>
              <a:gd name="T31" fmla="*/ 23931150 h 1815"/>
              <a:gd name="T32" fmla="*/ 89115707 w 2869"/>
              <a:gd name="T33" fmla="*/ 12089744 h 1815"/>
              <a:gd name="T34" fmla="*/ 80051510 w 2869"/>
              <a:gd name="T35" fmla="*/ 331214 h 1815"/>
              <a:gd name="T36" fmla="*/ 69801570 w 2869"/>
              <a:gd name="T37" fmla="*/ 3560767 h 1815"/>
              <a:gd name="T38" fmla="*/ 57179567 w 2869"/>
              <a:gd name="T39" fmla="*/ 2484249 h 1815"/>
              <a:gd name="T40" fmla="*/ 36849080 w 2869"/>
              <a:gd name="T41" fmla="*/ 579553 h 1815"/>
              <a:gd name="T42" fmla="*/ 43964692 w 2869"/>
              <a:gd name="T43" fmla="*/ 8363514 h 1815"/>
              <a:gd name="T44" fmla="*/ 55570055 w 2869"/>
              <a:gd name="T45" fmla="*/ 16147476 h 1815"/>
              <a:gd name="T46" fmla="*/ 49386388 w 2869"/>
              <a:gd name="T47" fmla="*/ 25256006 h 1815"/>
              <a:gd name="T48" fmla="*/ 37611633 w 2869"/>
              <a:gd name="T49" fmla="*/ 28237220 h 1815"/>
              <a:gd name="T50" fmla="*/ 38204504 w 2869"/>
              <a:gd name="T51" fmla="*/ 43887731 h 1815"/>
              <a:gd name="T52" fmla="*/ 42185789 w 2869"/>
              <a:gd name="T53" fmla="*/ 58378849 h 1815"/>
              <a:gd name="T54" fmla="*/ 54977184 w 2869"/>
              <a:gd name="T55" fmla="*/ 66576900 h 1815"/>
              <a:gd name="T56" fmla="*/ 53452369 w 2869"/>
              <a:gd name="T57" fmla="*/ 87361373 h 1815"/>
              <a:gd name="T58" fmla="*/ 38373895 w 2869"/>
              <a:gd name="T59" fmla="*/ 92826548 h 1815"/>
              <a:gd name="T60" fmla="*/ 29733468 w 2869"/>
              <a:gd name="T61" fmla="*/ 95559136 h 1815"/>
              <a:gd name="T62" fmla="*/ 19737616 w 2869"/>
              <a:gd name="T63" fmla="*/ 93985941 h 1815"/>
              <a:gd name="T64" fmla="*/ 8809819 w 2869"/>
              <a:gd name="T65" fmla="*/ 96387315 h 1815"/>
              <a:gd name="T66" fmla="*/ 3727198 w 2869"/>
              <a:gd name="T67" fmla="*/ 106324024 h 1815"/>
              <a:gd name="T68" fmla="*/ 4574447 w 2869"/>
              <a:gd name="T69" fmla="*/ 121063769 h 1815"/>
              <a:gd name="T70" fmla="*/ 4574447 w 2869"/>
              <a:gd name="T71" fmla="*/ 127936676 h 1815"/>
              <a:gd name="T72" fmla="*/ 14316211 w 2869"/>
              <a:gd name="T73" fmla="*/ 130835014 h 1815"/>
              <a:gd name="T74" fmla="*/ 18043409 w 2869"/>
              <a:gd name="T75" fmla="*/ 142262331 h 1815"/>
              <a:gd name="T76" fmla="*/ 26599141 w 2869"/>
              <a:gd name="T77" fmla="*/ 149632203 h 1815"/>
              <a:gd name="T78" fmla="*/ 30411034 w 2869"/>
              <a:gd name="T79" fmla="*/ 141268688 h 1815"/>
              <a:gd name="T80" fmla="*/ 41084743 w 2869"/>
              <a:gd name="T81" fmla="*/ 131331979 h 1815"/>
              <a:gd name="T82" fmla="*/ 56925479 w 2869"/>
              <a:gd name="T83" fmla="*/ 126197730 h 1815"/>
              <a:gd name="T84" fmla="*/ 70733224 w 2869"/>
              <a:gd name="T85" fmla="*/ 126528944 h 1815"/>
              <a:gd name="T86" fmla="*/ 65735298 w 2869"/>
              <a:gd name="T87" fmla="*/ 116095270 h 1815"/>
              <a:gd name="T88" fmla="*/ 75477063 w 2869"/>
              <a:gd name="T89" fmla="*/ 112783130 h 1815"/>
              <a:gd name="T90" fmla="*/ 92588818 w 2869"/>
              <a:gd name="T91" fmla="*/ 118331181 h 1815"/>
              <a:gd name="T92" fmla="*/ 108260162 w 2869"/>
              <a:gd name="T93" fmla="*/ 121809072 h 1815"/>
              <a:gd name="T94" fmla="*/ 119018276 w 2869"/>
              <a:gd name="T95" fmla="*/ 130338050 h 1815"/>
              <a:gd name="T96" fmla="*/ 127404907 w 2869"/>
              <a:gd name="T97" fmla="*/ 131580318 h 1815"/>
              <a:gd name="T98" fmla="*/ 140111316 w 2869"/>
              <a:gd name="T99" fmla="*/ 125121213 h 1815"/>
              <a:gd name="T100" fmla="*/ 146718753 w 2869"/>
              <a:gd name="T101" fmla="*/ 127771213 h 1815"/>
              <a:gd name="T102" fmla="*/ 148328264 w 2869"/>
              <a:gd name="T103" fmla="*/ 136300190 h 1815"/>
              <a:gd name="T104" fmla="*/ 162559780 w 2869"/>
              <a:gd name="T105" fmla="*/ 122388625 h 1815"/>
              <a:gd name="T106" fmla="*/ 166879848 w 2869"/>
              <a:gd name="T107" fmla="*/ 132325622 h 1815"/>
              <a:gd name="T108" fmla="*/ 167896489 w 2869"/>
              <a:gd name="T109" fmla="*/ 143504599 h 1815"/>
              <a:gd name="T110" fmla="*/ 173148502 w 2869"/>
              <a:gd name="T111" fmla="*/ 148721436 h 1815"/>
              <a:gd name="T112" fmla="*/ 184838561 w 2869"/>
              <a:gd name="T113" fmla="*/ 142924759 h 1815"/>
              <a:gd name="T114" fmla="*/ 199070076 w 2869"/>
              <a:gd name="T115" fmla="*/ 136134727 h 1815"/>
              <a:gd name="T116" fmla="*/ 206355080 w 2869"/>
              <a:gd name="T117" fmla="*/ 131497443 h 1815"/>
              <a:gd name="T118" fmla="*/ 213470692 w 2869"/>
              <a:gd name="T119" fmla="*/ 130255462 h 1815"/>
              <a:gd name="T120" fmla="*/ 219569955 w 2869"/>
              <a:gd name="T121" fmla="*/ 125783641 h 1815"/>
              <a:gd name="T122" fmla="*/ 234817820 w 2869"/>
              <a:gd name="T123" fmla="*/ 121394983 h 18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0" name="稻壳儿小白白(http://dwz.cn/Wu2UP)">
            <a:extLst>
              <a:ext uri="{FF2B5EF4-FFF2-40B4-BE49-F238E27FC236}">
                <a16:creationId xmlns:a16="http://schemas.microsoft.com/office/drawing/2014/main" xmlns="" id="{53A53FFB-C4B8-4B4F-B0A7-D3F3901E9B17}"/>
              </a:ext>
            </a:extLst>
          </p:cNvPr>
          <p:cNvSpPr>
            <a:spLocks/>
          </p:cNvSpPr>
          <p:nvPr/>
        </p:nvSpPr>
        <p:spPr bwMode="auto">
          <a:xfrm>
            <a:off x="4401343" y="3578034"/>
            <a:ext cx="770077" cy="492264"/>
          </a:xfrm>
          <a:custGeom>
            <a:avLst/>
            <a:gdLst>
              <a:gd name="T0" fmla="*/ 69284583 w 2606"/>
              <a:gd name="T1" fmla="*/ 12677876 h 1671"/>
              <a:gd name="T2" fmla="*/ 51192266 w 2606"/>
              <a:gd name="T3" fmla="*/ 16323895 h 1671"/>
              <a:gd name="T4" fmla="*/ 36018027 w 2606"/>
              <a:gd name="T5" fmla="*/ 28339120 h 1671"/>
              <a:gd name="T6" fmla="*/ 30598533 w 2606"/>
              <a:gd name="T7" fmla="*/ 34056571 h 1671"/>
              <a:gd name="T8" fmla="*/ 21010396 w 2606"/>
              <a:gd name="T9" fmla="*/ 55103652 h 1671"/>
              <a:gd name="T10" fmla="*/ 12756270 w 2606"/>
              <a:gd name="T11" fmla="*/ 73167654 h 1671"/>
              <a:gd name="T12" fmla="*/ 13089773 w 2606"/>
              <a:gd name="T13" fmla="*/ 89077320 h 1671"/>
              <a:gd name="T14" fmla="*/ 19759832 w 2606"/>
              <a:gd name="T15" fmla="*/ 88663091 h 1671"/>
              <a:gd name="T16" fmla="*/ 33350004 w 2606"/>
              <a:gd name="T17" fmla="*/ 84851265 h 1671"/>
              <a:gd name="T18" fmla="*/ 23845315 w 2606"/>
              <a:gd name="T19" fmla="*/ 92557532 h 1671"/>
              <a:gd name="T20" fmla="*/ 13673620 w 2606"/>
              <a:gd name="T21" fmla="*/ 103661109 h 1671"/>
              <a:gd name="T22" fmla="*/ 2251073 w 2606"/>
              <a:gd name="T23" fmla="*/ 115427623 h 1671"/>
              <a:gd name="T24" fmla="*/ 6086501 w 2606"/>
              <a:gd name="T25" fmla="*/ 123548119 h 1671"/>
              <a:gd name="T26" fmla="*/ 17758814 w 2606"/>
              <a:gd name="T27" fmla="*/ 131420193 h 1671"/>
              <a:gd name="T28" fmla="*/ 35601076 w 2606"/>
              <a:gd name="T29" fmla="*/ 135314634 h 1671"/>
              <a:gd name="T30" fmla="*/ 45856219 w 2606"/>
              <a:gd name="T31" fmla="*/ 129597183 h 1671"/>
              <a:gd name="T32" fmla="*/ 54860798 w 2606"/>
              <a:gd name="T33" fmla="*/ 118162282 h 1671"/>
              <a:gd name="T34" fmla="*/ 58445882 w 2606"/>
              <a:gd name="T35" fmla="*/ 119073643 h 1671"/>
              <a:gd name="T36" fmla="*/ 67617069 w 2606"/>
              <a:gd name="T37" fmla="*/ 132746070 h 1671"/>
              <a:gd name="T38" fmla="*/ 83708368 w 2606"/>
              <a:gd name="T39" fmla="*/ 137303450 h 1671"/>
              <a:gd name="T40" fmla="*/ 88627464 w 2606"/>
              <a:gd name="T41" fmla="*/ 130840158 h 1671"/>
              <a:gd name="T42" fmla="*/ 98966055 w 2606"/>
              <a:gd name="T43" fmla="*/ 136889222 h 1671"/>
              <a:gd name="T44" fmla="*/ 106303119 w 2606"/>
              <a:gd name="T45" fmla="*/ 132746070 h 1671"/>
              <a:gd name="T46" fmla="*/ 114890747 w 2606"/>
              <a:gd name="T47" fmla="*/ 124211058 h 1671"/>
              <a:gd name="T48" fmla="*/ 124145093 w 2606"/>
              <a:gd name="T49" fmla="*/ 111284472 h 1671"/>
              <a:gd name="T50" fmla="*/ 135317585 w 2606"/>
              <a:gd name="T51" fmla="*/ 100097993 h 1671"/>
              <a:gd name="T52" fmla="*/ 139652834 w 2606"/>
              <a:gd name="T53" fmla="*/ 89906065 h 1671"/>
              <a:gd name="T54" fmla="*/ 145155777 w 2606"/>
              <a:gd name="T55" fmla="*/ 85017072 h 1671"/>
              <a:gd name="T56" fmla="*/ 147906960 w 2606"/>
              <a:gd name="T57" fmla="*/ 79879656 h 1671"/>
              <a:gd name="T58" fmla="*/ 152075890 w 2606"/>
              <a:gd name="T59" fmla="*/ 75653602 h 1671"/>
              <a:gd name="T60" fmla="*/ 147906960 w 2606"/>
              <a:gd name="T61" fmla="*/ 68196045 h 1671"/>
              <a:gd name="T62" fmla="*/ 153993460 w 2606"/>
              <a:gd name="T63" fmla="*/ 66290132 h 1671"/>
              <a:gd name="T64" fmla="*/ 157245041 w 2606"/>
              <a:gd name="T65" fmla="*/ 72836328 h 1671"/>
              <a:gd name="T66" fmla="*/ 165249112 w 2606"/>
              <a:gd name="T67" fmla="*/ 66290132 h 1671"/>
              <a:gd name="T68" fmla="*/ 167250129 w 2606"/>
              <a:gd name="T69" fmla="*/ 55932398 h 1671"/>
              <a:gd name="T70" fmla="*/ 170084760 w 2606"/>
              <a:gd name="T71" fmla="*/ 56429530 h 1671"/>
              <a:gd name="T72" fmla="*/ 165916118 w 2606"/>
              <a:gd name="T73" fmla="*/ 53114836 h 1671"/>
              <a:gd name="T74" fmla="*/ 171668826 w 2606"/>
              <a:gd name="T75" fmla="*/ 52037669 h 1671"/>
              <a:gd name="T76" fmla="*/ 183758380 w 2606"/>
              <a:gd name="T77" fmla="*/ 41016996 h 1671"/>
              <a:gd name="T78" fmla="*/ 186843065 w 2606"/>
              <a:gd name="T79" fmla="*/ 44000076 h 1671"/>
              <a:gd name="T80" fmla="*/ 197848662 w 2606"/>
              <a:gd name="T81" fmla="*/ 32896500 h 1671"/>
              <a:gd name="T82" fmla="*/ 203434764 w 2606"/>
              <a:gd name="T83" fmla="*/ 31570622 h 1671"/>
              <a:gd name="T84" fmla="*/ 211438834 w 2606"/>
              <a:gd name="T85" fmla="*/ 37951012 h 1671"/>
              <a:gd name="T86" fmla="*/ 211855496 w 2606"/>
              <a:gd name="T87" fmla="*/ 31156394 h 1671"/>
              <a:gd name="T88" fmla="*/ 215023918 w 2606"/>
              <a:gd name="T89" fmla="*/ 24361487 h 1671"/>
              <a:gd name="T90" fmla="*/ 216107875 w 2606"/>
              <a:gd name="T91" fmla="*/ 15495437 h 1671"/>
              <a:gd name="T92" fmla="*/ 202434255 w 2606"/>
              <a:gd name="T93" fmla="*/ 13423718 h 1671"/>
              <a:gd name="T94" fmla="*/ 195680748 w 2606"/>
              <a:gd name="T95" fmla="*/ 18229808 h 1671"/>
              <a:gd name="T96" fmla="*/ 182424368 w 2606"/>
              <a:gd name="T97" fmla="*/ 17566869 h 1671"/>
              <a:gd name="T98" fmla="*/ 172586176 w 2606"/>
              <a:gd name="T99" fmla="*/ 11435190 h 1671"/>
              <a:gd name="T100" fmla="*/ 164665554 w 2606"/>
              <a:gd name="T101" fmla="*/ 6712003 h 1671"/>
              <a:gd name="T102" fmla="*/ 146823292 w 2606"/>
              <a:gd name="T103" fmla="*/ 13175296 h 1671"/>
              <a:gd name="T104" fmla="*/ 144572219 w 2606"/>
              <a:gd name="T105" fmla="*/ 21875827 h 1671"/>
              <a:gd name="T106" fmla="*/ 138819221 w 2606"/>
              <a:gd name="T107" fmla="*/ 31156394 h 1671"/>
              <a:gd name="T108" fmla="*/ 118975942 w 2606"/>
              <a:gd name="T109" fmla="*/ 36459616 h 1671"/>
              <a:gd name="T110" fmla="*/ 112055828 w 2606"/>
              <a:gd name="T111" fmla="*/ 18726940 h 1671"/>
              <a:gd name="T112" fmla="*/ 114140294 w 2606"/>
              <a:gd name="T113" fmla="*/ 11766515 h 1671"/>
              <a:gd name="T114" fmla="*/ 104302102 w 2606"/>
              <a:gd name="T115" fmla="*/ 331325 h 1671"/>
              <a:gd name="T116" fmla="*/ 95464130 w 2606"/>
              <a:gd name="T117" fmla="*/ 3480212 h 1671"/>
              <a:gd name="T118" fmla="*/ 85292435 w 2606"/>
              <a:gd name="T119" fmla="*/ 9529277 h 1671"/>
              <a:gd name="T120" fmla="*/ 80123284 w 2606"/>
              <a:gd name="T121" fmla="*/ 4226055 h 16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1" name="稻壳儿小白白(http://dwz.cn/Wu2UP)">
            <a:extLst>
              <a:ext uri="{FF2B5EF4-FFF2-40B4-BE49-F238E27FC236}">
                <a16:creationId xmlns:a16="http://schemas.microsoft.com/office/drawing/2014/main" xmlns="" id="{85092E4E-BA0C-44DE-B384-180663DAAA92}"/>
              </a:ext>
            </a:extLst>
          </p:cNvPr>
          <p:cNvSpPr>
            <a:spLocks/>
          </p:cNvSpPr>
          <p:nvPr/>
        </p:nvSpPr>
        <p:spPr bwMode="auto">
          <a:xfrm>
            <a:off x="4433836" y="4049178"/>
            <a:ext cx="524757" cy="661226"/>
          </a:xfrm>
          <a:custGeom>
            <a:avLst/>
            <a:gdLst>
              <a:gd name="T0" fmla="*/ 138546901 w 1769"/>
              <a:gd name="T1" fmla="*/ 115108513 h 2242"/>
              <a:gd name="T2" fmla="*/ 122751281 w 1769"/>
              <a:gd name="T3" fmla="*/ 117932155 h 2242"/>
              <a:gd name="T4" fmla="*/ 123759413 w 1769"/>
              <a:gd name="T5" fmla="*/ 110042499 h 2242"/>
              <a:gd name="T6" fmla="*/ 120902845 w 1769"/>
              <a:gd name="T7" fmla="*/ 103730659 h 2242"/>
              <a:gd name="T8" fmla="*/ 116954085 w 1769"/>
              <a:gd name="T9" fmla="*/ 101571285 h 2242"/>
              <a:gd name="T10" fmla="*/ 108215971 w 1769"/>
              <a:gd name="T11" fmla="*/ 95176447 h 2242"/>
              <a:gd name="T12" fmla="*/ 114265345 w 1769"/>
              <a:gd name="T13" fmla="*/ 83466028 h 2242"/>
              <a:gd name="T14" fmla="*/ 112921265 w 1769"/>
              <a:gd name="T15" fmla="*/ 72918725 h 2242"/>
              <a:gd name="T16" fmla="*/ 123591584 w 1769"/>
              <a:gd name="T17" fmla="*/ 69762805 h 2242"/>
              <a:gd name="T18" fmla="*/ 130480972 w 1769"/>
              <a:gd name="T19" fmla="*/ 63699957 h 2242"/>
              <a:gd name="T20" fmla="*/ 119642534 w 1769"/>
              <a:gd name="T21" fmla="*/ 55893299 h 2242"/>
              <a:gd name="T22" fmla="*/ 115189708 w 1769"/>
              <a:gd name="T23" fmla="*/ 64281516 h 2242"/>
              <a:gd name="T24" fmla="*/ 101242524 w 1769"/>
              <a:gd name="T25" fmla="*/ 57471115 h 2242"/>
              <a:gd name="T26" fmla="*/ 95529387 w 1769"/>
              <a:gd name="T27" fmla="*/ 50162729 h 2242"/>
              <a:gd name="T28" fmla="*/ 91328449 w 1769"/>
              <a:gd name="T29" fmla="*/ 43601609 h 2242"/>
              <a:gd name="T30" fmla="*/ 94941261 w 1769"/>
              <a:gd name="T31" fmla="*/ 34383130 h 2242"/>
              <a:gd name="T32" fmla="*/ 83766586 w 1769"/>
              <a:gd name="T33" fmla="*/ 30230664 h 2242"/>
              <a:gd name="T34" fmla="*/ 79817826 w 1769"/>
              <a:gd name="T35" fmla="*/ 22423718 h 2242"/>
              <a:gd name="T36" fmla="*/ 73348445 w 1769"/>
              <a:gd name="T37" fmla="*/ 20513624 h 2242"/>
              <a:gd name="T38" fmla="*/ 61333756 w 1769"/>
              <a:gd name="T39" fmla="*/ 17274706 h 2242"/>
              <a:gd name="T40" fmla="*/ 54444078 w 1769"/>
              <a:gd name="T41" fmla="*/ 8221934 h 2242"/>
              <a:gd name="T42" fmla="*/ 40496893 w 1769"/>
              <a:gd name="T43" fmla="*/ 0 h 2242"/>
              <a:gd name="T44" fmla="*/ 38312510 w 1769"/>
              <a:gd name="T45" fmla="*/ 11377854 h 2242"/>
              <a:gd name="T46" fmla="*/ 46462208 w 1769"/>
              <a:gd name="T47" fmla="*/ 19267798 h 2242"/>
              <a:gd name="T48" fmla="*/ 43605640 w 1769"/>
              <a:gd name="T49" fmla="*/ 29649106 h 2242"/>
              <a:gd name="T50" fmla="*/ 32851261 w 1769"/>
              <a:gd name="T51" fmla="*/ 30811934 h 2242"/>
              <a:gd name="T52" fmla="*/ 23861259 w 1769"/>
              <a:gd name="T53" fmla="*/ 22589712 h 2242"/>
              <a:gd name="T54" fmla="*/ 19324374 w 1769"/>
              <a:gd name="T55" fmla="*/ 30230664 h 2242"/>
              <a:gd name="T56" fmla="*/ 19744381 w 1769"/>
              <a:gd name="T57" fmla="*/ 40528975 h 2242"/>
              <a:gd name="T58" fmla="*/ 12350637 w 1769"/>
              <a:gd name="T59" fmla="*/ 51242272 h 2242"/>
              <a:gd name="T60" fmla="*/ 1008132 w 1769"/>
              <a:gd name="T61" fmla="*/ 57637398 h 2242"/>
              <a:gd name="T62" fmla="*/ 3108746 w 1769"/>
              <a:gd name="T63" fmla="*/ 66108612 h 2242"/>
              <a:gd name="T64" fmla="*/ 8905943 w 1769"/>
              <a:gd name="T65" fmla="*/ 74911816 h 2242"/>
              <a:gd name="T66" fmla="*/ 16215627 w 1769"/>
              <a:gd name="T67" fmla="*/ 78151022 h 2242"/>
              <a:gd name="T68" fmla="*/ 26129702 w 1769"/>
              <a:gd name="T69" fmla="*/ 79645840 h 2242"/>
              <a:gd name="T70" fmla="*/ 30750937 w 1769"/>
              <a:gd name="T71" fmla="*/ 78400014 h 2242"/>
              <a:gd name="T72" fmla="*/ 32179076 w 1769"/>
              <a:gd name="T73" fmla="*/ 100574739 h 2242"/>
              <a:gd name="T74" fmla="*/ 19492202 w 1769"/>
              <a:gd name="T75" fmla="*/ 110374777 h 2242"/>
              <a:gd name="T76" fmla="*/ 21928764 w 1769"/>
              <a:gd name="T77" fmla="*/ 125739101 h 2242"/>
              <a:gd name="T78" fmla="*/ 32851261 w 1769"/>
              <a:gd name="T79" fmla="*/ 128064470 h 2242"/>
              <a:gd name="T80" fmla="*/ 34111572 w 1769"/>
              <a:gd name="T81" fmla="*/ 137615228 h 2242"/>
              <a:gd name="T82" fmla="*/ 31170944 w 1769"/>
              <a:gd name="T83" fmla="*/ 146418720 h 2242"/>
              <a:gd name="T84" fmla="*/ 34867816 w 1769"/>
              <a:gd name="T85" fmla="*/ 155969477 h 2242"/>
              <a:gd name="T86" fmla="*/ 41589375 w 1769"/>
              <a:gd name="T87" fmla="*/ 169922269 h 2242"/>
              <a:gd name="T88" fmla="*/ 48730941 w 1769"/>
              <a:gd name="T89" fmla="*/ 176234109 h 2242"/>
              <a:gd name="T90" fmla="*/ 63014073 w 1769"/>
              <a:gd name="T91" fmla="*/ 166683063 h 2242"/>
              <a:gd name="T92" fmla="*/ 62173769 w 1769"/>
              <a:gd name="T93" fmla="*/ 176317106 h 2242"/>
              <a:gd name="T94" fmla="*/ 67550959 w 1769"/>
              <a:gd name="T95" fmla="*/ 182794941 h 2242"/>
              <a:gd name="T96" fmla="*/ 73264385 w 1769"/>
              <a:gd name="T97" fmla="*/ 173991737 h 2242"/>
              <a:gd name="T98" fmla="*/ 81245965 w 1769"/>
              <a:gd name="T99" fmla="*/ 173078189 h 2242"/>
              <a:gd name="T100" fmla="*/ 92672528 w 1769"/>
              <a:gd name="T101" fmla="*/ 181964678 h 2242"/>
              <a:gd name="T102" fmla="*/ 106115647 w 1769"/>
              <a:gd name="T103" fmla="*/ 181715398 h 2242"/>
              <a:gd name="T104" fmla="*/ 114181286 w 1769"/>
              <a:gd name="T105" fmla="*/ 181798395 h 2242"/>
              <a:gd name="T106" fmla="*/ 119894712 w 1769"/>
              <a:gd name="T107" fmla="*/ 177479935 h 2242"/>
              <a:gd name="T108" fmla="*/ 127960351 w 1769"/>
              <a:gd name="T109" fmla="*/ 165935798 h 2242"/>
              <a:gd name="T110" fmla="*/ 129304721 w 1769"/>
              <a:gd name="T111" fmla="*/ 156384753 h 2242"/>
              <a:gd name="T112" fmla="*/ 133337830 w 1769"/>
              <a:gd name="T113" fmla="*/ 150903463 h 2242"/>
              <a:gd name="T114" fmla="*/ 143083787 w 1769"/>
              <a:gd name="T115" fmla="*/ 147664546 h 2242"/>
              <a:gd name="T116" fmla="*/ 140395337 w 1769"/>
              <a:gd name="T117" fmla="*/ 138944051 h 2242"/>
              <a:gd name="T118" fmla="*/ 145268460 w 1769"/>
              <a:gd name="T119" fmla="*/ 133878038 h 2242"/>
              <a:gd name="T120" fmla="*/ 148376917 w 1769"/>
              <a:gd name="T121" fmla="*/ 119925534 h 2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2" name="稻壳儿小白白(http://dwz.cn/Wu2UP)">
            <a:extLst>
              <a:ext uri="{FF2B5EF4-FFF2-40B4-BE49-F238E27FC236}">
                <a16:creationId xmlns:a16="http://schemas.microsoft.com/office/drawing/2014/main" xmlns="" id="{821C407D-E7E4-460F-8C39-BC07ADBABC32}"/>
              </a:ext>
            </a:extLst>
          </p:cNvPr>
          <p:cNvSpPr>
            <a:spLocks/>
          </p:cNvSpPr>
          <p:nvPr/>
        </p:nvSpPr>
        <p:spPr bwMode="auto">
          <a:xfrm>
            <a:off x="3938321" y="3275852"/>
            <a:ext cx="428904" cy="802570"/>
          </a:xfrm>
          <a:custGeom>
            <a:avLst/>
            <a:gdLst>
              <a:gd name="T0" fmla="*/ 360558 w 1396"/>
              <a:gd name="T1" fmla="*/ 211001493 h 2738"/>
              <a:gd name="T2" fmla="*/ 9643803 w 1396"/>
              <a:gd name="T3" fmla="*/ 188194810 h 2738"/>
              <a:gd name="T4" fmla="*/ 6849703 w 1396"/>
              <a:gd name="T5" fmla="*/ 173674331 h 2738"/>
              <a:gd name="T6" fmla="*/ 5858394 w 1396"/>
              <a:gd name="T7" fmla="*/ 157922808 h 2738"/>
              <a:gd name="T8" fmla="*/ 5047213 w 1396"/>
              <a:gd name="T9" fmla="*/ 148160381 h 2738"/>
              <a:gd name="T10" fmla="*/ 4055903 w 1396"/>
              <a:gd name="T11" fmla="*/ 140859183 h 2738"/>
              <a:gd name="T12" fmla="*/ 12257474 w 1396"/>
              <a:gd name="T13" fmla="*/ 127240649 h 2738"/>
              <a:gd name="T14" fmla="*/ 14781081 w 1396"/>
              <a:gd name="T15" fmla="*/ 119939452 h 2738"/>
              <a:gd name="T16" fmla="*/ 13429213 w 1396"/>
              <a:gd name="T17" fmla="*/ 111735736 h 2738"/>
              <a:gd name="T18" fmla="*/ 6940068 w 1396"/>
              <a:gd name="T19" fmla="*/ 103613938 h 2738"/>
              <a:gd name="T20" fmla="*/ 8111506 w 1396"/>
              <a:gd name="T21" fmla="*/ 92538836 h 2738"/>
              <a:gd name="T22" fmla="*/ 14691016 w 1396"/>
              <a:gd name="T23" fmla="*/ 86057666 h 2738"/>
              <a:gd name="T24" fmla="*/ 20008723 w 1396"/>
              <a:gd name="T25" fmla="*/ 73669890 h 2738"/>
              <a:gd name="T26" fmla="*/ 22622394 w 1396"/>
              <a:gd name="T27" fmla="*/ 64974101 h 2738"/>
              <a:gd name="T28" fmla="*/ 29382032 w 1396"/>
              <a:gd name="T29" fmla="*/ 55293591 h 2738"/>
              <a:gd name="T30" fmla="*/ 23794132 w 1396"/>
              <a:gd name="T31" fmla="*/ 51847927 h 2738"/>
              <a:gd name="T32" fmla="*/ 32716819 w 1396"/>
              <a:gd name="T33" fmla="*/ 47910190 h 2738"/>
              <a:gd name="T34" fmla="*/ 34699739 w 1396"/>
              <a:gd name="T35" fmla="*/ 42085501 h 2738"/>
              <a:gd name="T36" fmla="*/ 48759703 w 1396"/>
              <a:gd name="T37" fmla="*/ 42741695 h 2738"/>
              <a:gd name="T38" fmla="*/ 56330522 w 1396"/>
              <a:gd name="T39" fmla="*/ 26416181 h 2738"/>
              <a:gd name="T40" fmla="*/ 69850100 w 1396"/>
              <a:gd name="T41" fmla="*/ 21986083 h 2738"/>
              <a:gd name="T42" fmla="*/ 79042981 w 1396"/>
              <a:gd name="T43" fmla="*/ 15505199 h 2738"/>
              <a:gd name="T44" fmla="*/ 98781510 w 1396"/>
              <a:gd name="T45" fmla="*/ 13454127 h 2738"/>
              <a:gd name="T46" fmla="*/ 109777181 w 1396"/>
              <a:gd name="T47" fmla="*/ 4922172 h 2738"/>
              <a:gd name="T48" fmla="*/ 116266326 w 1396"/>
              <a:gd name="T49" fmla="*/ 6398967 h 2738"/>
              <a:gd name="T50" fmla="*/ 122124719 w 1396"/>
              <a:gd name="T51" fmla="*/ 13454127 h 2738"/>
              <a:gd name="T52" fmla="*/ 118789932 w 1396"/>
              <a:gd name="T53" fmla="*/ 17720105 h 2738"/>
              <a:gd name="T54" fmla="*/ 111399542 w 1396"/>
              <a:gd name="T55" fmla="*/ 23791118 h 2738"/>
              <a:gd name="T56" fmla="*/ 107884326 w 1396"/>
              <a:gd name="T57" fmla="*/ 26006024 h 2738"/>
              <a:gd name="T58" fmla="*/ 112570981 w 1396"/>
              <a:gd name="T59" fmla="*/ 30190085 h 2738"/>
              <a:gd name="T60" fmla="*/ 121854526 w 1396"/>
              <a:gd name="T61" fmla="*/ 37409366 h 2738"/>
              <a:gd name="T62" fmla="*/ 125008884 w 1396"/>
              <a:gd name="T63" fmla="*/ 46269275 h 2738"/>
              <a:gd name="T64" fmla="*/ 123657016 w 1396"/>
              <a:gd name="T65" fmla="*/ 56359942 h 2738"/>
              <a:gd name="T66" fmla="*/ 118429374 w 1396"/>
              <a:gd name="T67" fmla="*/ 60297966 h 2738"/>
              <a:gd name="T68" fmla="*/ 110768490 w 1396"/>
              <a:gd name="T69" fmla="*/ 58657051 h 2738"/>
              <a:gd name="T70" fmla="*/ 105991771 w 1396"/>
              <a:gd name="T71" fmla="*/ 68993755 h 2738"/>
              <a:gd name="T72" fmla="*/ 102386490 w 1396"/>
              <a:gd name="T73" fmla="*/ 75639045 h 2738"/>
              <a:gd name="T74" fmla="*/ 98330587 w 1396"/>
              <a:gd name="T75" fmla="*/ 83514520 h 2738"/>
              <a:gd name="T76" fmla="*/ 101935868 w 1396"/>
              <a:gd name="T77" fmla="*/ 92374716 h 2738"/>
              <a:gd name="T78" fmla="*/ 107163510 w 1396"/>
              <a:gd name="T79" fmla="*/ 93933428 h 2738"/>
              <a:gd name="T80" fmla="*/ 111219113 w 1396"/>
              <a:gd name="T81" fmla="*/ 104680289 h 2738"/>
              <a:gd name="T82" fmla="*/ 112931539 w 1396"/>
              <a:gd name="T83" fmla="*/ 109602748 h 2738"/>
              <a:gd name="T84" fmla="*/ 115184952 w 1396"/>
              <a:gd name="T85" fmla="*/ 118462657 h 2738"/>
              <a:gd name="T86" fmla="*/ 106712587 w 1396"/>
              <a:gd name="T87" fmla="*/ 132491062 h 2738"/>
              <a:gd name="T88" fmla="*/ 104279345 w 1396"/>
              <a:gd name="T89" fmla="*/ 140859183 h 2738"/>
              <a:gd name="T90" fmla="*/ 98871574 w 1396"/>
              <a:gd name="T91" fmla="*/ 147340067 h 2738"/>
              <a:gd name="T92" fmla="*/ 103648293 w 1396"/>
              <a:gd name="T93" fmla="*/ 154887588 h 2738"/>
              <a:gd name="T94" fmla="*/ 105450784 w 1396"/>
              <a:gd name="T95" fmla="*/ 168013475 h 2738"/>
              <a:gd name="T96" fmla="*/ 104279345 w 1396"/>
              <a:gd name="T97" fmla="*/ 173428008 h 2738"/>
              <a:gd name="T98" fmla="*/ 103468165 w 1396"/>
              <a:gd name="T99" fmla="*/ 180401252 h 2738"/>
              <a:gd name="T100" fmla="*/ 98420952 w 1396"/>
              <a:gd name="T101" fmla="*/ 190327799 h 2738"/>
              <a:gd name="T102" fmla="*/ 93643932 w 1396"/>
              <a:gd name="T103" fmla="*/ 192707111 h 2738"/>
              <a:gd name="T104" fmla="*/ 86433671 w 1396"/>
              <a:gd name="T105" fmla="*/ 196070571 h 2738"/>
              <a:gd name="T106" fmla="*/ 80395148 w 1396"/>
              <a:gd name="T107" fmla="*/ 199352115 h 2738"/>
              <a:gd name="T108" fmla="*/ 73545145 w 1396"/>
              <a:gd name="T109" fmla="*/ 200336549 h 2738"/>
              <a:gd name="T110" fmla="*/ 59575245 w 1396"/>
              <a:gd name="T111" fmla="*/ 199352115 h 2738"/>
              <a:gd name="T112" fmla="*/ 55699771 w 1396"/>
              <a:gd name="T113" fmla="*/ 205751081 h 2738"/>
              <a:gd name="T114" fmla="*/ 48759703 w 1396"/>
              <a:gd name="T115" fmla="*/ 207145673 h 2738"/>
              <a:gd name="T116" fmla="*/ 40197574 w 1396"/>
              <a:gd name="T117" fmla="*/ 214939231 h 2738"/>
              <a:gd name="T118" fmla="*/ 23974261 w 1396"/>
              <a:gd name="T119" fmla="*/ 219533449 h 2738"/>
              <a:gd name="T120" fmla="*/ 11806852 w 1396"/>
              <a:gd name="T121" fmla="*/ 224373704 h 27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3" name="稻壳儿小白白(http://dwz.cn/Wu2UP)">
            <a:extLst>
              <a:ext uri="{FF2B5EF4-FFF2-40B4-BE49-F238E27FC236}">
                <a16:creationId xmlns:a16="http://schemas.microsoft.com/office/drawing/2014/main" xmlns="" id="{4CAE7643-0654-4F31-BCDD-BE6C583E4B89}"/>
              </a:ext>
            </a:extLst>
          </p:cNvPr>
          <p:cNvSpPr>
            <a:spLocks/>
          </p:cNvSpPr>
          <p:nvPr/>
        </p:nvSpPr>
        <p:spPr bwMode="auto">
          <a:xfrm>
            <a:off x="4955343" y="2487903"/>
            <a:ext cx="896799" cy="662851"/>
          </a:xfrm>
          <a:custGeom>
            <a:avLst/>
            <a:gdLst>
              <a:gd name="T0" fmla="*/ 248419918 w 3070"/>
              <a:gd name="T1" fmla="*/ 86786664 h 2270"/>
              <a:gd name="T2" fmla="*/ 237257797 w 3070"/>
              <a:gd name="T3" fmla="*/ 92322930 h 2270"/>
              <a:gd name="T4" fmla="*/ 239457395 w 3070"/>
              <a:gd name="T5" fmla="*/ 101034067 h 2270"/>
              <a:gd name="T6" fmla="*/ 236116894 w 3070"/>
              <a:gd name="T7" fmla="*/ 102418204 h 2270"/>
              <a:gd name="T8" fmla="*/ 228784233 w 3070"/>
              <a:gd name="T9" fmla="*/ 93136977 h 2270"/>
              <a:gd name="T10" fmla="*/ 219821710 w 3070"/>
              <a:gd name="T11" fmla="*/ 89473335 h 2270"/>
              <a:gd name="T12" fmla="*/ 217703462 w 3070"/>
              <a:gd name="T13" fmla="*/ 110803780 h 2270"/>
              <a:gd name="T14" fmla="*/ 208659589 w 3070"/>
              <a:gd name="T15" fmla="*/ 113083284 h 2270"/>
              <a:gd name="T16" fmla="*/ 200104675 w 3070"/>
              <a:gd name="T17" fmla="*/ 130017358 h 2270"/>
              <a:gd name="T18" fmla="*/ 184461435 w 3070"/>
              <a:gd name="T19" fmla="*/ 132622424 h 2270"/>
              <a:gd name="T20" fmla="*/ 184135463 w 3070"/>
              <a:gd name="T21" fmla="*/ 144508718 h 2270"/>
              <a:gd name="T22" fmla="*/ 182668874 w 3070"/>
              <a:gd name="T23" fmla="*/ 155743888 h 2270"/>
              <a:gd name="T24" fmla="*/ 163684848 w 3070"/>
              <a:gd name="T25" fmla="*/ 157290664 h 2270"/>
              <a:gd name="T26" fmla="*/ 155944864 w 3070"/>
              <a:gd name="T27" fmla="*/ 151429121 h 2270"/>
              <a:gd name="T28" fmla="*/ 149345211 w 3070"/>
              <a:gd name="T29" fmla="*/ 150533469 h 2270"/>
              <a:gd name="T30" fmla="*/ 143397504 w 3070"/>
              <a:gd name="T31" fmla="*/ 161198549 h 2270"/>
              <a:gd name="T32" fmla="*/ 137531146 w 3070"/>
              <a:gd name="T33" fmla="*/ 174061814 h 2270"/>
              <a:gd name="T34" fmla="*/ 128079951 w 3070"/>
              <a:gd name="T35" fmla="*/ 184320012 h 2270"/>
              <a:gd name="T36" fmla="*/ 124821085 w 3070"/>
              <a:gd name="T37" fmla="*/ 180167884 h 2270"/>
              <a:gd name="T38" fmla="*/ 123272860 w 3070"/>
              <a:gd name="T39" fmla="*/ 171863628 h 2270"/>
              <a:gd name="T40" fmla="*/ 111133108 w 3070"/>
              <a:gd name="T41" fmla="*/ 157534907 h 2270"/>
              <a:gd name="T42" fmla="*/ 111866403 w 3070"/>
              <a:gd name="T43" fmla="*/ 140438194 h 2270"/>
              <a:gd name="T44" fmla="*/ 103637175 w 3070"/>
              <a:gd name="T45" fmla="*/ 135146172 h 2270"/>
              <a:gd name="T46" fmla="*/ 97282145 w 3070"/>
              <a:gd name="T47" fmla="*/ 125376744 h 2270"/>
              <a:gd name="T48" fmla="*/ 91904746 w 3070"/>
              <a:gd name="T49" fmla="*/ 113246208 h 2270"/>
              <a:gd name="T50" fmla="*/ 81883242 w 3070"/>
              <a:gd name="T51" fmla="*/ 119759159 h 2270"/>
              <a:gd name="T52" fmla="*/ 80335302 w 3070"/>
              <a:gd name="T53" fmla="*/ 112431875 h 2270"/>
              <a:gd name="T54" fmla="*/ 66321353 w 3070"/>
              <a:gd name="T55" fmla="*/ 103476495 h 2270"/>
              <a:gd name="T56" fmla="*/ 56788522 w 3070"/>
              <a:gd name="T57" fmla="*/ 103639419 h 2270"/>
              <a:gd name="T58" fmla="*/ 55159232 w 3070"/>
              <a:gd name="T59" fmla="*/ 95660725 h 2270"/>
              <a:gd name="T60" fmla="*/ 48803916 w 3070"/>
              <a:gd name="T61" fmla="*/ 79133817 h 2270"/>
              <a:gd name="T62" fmla="*/ 37723431 w 3070"/>
              <a:gd name="T63" fmla="*/ 67410447 h 2270"/>
              <a:gd name="T64" fmla="*/ 20613316 w 3070"/>
              <a:gd name="T65" fmla="*/ 70422680 h 2270"/>
              <a:gd name="T66" fmla="*/ 14828594 w 3070"/>
              <a:gd name="T67" fmla="*/ 60245801 h 2270"/>
              <a:gd name="T68" fmla="*/ 15561889 w 3070"/>
              <a:gd name="T69" fmla="*/ 43474651 h 2270"/>
              <a:gd name="T70" fmla="*/ 8310578 w 3070"/>
              <a:gd name="T71" fmla="*/ 29797339 h 2270"/>
              <a:gd name="T72" fmla="*/ 2525856 w 3070"/>
              <a:gd name="T73" fmla="*/ 23284102 h 2270"/>
              <a:gd name="T74" fmla="*/ 7740269 w 3070"/>
              <a:gd name="T75" fmla="*/ 17422559 h 2270"/>
              <a:gd name="T76" fmla="*/ 19228363 w 3070"/>
              <a:gd name="T77" fmla="*/ 18643773 h 2270"/>
              <a:gd name="T78" fmla="*/ 25990715 w 3070"/>
              <a:gd name="T79" fmla="*/ 12537703 h 2270"/>
              <a:gd name="T80" fmla="*/ 35930869 w 3070"/>
              <a:gd name="T81" fmla="*/ 3663642 h 2270"/>
              <a:gd name="T82" fmla="*/ 51085436 w 3070"/>
              <a:gd name="T83" fmla="*/ 81319 h 2270"/>
              <a:gd name="T84" fmla="*/ 56381199 w 3070"/>
              <a:gd name="T85" fmla="*/ 13107508 h 2270"/>
              <a:gd name="T86" fmla="*/ 69335882 w 3070"/>
              <a:gd name="T87" fmla="*/ 28494805 h 2270"/>
              <a:gd name="T88" fmla="*/ 82860873 w 3070"/>
              <a:gd name="T89" fmla="*/ 24423997 h 2270"/>
              <a:gd name="T90" fmla="*/ 95245247 w 3070"/>
              <a:gd name="T91" fmla="*/ 22388735 h 2270"/>
              <a:gd name="T92" fmla="*/ 105674073 w 3070"/>
              <a:gd name="T93" fmla="*/ 31507038 h 2270"/>
              <a:gd name="T94" fmla="*/ 124821085 w 3070"/>
              <a:gd name="T95" fmla="*/ 27843396 h 2270"/>
              <a:gd name="T96" fmla="*/ 137286810 w 3070"/>
              <a:gd name="T97" fmla="*/ 36798776 h 2270"/>
              <a:gd name="T98" fmla="*/ 139731030 w 3070"/>
              <a:gd name="T99" fmla="*/ 48847993 h 2270"/>
              <a:gd name="T100" fmla="*/ 150567464 w 3070"/>
              <a:gd name="T101" fmla="*/ 47464141 h 2270"/>
              <a:gd name="T102" fmla="*/ 155537256 w 3070"/>
              <a:gd name="T103" fmla="*/ 60083163 h 2270"/>
              <a:gd name="T104" fmla="*/ 165314423 w 3070"/>
              <a:gd name="T105" fmla="*/ 58861949 h 2270"/>
              <a:gd name="T106" fmla="*/ 169877177 w 3070"/>
              <a:gd name="T107" fmla="*/ 45754441 h 2270"/>
              <a:gd name="T108" fmla="*/ 182179916 w 3070"/>
              <a:gd name="T109" fmla="*/ 65293581 h 2270"/>
              <a:gd name="T110" fmla="*/ 192690378 w 3070"/>
              <a:gd name="T111" fmla="*/ 75633099 h 2270"/>
              <a:gd name="T112" fmla="*/ 199045408 w 3070"/>
              <a:gd name="T113" fmla="*/ 64968019 h 2270"/>
              <a:gd name="T114" fmla="*/ 211755754 w 3070"/>
              <a:gd name="T115" fmla="*/ 54465578 h 2270"/>
              <a:gd name="T116" fmla="*/ 221777258 w 3070"/>
              <a:gd name="T117" fmla="*/ 51453345 h 2270"/>
              <a:gd name="T118" fmla="*/ 227887952 w 3070"/>
              <a:gd name="T119" fmla="*/ 64235291 h 2270"/>
              <a:gd name="T120" fmla="*/ 241820266 w 3070"/>
              <a:gd name="T121" fmla="*/ 67003281 h 2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4" name="稻壳儿小白白(http://dwz.cn/Wu2UP)">
            <a:extLst>
              <a:ext uri="{FF2B5EF4-FFF2-40B4-BE49-F238E27FC236}">
                <a16:creationId xmlns:a16="http://schemas.microsoft.com/office/drawing/2014/main" xmlns="" id="{C52C50A4-2E81-4AD6-BFF9-F5D943F3027D}"/>
              </a:ext>
            </a:extLst>
          </p:cNvPr>
          <p:cNvSpPr>
            <a:spLocks/>
          </p:cNvSpPr>
          <p:nvPr/>
        </p:nvSpPr>
        <p:spPr bwMode="auto">
          <a:xfrm>
            <a:off x="3770984" y="4655167"/>
            <a:ext cx="627109" cy="690471"/>
          </a:xfrm>
          <a:custGeom>
            <a:avLst/>
            <a:gdLst>
              <a:gd name="T0" fmla="*/ 160442773 w 2092"/>
              <a:gd name="T1" fmla="*/ 165754102 h 2386"/>
              <a:gd name="T2" fmla="*/ 148345153 w 2092"/>
              <a:gd name="T3" fmla="*/ 159677385 h 2386"/>
              <a:gd name="T4" fmla="*/ 135132412 w 2092"/>
              <a:gd name="T5" fmla="*/ 168152835 h 2386"/>
              <a:gd name="T6" fmla="*/ 140623368 w 2092"/>
              <a:gd name="T7" fmla="*/ 177507981 h 2386"/>
              <a:gd name="T8" fmla="*/ 133330701 w 2092"/>
              <a:gd name="T9" fmla="*/ 181106223 h 2386"/>
              <a:gd name="T10" fmla="*/ 115570185 w 2092"/>
              <a:gd name="T11" fmla="*/ 172470725 h 2386"/>
              <a:gd name="T12" fmla="*/ 109821758 w 2092"/>
              <a:gd name="T13" fmla="*/ 184544417 h 2386"/>
              <a:gd name="T14" fmla="*/ 91889888 w 2092"/>
              <a:gd name="T15" fmla="*/ 190781181 h 2386"/>
              <a:gd name="T16" fmla="*/ 88372290 w 2092"/>
              <a:gd name="T17" fmla="*/ 179427138 h 2386"/>
              <a:gd name="T18" fmla="*/ 83996455 w 2092"/>
              <a:gd name="T19" fmla="*/ 175189271 h 2386"/>
              <a:gd name="T20" fmla="*/ 73529192 w 2092"/>
              <a:gd name="T21" fmla="*/ 181745847 h 2386"/>
              <a:gd name="T22" fmla="*/ 76960966 w 2092"/>
              <a:gd name="T23" fmla="*/ 168712719 h 2386"/>
              <a:gd name="T24" fmla="*/ 83996455 w 2092"/>
              <a:gd name="T25" fmla="*/ 152161090 h 2386"/>
              <a:gd name="T26" fmla="*/ 82623863 w 2092"/>
              <a:gd name="T27" fmla="*/ 148243318 h 2386"/>
              <a:gd name="T28" fmla="*/ 81336801 w 2092"/>
              <a:gd name="T29" fmla="*/ 138888173 h 2386"/>
              <a:gd name="T30" fmla="*/ 69839947 w 2092"/>
              <a:gd name="T31" fmla="*/ 131531924 h 2386"/>
              <a:gd name="T32" fmla="*/ 57227385 w 2092"/>
              <a:gd name="T33" fmla="*/ 134090423 h 2386"/>
              <a:gd name="T34" fmla="*/ 47618066 w 2092"/>
              <a:gd name="T35" fmla="*/ 145124936 h 2386"/>
              <a:gd name="T36" fmla="*/ 42127110 w 2092"/>
              <a:gd name="T37" fmla="*/ 139127961 h 2386"/>
              <a:gd name="T38" fmla="*/ 32431673 w 2092"/>
              <a:gd name="T39" fmla="*/ 146324162 h 2386"/>
              <a:gd name="T40" fmla="*/ 29686195 w 2092"/>
              <a:gd name="T41" fmla="*/ 144725100 h 2386"/>
              <a:gd name="T42" fmla="*/ 22136058 w 2092"/>
              <a:gd name="T43" fmla="*/ 139927633 h 2386"/>
              <a:gd name="T44" fmla="*/ 18275165 w 2092"/>
              <a:gd name="T45" fmla="*/ 135849532 h 2386"/>
              <a:gd name="T46" fmla="*/ 19733581 w 2092"/>
              <a:gd name="T47" fmla="*/ 119458233 h 2386"/>
              <a:gd name="T48" fmla="*/ 21020643 w 2092"/>
              <a:gd name="T49" fmla="*/ 114020858 h 2386"/>
              <a:gd name="T50" fmla="*/ 21449468 w 2092"/>
              <a:gd name="T51" fmla="*/ 104985525 h 2386"/>
              <a:gd name="T52" fmla="*/ 10381732 w 2092"/>
              <a:gd name="T53" fmla="*/ 105625149 h 2386"/>
              <a:gd name="T54" fmla="*/ 3174596 w 2092"/>
              <a:gd name="T55" fmla="*/ 104985525 h 2386"/>
              <a:gd name="T56" fmla="*/ 16730632 w 2092"/>
              <a:gd name="T57" fmla="*/ 94351130 h 2386"/>
              <a:gd name="T58" fmla="*/ 16816456 w 2092"/>
              <a:gd name="T59" fmla="*/ 82997086 h 2386"/>
              <a:gd name="T60" fmla="*/ 16558985 w 2092"/>
              <a:gd name="T61" fmla="*/ 71243207 h 2386"/>
              <a:gd name="T62" fmla="*/ 15443570 w 2092"/>
              <a:gd name="T63" fmla="*/ 59569069 h 2386"/>
              <a:gd name="T64" fmla="*/ 15443570 w 2092"/>
              <a:gd name="T65" fmla="*/ 50533735 h 2386"/>
              <a:gd name="T66" fmla="*/ 15615218 w 2092"/>
              <a:gd name="T67" fmla="*/ 37340559 h 2386"/>
              <a:gd name="T68" fmla="*/ 17846047 w 2092"/>
              <a:gd name="T69" fmla="*/ 27665601 h 2386"/>
              <a:gd name="T70" fmla="*/ 28656604 w 2092"/>
              <a:gd name="T71" fmla="*/ 18070667 h 2386"/>
              <a:gd name="T72" fmla="*/ 44700940 w 2092"/>
              <a:gd name="T73" fmla="*/ 13113152 h 2386"/>
              <a:gd name="T74" fmla="*/ 58686094 w 2092"/>
              <a:gd name="T75" fmla="*/ 13432965 h 2386"/>
              <a:gd name="T76" fmla="*/ 53538140 w 2092"/>
              <a:gd name="T77" fmla="*/ 3038358 h 2386"/>
              <a:gd name="T78" fmla="*/ 63490754 w 2092"/>
              <a:gd name="T79" fmla="*/ 160048 h 2386"/>
              <a:gd name="T80" fmla="*/ 80821859 w 2092"/>
              <a:gd name="T81" fmla="*/ 5517115 h 2386"/>
              <a:gd name="T82" fmla="*/ 96694548 w 2092"/>
              <a:gd name="T83" fmla="*/ 8875286 h 2386"/>
              <a:gd name="T84" fmla="*/ 107591222 w 2092"/>
              <a:gd name="T85" fmla="*/ 17111230 h 2386"/>
              <a:gd name="T86" fmla="*/ 116085127 w 2092"/>
              <a:gd name="T87" fmla="*/ 18310455 h 2386"/>
              <a:gd name="T88" fmla="*/ 128954867 w 2092"/>
              <a:gd name="T89" fmla="*/ 12073692 h 2386"/>
              <a:gd name="T90" fmla="*/ 136076179 w 2092"/>
              <a:gd name="T91" fmla="*/ 12953388 h 2386"/>
              <a:gd name="T92" fmla="*/ 137019946 w 2092"/>
              <a:gd name="T93" fmla="*/ 23107923 h 2386"/>
              <a:gd name="T94" fmla="*/ 151348102 w 2092"/>
              <a:gd name="T95" fmla="*/ 9195098 h 2386"/>
              <a:gd name="T96" fmla="*/ 156581880 w 2092"/>
              <a:gd name="T97" fmla="*/ 18150691 h 2386"/>
              <a:gd name="T98" fmla="*/ 155723937 w 2092"/>
              <a:gd name="T99" fmla="*/ 29264945 h 2386"/>
              <a:gd name="T100" fmla="*/ 161472364 w 2092"/>
              <a:gd name="T101" fmla="*/ 34062413 h 2386"/>
              <a:gd name="T102" fmla="*/ 169966562 w 2092"/>
              <a:gd name="T103" fmla="*/ 41658449 h 2386"/>
              <a:gd name="T104" fmla="*/ 174771221 w 2092"/>
              <a:gd name="T105" fmla="*/ 53412329 h 2386"/>
              <a:gd name="T106" fmla="*/ 177002051 w 2092"/>
              <a:gd name="T107" fmla="*/ 59968905 h 2386"/>
              <a:gd name="T108" fmla="*/ 169794914 w 2092"/>
              <a:gd name="T109" fmla="*/ 70603300 h 2386"/>
              <a:gd name="T110" fmla="*/ 156496057 w 2092"/>
              <a:gd name="T111" fmla="*/ 85555585 h 2386"/>
              <a:gd name="T112" fmla="*/ 158555238 w 2092"/>
              <a:gd name="T113" fmla="*/ 92752068 h 2386"/>
              <a:gd name="T114" fmla="*/ 165590727 w 2092"/>
              <a:gd name="T115" fmla="*/ 95550638 h 2386"/>
              <a:gd name="T116" fmla="*/ 165762375 w 2092"/>
              <a:gd name="T117" fmla="*/ 115060319 h 2386"/>
              <a:gd name="T118" fmla="*/ 173741631 w 2092"/>
              <a:gd name="T119" fmla="*/ 127454105 h 2386"/>
              <a:gd name="T120" fmla="*/ 178717938 w 2092"/>
              <a:gd name="T121" fmla="*/ 134090423 h 2386"/>
              <a:gd name="T122" fmla="*/ 170052385 w 2092"/>
              <a:gd name="T123" fmla="*/ 150562028 h 2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5" name="稻壳儿小白白(http://dwz.cn/Wu2UP)">
            <a:extLst>
              <a:ext uri="{FF2B5EF4-FFF2-40B4-BE49-F238E27FC236}">
                <a16:creationId xmlns:a16="http://schemas.microsoft.com/office/drawing/2014/main" xmlns="" id="{22942E90-86F9-4549-8E62-29BBE7E396D0}"/>
              </a:ext>
            </a:extLst>
          </p:cNvPr>
          <p:cNvSpPr>
            <a:spLocks/>
          </p:cNvSpPr>
          <p:nvPr/>
        </p:nvSpPr>
        <p:spPr bwMode="auto">
          <a:xfrm>
            <a:off x="4568680" y="3971196"/>
            <a:ext cx="612488" cy="534505"/>
          </a:xfrm>
          <a:custGeom>
            <a:avLst/>
            <a:gdLst>
              <a:gd name="T0" fmla="*/ 140797541 w 2079"/>
              <a:gd name="T1" fmla="*/ 112353201 h 1843"/>
              <a:gd name="T2" fmla="*/ 136985526 w 2079"/>
              <a:gd name="T3" fmla="*/ 105847993 h 1843"/>
              <a:gd name="T4" fmla="*/ 127123860 w 2079"/>
              <a:gd name="T5" fmla="*/ 107293563 h 1843"/>
              <a:gd name="T6" fmla="*/ 130852967 w 2079"/>
              <a:gd name="T7" fmla="*/ 102314408 h 1843"/>
              <a:gd name="T8" fmla="*/ 140466199 w 2079"/>
              <a:gd name="T9" fmla="*/ 110184987 h 1843"/>
              <a:gd name="T10" fmla="*/ 152233872 w 2079"/>
              <a:gd name="T11" fmla="*/ 107855808 h 1843"/>
              <a:gd name="T12" fmla="*/ 171211325 w 2079"/>
              <a:gd name="T13" fmla="*/ 112513882 h 1843"/>
              <a:gd name="T14" fmla="*/ 167896467 w 2079"/>
              <a:gd name="T15" fmla="*/ 101832646 h 1843"/>
              <a:gd name="T16" fmla="*/ 155962979 w 2079"/>
              <a:gd name="T17" fmla="*/ 96211047 h 1843"/>
              <a:gd name="T18" fmla="*/ 151653808 w 2079"/>
              <a:gd name="T19" fmla="*/ 87617824 h 1843"/>
              <a:gd name="T20" fmla="*/ 137980127 w 2079"/>
              <a:gd name="T21" fmla="*/ 78301959 h 1843"/>
              <a:gd name="T22" fmla="*/ 138062747 w 2079"/>
              <a:gd name="T23" fmla="*/ 72118114 h 1843"/>
              <a:gd name="T24" fmla="*/ 131598846 w 2079"/>
              <a:gd name="T25" fmla="*/ 61758241 h 1843"/>
              <a:gd name="T26" fmla="*/ 124471974 w 2079"/>
              <a:gd name="T27" fmla="*/ 46659811 h 1843"/>
              <a:gd name="T28" fmla="*/ 119582739 w 2079"/>
              <a:gd name="T29" fmla="*/ 36299938 h 1843"/>
              <a:gd name="T30" fmla="*/ 106986279 w 2079"/>
              <a:gd name="T31" fmla="*/ 21924435 h 1843"/>
              <a:gd name="T32" fmla="*/ 99527777 w 2079"/>
              <a:gd name="T33" fmla="*/ 19836421 h 1843"/>
              <a:gd name="T34" fmla="*/ 92732535 w 2079"/>
              <a:gd name="T35" fmla="*/ 20800229 h 1843"/>
              <a:gd name="T36" fmla="*/ 88671798 w 2079"/>
              <a:gd name="T37" fmla="*/ 11805443 h 1843"/>
              <a:gd name="T38" fmla="*/ 81793648 w 2079"/>
              <a:gd name="T39" fmla="*/ 4256512 h 1843"/>
              <a:gd name="T40" fmla="*/ 74335146 w 2079"/>
              <a:gd name="T41" fmla="*/ 2730459 h 1843"/>
              <a:gd name="T42" fmla="*/ 69114281 w 2079"/>
              <a:gd name="T43" fmla="*/ 15017948 h 1843"/>
              <a:gd name="T44" fmla="*/ 60330124 w 2079"/>
              <a:gd name="T45" fmla="*/ 20880428 h 1843"/>
              <a:gd name="T46" fmla="*/ 54114657 w 2079"/>
              <a:gd name="T47" fmla="*/ 27626517 h 1843"/>
              <a:gd name="T48" fmla="*/ 46987785 w 2079"/>
              <a:gd name="T49" fmla="*/ 18471333 h 1843"/>
              <a:gd name="T50" fmla="*/ 39612191 w 2079"/>
              <a:gd name="T51" fmla="*/ 23932250 h 1843"/>
              <a:gd name="T52" fmla="*/ 27430268 w 2079"/>
              <a:gd name="T53" fmla="*/ 22968442 h 1843"/>
              <a:gd name="T54" fmla="*/ 19640424 w 2079"/>
              <a:gd name="T55" fmla="*/ 16463518 h 1843"/>
              <a:gd name="T56" fmla="*/ 5635114 w 2079"/>
              <a:gd name="T57" fmla="*/ 1124206 h 1843"/>
              <a:gd name="T58" fmla="*/ 7789844 w 2079"/>
              <a:gd name="T59" fmla="*/ 11725244 h 1843"/>
              <a:gd name="T60" fmla="*/ 82907 w 2079"/>
              <a:gd name="T61" fmla="*/ 22727561 h 1843"/>
              <a:gd name="T62" fmla="*/ 12596460 w 2079"/>
              <a:gd name="T63" fmla="*/ 29312968 h 1843"/>
              <a:gd name="T64" fmla="*/ 19889147 w 2079"/>
              <a:gd name="T65" fmla="*/ 36059057 h 1843"/>
              <a:gd name="T66" fmla="*/ 30745126 w 2079"/>
              <a:gd name="T67" fmla="*/ 41198894 h 1843"/>
              <a:gd name="T68" fmla="*/ 36380240 w 2079"/>
              <a:gd name="T69" fmla="*/ 43367108 h 1843"/>
              <a:gd name="T70" fmla="*/ 42181169 w 2079"/>
              <a:gd name="T71" fmla="*/ 46740294 h 1843"/>
              <a:gd name="T72" fmla="*/ 52705807 w 2079"/>
              <a:gd name="T73" fmla="*/ 50675442 h 1843"/>
              <a:gd name="T74" fmla="*/ 54694722 w 2079"/>
              <a:gd name="T75" fmla="*/ 59348863 h 1843"/>
              <a:gd name="T76" fmla="*/ 50385550 w 2079"/>
              <a:gd name="T77" fmla="*/ 67058477 h 1843"/>
              <a:gd name="T78" fmla="*/ 55689323 w 2079"/>
              <a:gd name="T79" fmla="*/ 69708736 h 1843"/>
              <a:gd name="T80" fmla="*/ 60495651 w 2079"/>
              <a:gd name="T81" fmla="*/ 76454825 h 1843"/>
              <a:gd name="T82" fmla="*/ 65468081 w 2079"/>
              <a:gd name="T83" fmla="*/ 85208446 h 1843"/>
              <a:gd name="T84" fmla="*/ 75743996 w 2079"/>
              <a:gd name="T85" fmla="*/ 80791536 h 1843"/>
              <a:gd name="T86" fmla="*/ 83036684 w 2079"/>
              <a:gd name="T87" fmla="*/ 77257951 h 1843"/>
              <a:gd name="T88" fmla="*/ 89583492 w 2079"/>
              <a:gd name="T89" fmla="*/ 89063395 h 1843"/>
              <a:gd name="T90" fmla="*/ 79804733 w 2079"/>
              <a:gd name="T91" fmla="*/ 88902713 h 1843"/>
              <a:gd name="T92" fmla="*/ 72429139 w 2079"/>
              <a:gd name="T93" fmla="*/ 93400105 h 1843"/>
              <a:gd name="T94" fmla="*/ 73837989 w 2079"/>
              <a:gd name="T95" fmla="*/ 102796454 h 1843"/>
              <a:gd name="T96" fmla="*/ 66628210 w 2079"/>
              <a:gd name="T97" fmla="*/ 109381861 h 1843"/>
              <a:gd name="T98" fmla="*/ 71351918 w 2079"/>
              <a:gd name="T99" fmla="*/ 118055282 h 1843"/>
              <a:gd name="T100" fmla="*/ 76489875 w 2079"/>
              <a:gd name="T101" fmla="*/ 123195119 h 1843"/>
              <a:gd name="T102" fmla="*/ 80964861 w 2079"/>
              <a:gd name="T103" fmla="*/ 122713073 h 1843"/>
              <a:gd name="T104" fmla="*/ 81793648 w 2079"/>
              <a:gd name="T105" fmla="*/ 131547177 h 1843"/>
              <a:gd name="T106" fmla="*/ 83782563 w 2079"/>
              <a:gd name="T107" fmla="*/ 136365933 h 1843"/>
              <a:gd name="T108" fmla="*/ 97539150 w 2079"/>
              <a:gd name="T109" fmla="*/ 133715674 h 1843"/>
              <a:gd name="T110" fmla="*/ 105328994 w 2079"/>
              <a:gd name="T111" fmla="*/ 137811504 h 1843"/>
              <a:gd name="T112" fmla="*/ 116184973 w 2079"/>
              <a:gd name="T113" fmla="*/ 136446133 h 1843"/>
              <a:gd name="T114" fmla="*/ 127869739 w 2079"/>
              <a:gd name="T115" fmla="*/ 143272421 h 1843"/>
              <a:gd name="T116" fmla="*/ 136156740 w 2079"/>
              <a:gd name="T117" fmla="*/ 146243761 h 1843"/>
              <a:gd name="T118" fmla="*/ 142703548 w 2079"/>
              <a:gd name="T119" fmla="*/ 138935710 h 1843"/>
              <a:gd name="T120" fmla="*/ 150742114 w 2079"/>
              <a:gd name="T121" fmla="*/ 124881571 h 18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6" name="稻壳儿小白白(http://dwz.cn/Wu2UP)">
            <a:extLst>
              <a:ext uri="{FF2B5EF4-FFF2-40B4-BE49-F238E27FC236}">
                <a16:creationId xmlns:a16="http://schemas.microsoft.com/office/drawing/2014/main" xmlns="" id="{B2E4B129-1000-4CC4-B614-0DD987256D99}"/>
              </a:ext>
            </a:extLst>
          </p:cNvPr>
          <p:cNvSpPr>
            <a:spLocks/>
          </p:cNvSpPr>
          <p:nvPr/>
        </p:nvSpPr>
        <p:spPr bwMode="auto">
          <a:xfrm>
            <a:off x="4594674" y="4846874"/>
            <a:ext cx="498764" cy="604364"/>
          </a:xfrm>
          <a:custGeom>
            <a:avLst/>
            <a:gdLst>
              <a:gd name="T0" fmla="*/ 130304823 w 1689"/>
              <a:gd name="T1" fmla="*/ 27342694 h 2064"/>
              <a:gd name="T2" fmla="*/ 120063563 w 1689"/>
              <a:gd name="T3" fmla="*/ 32172672 h 2064"/>
              <a:gd name="T4" fmla="*/ 114568105 w 1689"/>
              <a:gd name="T5" fmla="*/ 22021449 h 2064"/>
              <a:gd name="T6" fmla="*/ 108823051 w 1689"/>
              <a:gd name="T7" fmla="*/ 25623404 h 2064"/>
              <a:gd name="T8" fmla="*/ 98998170 w 1689"/>
              <a:gd name="T9" fmla="*/ 28324941 h 2064"/>
              <a:gd name="T10" fmla="*/ 91587887 w 1689"/>
              <a:gd name="T11" fmla="*/ 25050307 h 2064"/>
              <a:gd name="T12" fmla="*/ 86009326 w 1689"/>
              <a:gd name="T13" fmla="*/ 6385322 h 2064"/>
              <a:gd name="T14" fmla="*/ 80181169 w 1689"/>
              <a:gd name="T15" fmla="*/ 1801120 h 2064"/>
              <a:gd name="T16" fmla="*/ 72604391 w 1689"/>
              <a:gd name="T17" fmla="*/ 1882950 h 2064"/>
              <a:gd name="T18" fmla="*/ 65943475 w 1689"/>
              <a:gd name="T19" fmla="*/ 10560373 h 2064"/>
              <a:gd name="T20" fmla="*/ 55452329 w 1689"/>
              <a:gd name="T21" fmla="*/ 17273301 h 2064"/>
              <a:gd name="T22" fmla="*/ 45377564 w 1689"/>
              <a:gd name="T23" fmla="*/ 15554297 h 2064"/>
              <a:gd name="T24" fmla="*/ 34387225 w 1689"/>
              <a:gd name="T25" fmla="*/ 26032840 h 2064"/>
              <a:gd name="T26" fmla="*/ 33804352 w 1689"/>
              <a:gd name="T27" fmla="*/ 30944648 h 2064"/>
              <a:gd name="T28" fmla="*/ 31472858 w 1689"/>
              <a:gd name="T29" fmla="*/ 48381610 h 2064"/>
              <a:gd name="T30" fmla="*/ 17734646 w 1689"/>
              <a:gd name="T31" fmla="*/ 60415783 h 2064"/>
              <a:gd name="T32" fmla="*/ 20732116 w 1689"/>
              <a:gd name="T33" fmla="*/ 72531786 h 2064"/>
              <a:gd name="T34" fmla="*/ 15486832 w 1689"/>
              <a:gd name="T35" fmla="*/ 80390622 h 2064"/>
              <a:gd name="T36" fmla="*/ 8076260 w 1689"/>
              <a:gd name="T37" fmla="*/ 91196771 h 2064"/>
              <a:gd name="T38" fmla="*/ 5745055 w 1689"/>
              <a:gd name="T39" fmla="*/ 103721924 h 2064"/>
              <a:gd name="T40" fmla="*/ 1415344 w 1689"/>
              <a:gd name="T41" fmla="*/ 119931149 h 2064"/>
              <a:gd name="T42" fmla="*/ 8159651 w 1689"/>
              <a:gd name="T43" fmla="*/ 128363081 h 2064"/>
              <a:gd name="T44" fmla="*/ 18317520 w 1689"/>
              <a:gd name="T45" fmla="*/ 130327861 h 2064"/>
              <a:gd name="T46" fmla="*/ 32055731 w 1689"/>
              <a:gd name="T47" fmla="*/ 133356719 h 2064"/>
              <a:gd name="T48" fmla="*/ 35636075 w 1689"/>
              <a:gd name="T49" fmla="*/ 143507942 h 2064"/>
              <a:gd name="T50" fmla="*/ 38383660 w 1689"/>
              <a:gd name="T51" fmla="*/ 155787605 h 2064"/>
              <a:gd name="T52" fmla="*/ 46793196 w 1689"/>
              <a:gd name="T53" fmla="*/ 168558249 h 2064"/>
              <a:gd name="T54" fmla="*/ 50290148 w 1689"/>
              <a:gd name="T55" fmla="*/ 166347978 h 2064"/>
              <a:gd name="T56" fmla="*/ 55369227 w 1689"/>
              <a:gd name="T57" fmla="*/ 161763776 h 2064"/>
              <a:gd name="T58" fmla="*/ 61613764 w 1689"/>
              <a:gd name="T59" fmla="*/ 159307729 h 2064"/>
              <a:gd name="T60" fmla="*/ 62696119 w 1689"/>
              <a:gd name="T61" fmla="*/ 157097459 h 2064"/>
              <a:gd name="T62" fmla="*/ 65943475 w 1689"/>
              <a:gd name="T63" fmla="*/ 157424779 h 2064"/>
              <a:gd name="T64" fmla="*/ 77183699 w 1689"/>
              <a:gd name="T65" fmla="*/ 144735965 h 2064"/>
              <a:gd name="T66" fmla="*/ 68274680 w 1689"/>
              <a:gd name="T67" fmla="*/ 137777547 h 2064"/>
              <a:gd name="T68" fmla="*/ 69273933 w 1689"/>
              <a:gd name="T69" fmla="*/ 134339252 h 2064"/>
              <a:gd name="T70" fmla="*/ 74852493 w 1689"/>
              <a:gd name="T71" fmla="*/ 137941207 h 2064"/>
              <a:gd name="T72" fmla="*/ 76933813 w 1689"/>
              <a:gd name="T73" fmla="*/ 129672935 h 2064"/>
              <a:gd name="T74" fmla="*/ 82595765 w 1689"/>
              <a:gd name="T75" fmla="*/ 131965035 h 2064"/>
              <a:gd name="T76" fmla="*/ 86592199 w 1689"/>
              <a:gd name="T77" fmla="*/ 130327861 h 2064"/>
              <a:gd name="T78" fmla="*/ 93419610 w 1689"/>
              <a:gd name="T79" fmla="*/ 131637715 h 2064"/>
              <a:gd name="T80" fmla="*/ 94085874 w 1689"/>
              <a:gd name="T81" fmla="*/ 124269860 h 2064"/>
              <a:gd name="T82" fmla="*/ 102495411 w 1689"/>
              <a:gd name="T83" fmla="*/ 120176639 h 2064"/>
              <a:gd name="T84" fmla="*/ 102495411 w 1689"/>
              <a:gd name="T85" fmla="*/ 114855394 h 2064"/>
              <a:gd name="T86" fmla="*/ 100746791 w 1689"/>
              <a:gd name="T87" fmla="*/ 113463711 h 2064"/>
              <a:gd name="T88" fmla="*/ 102162134 w 1689"/>
              <a:gd name="T89" fmla="*/ 108633733 h 2064"/>
              <a:gd name="T90" fmla="*/ 117482472 w 1689"/>
              <a:gd name="T91" fmla="*/ 109288659 h 2064"/>
              <a:gd name="T92" fmla="*/ 106408454 w 1689"/>
              <a:gd name="T93" fmla="*/ 100038140 h 2064"/>
              <a:gd name="T94" fmla="*/ 114318508 w 1689"/>
              <a:gd name="T95" fmla="*/ 98482510 h 2064"/>
              <a:gd name="T96" fmla="*/ 122727756 w 1689"/>
              <a:gd name="T97" fmla="*/ 99465043 h 2064"/>
              <a:gd name="T98" fmla="*/ 115484255 w 1689"/>
              <a:gd name="T99" fmla="*/ 92342678 h 2064"/>
              <a:gd name="T100" fmla="*/ 122727756 w 1689"/>
              <a:gd name="T101" fmla="*/ 80800058 h 2064"/>
              <a:gd name="T102" fmla="*/ 120563045 w 1689"/>
              <a:gd name="T103" fmla="*/ 70567005 h 2064"/>
              <a:gd name="T104" fmla="*/ 126890973 w 1689"/>
              <a:gd name="T105" fmla="*/ 64918440 h 2064"/>
              <a:gd name="T106" fmla="*/ 120146666 w 1689"/>
              <a:gd name="T107" fmla="*/ 65491251 h 2064"/>
              <a:gd name="T108" fmla="*/ 124226491 w 1689"/>
              <a:gd name="T109" fmla="*/ 60825219 h 2064"/>
              <a:gd name="T110" fmla="*/ 116316726 w 1689"/>
              <a:gd name="T111" fmla="*/ 57550585 h 2064"/>
              <a:gd name="T112" fmla="*/ 119897069 w 1689"/>
              <a:gd name="T113" fmla="*/ 51819904 h 2064"/>
              <a:gd name="T114" fmla="*/ 120563045 w 1689"/>
              <a:gd name="T115" fmla="*/ 51001317 h 2064"/>
              <a:gd name="T116" fmla="*/ 122727756 w 1689"/>
              <a:gd name="T117" fmla="*/ 50592167 h 2064"/>
              <a:gd name="T118" fmla="*/ 127223961 w 1689"/>
              <a:gd name="T119" fmla="*/ 49364143 h 2064"/>
              <a:gd name="T120" fmla="*/ 124642871 w 1689"/>
              <a:gd name="T121" fmla="*/ 57714245 h 2064"/>
              <a:gd name="T122" fmla="*/ 133052407 w 1689"/>
              <a:gd name="T123" fmla="*/ 52393001 h 2064"/>
              <a:gd name="T124" fmla="*/ 135050625 w 1689"/>
              <a:gd name="T125" fmla="*/ 43060651 h 20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7" name="稻壳儿小白白(http://dwz.cn/Wu2UP)">
            <a:extLst>
              <a:ext uri="{FF2B5EF4-FFF2-40B4-BE49-F238E27FC236}">
                <a16:creationId xmlns:a16="http://schemas.microsoft.com/office/drawing/2014/main" xmlns="" id="{67146BA4-4841-4087-8FC5-6F41CDDB61F4}"/>
              </a:ext>
            </a:extLst>
          </p:cNvPr>
          <p:cNvSpPr>
            <a:spLocks/>
          </p:cNvSpPr>
          <p:nvPr/>
        </p:nvSpPr>
        <p:spPr bwMode="auto">
          <a:xfrm>
            <a:off x="3948069" y="3841225"/>
            <a:ext cx="656353" cy="631983"/>
          </a:xfrm>
          <a:custGeom>
            <a:avLst/>
            <a:gdLst>
              <a:gd name="T0" fmla="*/ 49548414 w 2215"/>
              <a:gd name="T1" fmla="*/ 40476639 h 2153"/>
              <a:gd name="T2" fmla="*/ 65309988 w 2215"/>
              <a:gd name="T3" fmla="*/ 41957236 h 2153"/>
              <a:gd name="T4" fmla="*/ 73610186 w 2215"/>
              <a:gd name="T5" fmla="*/ 40887948 h 2153"/>
              <a:gd name="T6" fmla="*/ 80233319 w 2215"/>
              <a:gd name="T7" fmla="*/ 37679222 h 2153"/>
              <a:gd name="T8" fmla="*/ 85934240 w 2215"/>
              <a:gd name="T9" fmla="*/ 32496271 h 2153"/>
              <a:gd name="T10" fmla="*/ 93479875 w 2215"/>
              <a:gd name="T11" fmla="*/ 22870955 h 2153"/>
              <a:gd name="T12" fmla="*/ 94234439 w 2215"/>
              <a:gd name="T13" fmla="*/ 13903618 h 2153"/>
              <a:gd name="T14" fmla="*/ 96162542 w 2215"/>
              <a:gd name="T15" fmla="*/ 987256 h 2153"/>
              <a:gd name="T16" fmla="*/ 110498959 w 2215"/>
              <a:gd name="T17" fmla="*/ 2550459 h 2153"/>
              <a:gd name="T18" fmla="*/ 129865702 w 2215"/>
              <a:gd name="T19" fmla="*/ 6992825 h 2153"/>
              <a:gd name="T20" fmla="*/ 140429301 w 2215"/>
              <a:gd name="T21" fmla="*/ 5594260 h 2153"/>
              <a:gd name="T22" fmla="*/ 145962574 w 2215"/>
              <a:gd name="T23" fmla="*/ 9625603 h 2153"/>
              <a:gd name="T24" fmla="*/ 145040361 w 2215"/>
              <a:gd name="T25" fmla="*/ 16865099 h 2153"/>
              <a:gd name="T26" fmla="*/ 155352343 w 2215"/>
              <a:gd name="T27" fmla="*/ 10448221 h 2153"/>
              <a:gd name="T28" fmla="*/ 159712075 w 2215"/>
              <a:gd name="T29" fmla="*/ 11188520 h 2153"/>
              <a:gd name="T30" fmla="*/ 152753355 w 2215"/>
              <a:gd name="T31" fmla="*/ 19415558 h 2153"/>
              <a:gd name="T32" fmla="*/ 143363586 w 2215"/>
              <a:gd name="T33" fmla="*/ 29041162 h 2153"/>
              <a:gd name="T34" fmla="*/ 133051604 w 2215"/>
              <a:gd name="T35" fmla="*/ 39242426 h 2153"/>
              <a:gd name="T36" fmla="*/ 134141465 w 2215"/>
              <a:gd name="T37" fmla="*/ 48703391 h 2153"/>
              <a:gd name="T38" fmla="*/ 144118149 w 2215"/>
              <a:gd name="T39" fmla="*/ 53228362 h 2153"/>
              <a:gd name="T40" fmla="*/ 158538245 w 2215"/>
              <a:gd name="T41" fmla="*/ 61619752 h 2153"/>
              <a:gd name="T42" fmla="*/ 170443323 w 2215"/>
              <a:gd name="T43" fmla="*/ 64170211 h 2153"/>
              <a:gd name="T44" fmla="*/ 180252359 w 2215"/>
              <a:gd name="T45" fmla="*/ 71080717 h 2153"/>
              <a:gd name="T46" fmla="*/ 185450334 w 2215"/>
              <a:gd name="T47" fmla="*/ 81775609 h 2153"/>
              <a:gd name="T48" fmla="*/ 176982777 w 2215"/>
              <a:gd name="T49" fmla="*/ 89591339 h 2153"/>
              <a:gd name="T50" fmla="*/ 166922123 w 2215"/>
              <a:gd name="T51" fmla="*/ 85889272 h 2153"/>
              <a:gd name="T52" fmla="*/ 156693821 w 2215"/>
              <a:gd name="T53" fmla="*/ 80294725 h 2153"/>
              <a:gd name="T54" fmla="*/ 154933366 w 2215"/>
              <a:gd name="T55" fmla="*/ 89180030 h 2153"/>
              <a:gd name="T56" fmla="*/ 153256591 w 2215"/>
              <a:gd name="T57" fmla="*/ 98229686 h 2153"/>
              <a:gd name="T58" fmla="*/ 147723318 w 2215"/>
              <a:gd name="T59" fmla="*/ 109335887 h 2153"/>
              <a:gd name="T60" fmla="*/ 136656484 w 2215"/>
              <a:gd name="T61" fmla="*/ 115012466 h 2153"/>
              <a:gd name="T62" fmla="*/ 139003854 w 2215"/>
              <a:gd name="T63" fmla="*/ 123403856 h 2153"/>
              <a:gd name="T64" fmla="*/ 144705064 w 2215"/>
              <a:gd name="T65" fmla="*/ 131959884 h 2153"/>
              <a:gd name="T66" fmla="*/ 151160549 w 2215"/>
              <a:gd name="T67" fmla="*/ 135086290 h 2153"/>
              <a:gd name="T68" fmla="*/ 160969584 w 2215"/>
              <a:gd name="T69" fmla="*/ 136896164 h 2153"/>
              <a:gd name="T70" fmla="*/ 167593007 w 2215"/>
              <a:gd name="T71" fmla="*/ 132700469 h 2153"/>
              <a:gd name="T72" fmla="*/ 168682868 w 2215"/>
              <a:gd name="T73" fmla="*/ 153925902 h 2153"/>
              <a:gd name="T74" fmla="*/ 158454566 w 2215"/>
              <a:gd name="T75" fmla="*/ 164374123 h 2153"/>
              <a:gd name="T76" fmla="*/ 149483773 w 2215"/>
              <a:gd name="T77" fmla="*/ 177043527 h 2153"/>
              <a:gd name="T78" fmla="*/ 146717137 w 2215"/>
              <a:gd name="T79" fmla="*/ 170050702 h 2153"/>
              <a:gd name="T80" fmla="*/ 136237217 w 2215"/>
              <a:gd name="T81" fmla="*/ 175727281 h 2153"/>
              <a:gd name="T82" fmla="*/ 128440255 w 2215"/>
              <a:gd name="T83" fmla="*/ 169310403 h 2153"/>
              <a:gd name="T84" fmla="*/ 116619146 w 2215"/>
              <a:gd name="T85" fmla="*/ 162152940 h 2153"/>
              <a:gd name="T86" fmla="*/ 109744395 w 2215"/>
              <a:gd name="T87" fmla="*/ 163304548 h 2153"/>
              <a:gd name="T88" fmla="*/ 104630389 w 2215"/>
              <a:gd name="T89" fmla="*/ 158944214 h 2153"/>
              <a:gd name="T90" fmla="*/ 102701996 w 2215"/>
              <a:gd name="T91" fmla="*/ 150223835 h 2153"/>
              <a:gd name="T92" fmla="*/ 100270657 w 2215"/>
              <a:gd name="T93" fmla="*/ 143560000 h 2153"/>
              <a:gd name="T94" fmla="*/ 90377652 w 2215"/>
              <a:gd name="T95" fmla="*/ 147755694 h 2153"/>
              <a:gd name="T96" fmla="*/ 82580689 w 2215"/>
              <a:gd name="T97" fmla="*/ 145205235 h 2153"/>
              <a:gd name="T98" fmla="*/ 65477637 w 2215"/>
              <a:gd name="T99" fmla="*/ 146439449 h 2153"/>
              <a:gd name="T100" fmla="*/ 49129147 w 2215"/>
              <a:gd name="T101" fmla="*/ 143313042 h 2153"/>
              <a:gd name="T102" fmla="*/ 37056421 w 2215"/>
              <a:gd name="T103" fmla="*/ 138870677 h 2153"/>
              <a:gd name="T104" fmla="*/ 28756513 w 2215"/>
              <a:gd name="T105" fmla="*/ 128586807 h 2153"/>
              <a:gd name="T106" fmla="*/ 22887943 w 2215"/>
              <a:gd name="T107" fmla="*/ 119537437 h 2153"/>
              <a:gd name="T108" fmla="*/ 19199095 w 2215"/>
              <a:gd name="T109" fmla="*/ 104481925 h 2153"/>
              <a:gd name="T110" fmla="*/ 7042399 w 2215"/>
              <a:gd name="T111" fmla="*/ 92470788 h 2153"/>
              <a:gd name="T112" fmla="*/ 6958720 w 2215"/>
              <a:gd name="T113" fmla="*/ 84326068 h 2153"/>
              <a:gd name="T114" fmla="*/ 3185903 w 2215"/>
              <a:gd name="T115" fmla="*/ 75194093 h 2153"/>
              <a:gd name="T116" fmla="*/ 1676776 w 2215"/>
              <a:gd name="T117" fmla="*/ 66309075 h 2153"/>
              <a:gd name="T118" fmla="*/ 19199095 w 2215"/>
              <a:gd name="T119" fmla="*/ 61208443 h 2153"/>
              <a:gd name="T120" fmla="*/ 37392008 w 2215"/>
              <a:gd name="T121" fmla="*/ 53392714 h 2153"/>
              <a:gd name="T122" fmla="*/ 46614129 w 2215"/>
              <a:gd name="T123" fmla="*/ 47963092 h 21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8" name="稻壳儿小白白(http://dwz.cn/Wu2UP)">
            <a:extLst>
              <a:ext uri="{FF2B5EF4-FFF2-40B4-BE49-F238E27FC236}">
                <a16:creationId xmlns:a16="http://schemas.microsoft.com/office/drawing/2014/main" xmlns="" id="{04B69CA0-B79E-4E6F-B414-2E3B8626C6AA}"/>
              </a:ext>
            </a:extLst>
          </p:cNvPr>
          <p:cNvSpPr>
            <a:spLocks noEditPoints="1"/>
          </p:cNvSpPr>
          <p:nvPr/>
        </p:nvSpPr>
        <p:spPr bwMode="auto">
          <a:xfrm>
            <a:off x="4750639" y="2837200"/>
            <a:ext cx="669350" cy="644980"/>
          </a:xfrm>
          <a:custGeom>
            <a:avLst/>
            <a:gdLst>
              <a:gd name="T0" fmla="*/ 22643968 w 2212"/>
              <a:gd name="T1" fmla="*/ 127639274 h 2187"/>
              <a:gd name="T2" fmla="*/ 11977808 w 2212"/>
              <a:gd name="T3" fmla="*/ 120580447 h 2187"/>
              <a:gd name="T4" fmla="*/ 699289 w 2212"/>
              <a:gd name="T5" fmla="*/ 112359125 h 2187"/>
              <a:gd name="T6" fmla="*/ 2273208 w 2212"/>
              <a:gd name="T7" fmla="*/ 103722544 h 2187"/>
              <a:gd name="T8" fmla="*/ 9005015 w 2212"/>
              <a:gd name="T9" fmla="*/ 93923180 h 2187"/>
              <a:gd name="T10" fmla="*/ 13463909 w 2212"/>
              <a:gd name="T11" fmla="*/ 86117117 h 2187"/>
              <a:gd name="T12" fmla="*/ 10054392 w 2212"/>
              <a:gd name="T13" fmla="*/ 76234759 h 2187"/>
              <a:gd name="T14" fmla="*/ 7343870 w 2212"/>
              <a:gd name="T15" fmla="*/ 60373362 h 2187"/>
              <a:gd name="T16" fmla="*/ 19146634 w 2212"/>
              <a:gd name="T17" fmla="*/ 58463343 h 2187"/>
              <a:gd name="T18" fmla="*/ 29725567 w 2212"/>
              <a:gd name="T19" fmla="*/ 75570517 h 2187"/>
              <a:gd name="T20" fmla="*/ 39255419 w 2212"/>
              <a:gd name="T21" fmla="*/ 65355894 h 2187"/>
              <a:gd name="T22" fmla="*/ 54467699 w 2212"/>
              <a:gd name="T23" fmla="*/ 54145053 h 2187"/>
              <a:gd name="T24" fmla="*/ 71691213 w 2212"/>
              <a:gd name="T25" fmla="*/ 44677953 h 2187"/>
              <a:gd name="T26" fmla="*/ 81395813 w 2212"/>
              <a:gd name="T27" fmla="*/ 34463330 h 2187"/>
              <a:gd name="T28" fmla="*/ 91886929 w 2212"/>
              <a:gd name="T29" fmla="*/ 32553312 h 2187"/>
              <a:gd name="T30" fmla="*/ 97919742 w 2212"/>
              <a:gd name="T31" fmla="*/ 30062046 h 2187"/>
              <a:gd name="T32" fmla="*/ 109984776 w 2212"/>
              <a:gd name="T33" fmla="*/ 27487785 h 2187"/>
              <a:gd name="T34" fmla="*/ 117416168 w 2212"/>
              <a:gd name="T35" fmla="*/ 17522433 h 2187"/>
              <a:gd name="T36" fmla="*/ 124323019 w 2212"/>
              <a:gd name="T37" fmla="*/ 0 h 2187"/>
              <a:gd name="T38" fmla="*/ 139972614 w 2212"/>
              <a:gd name="T39" fmla="*/ 7806063 h 2187"/>
              <a:gd name="T40" fmla="*/ 143207382 w 2212"/>
              <a:gd name="T41" fmla="*/ 16359650 h 2187"/>
              <a:gd name="T42" fmla="*/ 148190817 w 2212"/>
              <a:gd name="T43" fmla="*/ 19598440 h 2187"/>
              <a:gd name="T44" fmla="*/ 157108605 w 2212"/>
              <a:gd name="T45" fmla="*/ 15031167 h 2187"/>
              <a:gd name="T46" fmla="*/ 162092041 w 2212"/>
              <a:gd name="T47" fmla="*/ 26491279 h 2187"/>
              <a:gd name="T48" fmla="*/ 168736325 w 2212"/>
              <a:gd name="T49" fmla="*/ 34463330 h 2187"/>
              <a:gd name="T50" fmla="*/ 175118635 w 2212"/>
              <a:gd name="T51" fmla="*/ 42186399 h 2187"/>
              <a:gd name="T52" fmla="*/ 174943887 w 2212"/>
              <a:gd name="T53" fmla="*/ 51653498 h 2187"/>
              <a:gd name="T54" fmla="*/ 181413423 w 2212"/>
              <a:gd name="T55" fmla="*/ 62947622 h 2187"/>
              <a:gd name="T56" fmla="*/ 191555337 w 2212"/>
              <a:gd name="T57" fmla="*/ 75321246 h 2187"/>
              <a:gd name="T58" fmla="*/ 188495318 w 2212"/>
              <a:gd name="T59" fmla="*/ 85618864 h 2187"/>
              <a:gd name="T60" fmla="*/ 191293067 w 2212"/>
              <a:gd name="T61" fmla="*/ 91016655 h 2187"/>
              <a:gd name="T62" fmla="*/ 177741636 w 2212"/>
              <a:gd name="T63" fmla="*/ 100483754 h 2187"/>
              <a:gd name="T64" fmla="*/ 161217707 w 2212"/>
              <a:gd name="T65" fmla="*/ 117009392 h 2187"/>
              <a:gd name="T66" fmla="*/ 151425585 w 2212"/>
              <a:gd name="T67" fmla="*/ 131708294 h 2187"/>
              <a:gd name="T68" fmla="*/ 135338971 w 2212"/>
              <a:gd name="T69" fmla="*/ 135362343 h 2187"/>
              <a:gd name="T70" fmla="*/ 116629356 w 2212"/>
              <a:gd name="T71" fmla="*/ 145493684 h 2187"/>
              <a:gd name="T72" fmla="*/ 98706553 w 2212"/>
              <a:gd name="T73" fmla="*/ 162434869 h 2187"/>
              <a:gd name="T74" fmla="*/ 97569949 w 2212"/>
              <a:gd name="T75" fmla="*/ 165839648 h 2187"/>
              <a:gd name="T76" fmla="*/ 94247659 w 2212"/>
              <a:gd name="T77" fmla="*/ 171403715 h 2187"/>
              <a:gd name="T78" fmla="*/ 86991015 w 2212"/>
              <a:gd name="T79" fmla="*/ 170074944 h 2187"/>
              <a:gd name="T80" fmla="*/ 85242644 w 2212"/>
              <a:gd name="T81" fmla="*/ 174974482 h 2187"/>
              <a:gd name="T82" fmla="*/ 74576188 w 2212"/>
              <a:gd name="T83" fmla="*/ 181452062 h 2187"/>
              <a:gd name="T84" fmla="*/ 74925981 w 2212"/>
              <a:gd name="T85" fmla="*/ 173645711 h 2187"/>
              <a:gd name="T86" fmla="*/ 84455537 w 2212"/>
              <a:gd name="T87" fmla="*/ 168330914 h 2187"/>
              <a:gd name="T88" fmla="*/ 85242644 w 2212"/>
              <a:gd name="T89" fmla="*/ 161604351 h 2187"/>
              <a:gd name="T90" fmla="*/ 91100117 w 2212"/>
              <a:gd name="T91" fmla="*/ 156621819 h 2187"/>
              <a:gd name="T92" fmla="*/ 82182624 w 2212"/>
              <a:gd name="T93" fmla="*/ 157535043 h 2187"/>
              <a:gd name="T94" fmla="*/ 78947561 w 2212"/>
              <a:gd name="T95" fmla="*/ 144414183 h 2187"/>
              <a:gd name="T96" fmla="*/ 87603079 w 2212"/>
              <a:gd name="T97" fmla="*/ 132788083 h 2187"/>
              <a:gd name="T98" fmla="*/ 93548074 w 2212"/>
              <a:gd name="T99" fmla="*/ 124234496 h 2187"/>
              <a:gd name="T100" fmla="*/ 92586514 w 2212"/>
              <a:gd name="T101" fmla="*/ 108123829 h 2187"/>
              <a:gd name="T102" fmla="*/ 83231706 w 2212"/>
              <a:gd name="T103" fmla="*/ 95667210 h 2187"/>
              <a:gd name="T104" fmla="*/ 79122605 w 2212"/>
              <a:gd name="T105" fmla="*/ 101729243 h 2187"/>
              <a:gd name="T106" fmla="*/ 68718715 w 2212"/>
              <a:gd name="T107" fmla="*/ 100234483 h 2187"/>
              <a:gd name="T108" fmla="*/ 57265448 w 2212"/>
              <a:gd name="T109" fmla="*/ 108040834 h 2187"/>
              <a:gd name="T110" fmla="*/ 54030680 w 2212"/>
              <a:gd name="T111" fmla="*/ 116345151 h 2187"/>
              <a:gd name="T112" fmla="*/ 46686810 w 2212"/>
              <a:gd name="T113" fmla="*/ 130047546 h 2187"/>
              <a:gd name="T114" fmla="*/ 76761875 w 2212"/>
              <a:gd name="T115" fmla="*/ 148483203 h 2187"/>
              <a:gd name="T116" fmla="*/ 74313918 w 2212"/>
              <a:gd name="T117" fmla="*/ 152635505 h 2187"/>
              <a:gd name="T118" fmla="*/ 78598064 w 2212"/>
              <a:gd name="T119" fmla="*/ 156621819 h 2187"/>
              <a:gd name="T120" fmla="*/ 73876899 w 2212"/>
              <a:gd name="T121" fmla="*/ 157701320 h 2187"/>
              <a:gd name="T122" fmla="*/ 107449297 w 2212"/>
              <a:gd name="T123" fmla="*/ 161023104 h 2187"/>
              <a:gd name="T124" fmla="*/ 118028231 w 2212"/>
              <a:gd name="T125" fmla="*/ 165258400 h 21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19" name="稻壳儿小白白(http://dwz.cn/Wu2UP)">
            <a:extLst>
              <a:ext uri="{FF2B5EF4-FFF2-40B4-BE49-F238E27FC236}">
                <a16:creationId xmlns:a16="http://schemas.microsoft.com/office/drawing/2014/main" xmlns="" id="{53D24E90-4B5F-401F-A855-E9CC76A65474}"/>
              </a:ext>
            </a:extLst>
          </p:cNvPr>
          <p:cNvSpPr>
            <a:spLocks/>
          </p:cNvSpPr>
          <p:nvPr/>
        </p:nvSpPr>
        <p:spPr bwMode="auto">
          <a:xfrm>
            <a:off x="4807502" y="4466709"/>
            <a:ext cx="441901" cy="506886"/>
          </a:xfrm>
          <a:custGeom>
            <a:avLst/>
            <a:gdLst>
              <a:gd name="T0" fmla="*/ 73775908 w 1493"/>
              <a:gd name="T1" fmla="*/ 132880320 h 1731"/>
              <a:gd name="T2" fmla="*/ 66331479 w 1493"/>
              <a:gd name="T3" fmla="*/ 136810387 h 1731"/>
              <a:gd name="T4" fmla="*/ 58886761 w 1493"/>
              <a:gd name="T5" fmla="*/ 132225357 h 1731"/>
              <a:gd name="T6" fmla="*/ 54035446 w 1493"/>
              <a:gd name="T7" fmla="*/ 125675722 h 1731"/>
              <a:gd name="T8" fmla="*/ 48263845 w 1493"/>
              <a:gd name="T9" fmla="*/ 131816183 h 1731"/>
              <a:gd name="T10" fmla="*/ 39229883 w 1493"/>
              <a:gd name="T11" fmla="*/ 134026578 h 1731"/>
              <a:gd name="T12" fmla="*/ 33040075 w 1493"/>
              <a:gd name="T13" fmla="*/ 131324889 h 1731"/>
              <a:gd name="T14" fmla="*/ 25595646 w 1493"/>
              <a:gd name="T15" fmla="*/ 114622606 h 1731"/>
              <a:gd name="T16" fmla="*/ 25010272 w 1493"/>
              <a:gd name="T17" fmla="*/ 106107796 h 1731"/>
              <a:gd name="T18" fmla="*/ 18569425 w 1493"/>
              <a:gd name="T19" fmla="*/ 108072686 h 1731"/>
              <a:gd name="T20" fmla="*/ 15809144 w 1493"/>
              <a:gd name="T21" fmla="*/ 102341684 h 1731"/>
              <a:gd name="T22" fmla="*/ 11877826 w 1493"/>
              <a:gd name="T23" fmla="*/ 88996340 h 1731"/>
              <a:gd name="T24" fmla="*/ 6608015 w 1493"/>
              <a:gd name="T25" fmla="*/ 83429007 h 1731"/>
              <a:gd name="T26" fmla="*/ 836414 w 1493"/>
              <a:gd name="T27" fmla="*/ 74832362 h 1731"/>
              <a:gd name="T28" fmla="*/ 5938768 w 1493"/>
              <a:gd name="T29" fmla="*/ 67463523 h 1731"/>
              <a:gd name="T30" fmla="*/ 13968860 w 1493"/>
              <a:gd name="T31" fmla="*/ 61487017 h 1731"/>
              <a:gd name="T32" fmla="*/ 20493292 w 1493"/>
              <a:gd name="T33" fmla="*/ 55018931 h 1731"/>
              <a:gd name="T34" fmla="*/ 23421029 w 1493"/>
              <a:gd name="T35" fmla="*/ 42164880 h 1731"/>
              <a:gd name="T36" fmla="*/ 23253572 w 1493"/>
              <a:gd name="T37" fmla="*/ 35205501 h 1731"/>
              <a:gd name="T38" fmla="*/ 33792905 w 1493"/>
              <a:gd name="T39" fmla="*/ 33650070 h 1731"/>
              <a:gd name="T40" fmla="*/ 36720642 w 1493"/>
              <a:gd name="T41" fmla="*/ 25544432 h 1731"/>
              <a:gd name="T42" fmla="*/ 37222433 w 1493"/>
              <a:gd name="T43" fmla="*/ 19076346 h 1731"/>
              <a:gd name="T44" fmla="*/ 41070167 w 1493"/>
              <a:gd name="T45" fmla="*/ 14982897 h 1731"/>
              <a:gd name="T46" fmla="*/ 45085357 w 1493"/>
              <a:gd name="T47" fmla="*/ 818633 h 1731"/>
              <a:gd name="T48" fmla="*/ 55122900 w 1493"/>
              <a:gd name="T49" fmla="*/ 4912369 h 1731"/>
              <a:gd name="T50" fmla="*/ 69258927 w 1493"/>
              <a:gd name="T51" fmla="*/ 10479701 h 1731"/>
              <a:gd name="T52" fmla="*/ 77037979 w 1493"/>
              <a:gd name="T53" fmla="*/ 5976792 h 1731"/>
              <a:gd name="T54" fmla="*/ 85319110 w 1493"/>
              <a:gd name="T55" fmla="*/ 5158159 h 1731"/>
              <a:gd name="T56" fmla="*/ 94185616 w 1493"/>
              <a:gd name="T57" fmla="*/ 12772216 h 1731"/>
              <a:gd name="T58" fmla="*/ 85820901 w 1493"/>
              <a:gd name="T59" fmla="*/ 20140769 h 1731"/>
              <a:gd name="T60" fmla="*/ 75866942 w 1493"/>
              <a:gd name="T61" fmla="*/ 25298928 h 1731"/>
              <a:gd name="T62" fmla="*/ 66331479 w 1493"/>
              <a:gd name="T63" fmla="*/ 31521224 h 1731"/>
              <a:gd name="T64" fmla="*/ 75783358 w 1493"/>
              <a:gd name="T65" fmla="*/ 31521224 h 1731"/>
              <a:gd name="T66" fmla="*/ 86406275 w 1493"/>
              <a:gd name="T67" fmla="*/ 32831151 h 1731"/>
              <a:gd name="T68" fmla="*/ 101044381 w 1493"/>
              <a:gd name="T69" fmla="*/ 27591443 h 1731"/>
              <a:gd name="T70" fmla="*/ 119613806 w 1493"/>
              <a:gd name="T71" fmla="*/ 38807942 h 1731"/>
              <a:gd name="T72" fmla="*/ 119028432 w 1493"/>
              <a:gd name="T73" fmla="*/ 42328550 h 1731"/>
              <a:gd name="T74" fmla="*/ 121286922 w 1493"/>
              <a:gd name="T75" fmla="*/ 49042140 h 1731"/>
              <a:gd name="T76" fmla="*/ 109910887 w 1493"/>
              <a:gd name="T77" fmla="*/ 52971920 h 1731"/>
              <a:gd name="T78" fmla="*/ 117271732 w 1493"/>
              <a:gd name="T79" fmla="*/ 53217710 h 1731"/>
              <a:gd name="T80" fmla="*/ 121454089 w 1493"/>
              <a:gd name="T81" fmla="*/ 58457704 h 1731"/>
              <a:gd name="T82" fmla="*/ 122374376 w 1493"/>
              <a:gd name="T83" fmla="*/ 62469319 h 1731"/>
              <a:gd name="T84" fmla="*/ 116351735 w 1493"/>
              <a:gd name="T85" fmla="*/ 58375583 h 1731"/>
              <a:gd name="T86" fmla="*/ 110998340 w 1493"/>
              <a:gd name="T87" fmla="*/ 63287952 h 1731"/>
              <a:gd name="T88" fmla="*/ 109827303 w 1493"/>
              <a:gd name="T89" fmla="*/ 68282441 h 1731"/>
              <a:gd name="T90" fmla="*/ 114762491 w 1493"/>
              <a:gd name="T91" fmla="*/ 74668406 h 1731"/>
              <a:gd name="T92" fmla="*/ 111249380 w 1493"/>
              <a:gd name="T93" fmla="*/ 75978333 h 1731"/>
              <a:gd name="T94" fmla="*/ 108656266 w 1493"/>
              <a:gd name="T95" fmla="*/ 83101382 h 1731"/>
              <a:gd name="T96" fmla="*/ 113591454 w 1493"/>
              <a:gd name="T97" fmla="*/ 93008241 h 1731"/>
              <a:gd name="T98" fmla="*/ 112169377 w 1493"/>
              <a:gd name="T99" fmla="*/ 96610683 h 1731"/>
              <a:gd name="T100" fmla="*/ 108070892 w 1493"/>
              <a:gd name="T101" fmla="*/ 101440931 h 1731"/>
              <a:gd name="T102" fmla="*/ 104892116 w 1493"/>
              <a:gd name="T103" fmla="*/ 102914813 h 1731"/>
              <a:gd name="T104" fmla="*/ 102299291 w 1493"/>
              <a:gd name="T105" fmla="*/ 107499557 h 1731"/>
              <a:gd name="T106" fmla="*/ 104641365 w 1493"/>
              <a:gd name="T107" fmla="*/ 100294959 h 1731"/>
              <a:gd name="T108" fmla="*/ 97614854 w 1493"/>
              <a:gd name="T109" fmla="*/ 98247948 h 1731"/>
              <a:gd name="T110" fmla="*/ 98535140 w 1493"/>
              <a:gd name="T111" fmla="*/ 103979236 h 1731"/>
              <a:gd name="T112" fmla="*/ 93850992 w 1493"/>
              <a:gd name="T113" fmla="*/ 109956028 h 1731"/>
              <a:gd name="T114" fmla="*/ 90170425 w 1493"/>
              <a:gd name="T115" fmla="*/ 112084587 h 1731"/>
              <a:gd name="T116" fmla="*/ 88079391 w 1493"/>
              <a:gd name="T117" fmla="*/ 121008858 h 1731"/>
              <a:gd name="T118" fmla="*/ 87577601 w 1493"/>
              <a:gd name="T119" fmla="*/ 128541080 h 1731"/>
              <a:gd name="T120" fmla="*/ 85151654 w 1493"/>
              <a:gd name="T121" fmla="*/ 132880320 h 1731"/>
              <a:gd name="T122" fmla="*/ 84566280 w 1493"/>
              <a:gd name="T123" fmla="*/ 138857112 h 17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6" y="1710"/>
                </a:lnTo>
                <a:lnTo>
                  <a:pt x="984" y="1718"/>
                </a:lnTo>
                <a:lnTo>
                  <a:pt x="984" y="173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0" name="稻壳儿小白白(http://dwz.cn/Wu2UP)">
            <a:extLst>
              <a:ext uri="{FF2B5EF4-FFF2-40B4-BE49-F238E27FC236}">
                <a16:creationId xmlns:a16="http://schemas.microsoft.com/office/drawing/2014/main" xmlns="" id="{8187C574-DC09-43BD-8928-6A4A3F357B57}"/>
              </a:ext>
            </a:extLst>
          </p:cNvPr>
          <p:cNvSpPr>
            <a:spLocks noEditPoints="1"/>
          </p:cNvSpPr>
          <p:nvPr/>
        </p:nvSpPr>
        <p:spPr bwMode="auto">
          <a:xfrm>
            <a:off x="3874961" y="5231913"/>
            <a:ext cx="882177" cy="674223"/>
          </a:xfrm>
          <a:custGeom>
            <a:avLst/>
            <a:gdLst>
              <a:gd name="T0" fmla="*/ 164488767 w 2993"/>
              <a:gd name="T1" fmla="*/ 103977933 h 2287"/>
              <a:gd name="T2" fmla="*/ 172534596 w 2993"/>
              <a:gd name="T3" fmla="*/ 94019991 h 2287"/>
              <a:gd name="T4" fmla="*/ 176433379 w 2993"/>
              <a:gd name="T5" fmla="*/ 100326668 h 2287"/>
              <a:gd name="T6" fmla="*/ 195428748 w 2993"/>
              <a:gd name="T7" fmla="*/ 98003398 h 2287"/>
              <a:gd name="T8" fmla="*/ 205714426 w 2993"/>
              <a:gd name="T9" fmla="*/ 95596876 h 2287"/>
              <a:gd name="T10" fmla="*/ 227115537 w 2993"/>
              <a:gd name="T11" fmla="*/ 84726046 h 2287"/>
              <a:gd name="T12" fmla="*/ 236737642 w 2993"/>
              <a:gd name="T13" fmla="*/ 73938180 h 2287"/>
              <a:gd name="T14" fmla="*/ 235908175 w 2993"/>
              <a:gd name="T15" fmla="*/ 70369879 h 2287"/>
              <a:gd name="T16" fmla="*/ 244369026 w 2993"/>
              <a:gd name="T17" fmla="*/ 58005415 h 2287"/>
              <a:gd name="T18" fmla="*/ 238230682 w 2993"/>
              <a:gd name="T19" fmla="*/ 37674425 h 2287"/>
              <a:gd name="T20" fmla="*/ 230018672 w 2993"/>
              <a:gd name="T21" fmla="*/ 24645964 h 2287"/>
              <a:gd name="T22" fmla="*/ 215917157 w 2993"/>
              <a:gd name="T23" fmla="*/ 20413954 h 2287"/>
              <a:gd name="T24" fmla="*/ 200488784 w 2993"/>
              <a:gd name="T25" fmla="*/ 18837068 h 2287"/>
              <a:gd name="T26" fmla="*/ 194267494 w 2993"/>
              <a:gd name="T27" fmla="*/ 27799447 h 2287"/>
              <a:gd name="T28" fmla="*/ 173032564 w 2993"/>
              <a:gd name="T29" fmla="*/ 27965374 h 2287"/>
              <a:gd name="T30" fmla="*/ 157935690 w 2993"/>
              <a:gd name="T31" fmla="*/ 34437979 h 2287"/>
              <a:gd name="T32" fmla="*/ 153373334 w 2993"/>
              <a:gd name="T33" fmla="*/ 25641816 h 2287"/>
              <a:gd name="T34" fmla="*/ 165235287 w 2993"/>
              <a:gd name="T35" fmla="*/ 7468456 h 2287"/>
              <a:gd name="T36" fmla="*/ 146405812 w 2993"/>
              <a:gd name="T37" fmla="*/ 5477041 h 2287"/>
              <a:gd name="T38" fmla="*/ 133548498 w 2993"/>
              <a:gd name="T39" fmla="*/ 5393789 h 2287"/>
              <a:gd name="T40" fmla="*/ 117373317 w 2993"/>
              <a:gd name="T41" fmla="*/ 0 h 2287"/>
              <a:gd name="T42" fmla="*/ 109078359 w 2993"/>
              <a:gd name="T43" fmla="*/ 10040906 h 2287"/>
              <a:gd name="T44" fmla="*/ 103935664 w 2993"/>
              <a:gd name="T45" fmla="*/ 22737512 h 2287"/>
              <a:gd name="T46" fmla="*/ 82866340 w 2993"/>
              <a:gd name="T47" fmla="*/ 13194388 h 2287"/>
              <a:gd name="T48" fmla="*/ 74737276 w 2993"/>
              <a:gd name="T49" fmla="*/ 34603906 h 2287"/>
              <a:gd name="T50" fmla="*/ 75401137 w 2993"/>
              <a:gd name="T51" fmla="*/ 54520078 h 2287"/>
              <a:gd name="T52" fmla="*/ 65778745 w 2993"/>
              <a:gd name="T53" fmla="*/ 67133433 h 2287"/>
              <a:gd name="T54" fmla="*/ 59391849 w 2993"/>
              <a:gd name="T55" fmla="*/ 90119835 h 2287"/>
              <a:gd name="T56" fmla="*/ 41972467 w 2993"/>
              <a:gd name="T57" fmla="*/ 106052600 h 2287"/>
              <a:gd name="T58" fmla="*/ 37576005 w 2993"/>
              <a:gd name="T59" fmla="*/ 117172321 h 2287"/>
              <a:gd name="T60" fmla="*/ 23640672 w 2993"/>
              <a:gd name="T61" fmla="*/ 120574695 h 2287"/>
              <a:gd name="T62" fmla="*/ 17585275 w 2993"/>
              <a:gd name="T63" fmla="*/ 130615600 h 2287"/>
              <a:gd name="T64" fmla="*/ 3317868 w 2993"/>
              <a:gd name="T65" fmla="*/ 140905685 h 2287"/>
              <a:gd name="T66" fmla="*/ 7133704 w 2993"/>
              <a:gd name="T67" fmla="*/ 149950739 h 2287"/>
              <a:gd name="T68" fmla="*/ 2239561 w 2993"/>
              <a:gd name="T69" fmla="*/ 172688251 h 2287"/>
              <a:gd name="T70" fmla="*/ 19410102 w 2993"/>
              <a:gd name="T71" fmla="*/ 188786943 h 2287"/>
              <a:gd name="T72" fmla="*/ 23640672 w 2993"/>
              <a:gd name="T73" fmla="*/ 175343664 h 2287"/>
              <a:gd name="T74" fmla="*/ 24636032 w 2993"/>
              <a:gd name="T75" fmla="*/ 172356396 h 2287"/>
              <a:gd name="T76" fmla="*/ 22064397 w 2993"/>
              <a:gd name="T77" fmla="*/ 160157860 h 2287"/>
              <a:gd name="T78" fmla="*/ 30359354 w 2993"/>
              <a:gd name="T79" fmla="*/ 161651493 h 2287"/>
              <a:gd name="T80" fmla="*/ 26958540 w 2993"/>
              <a:gd name="T81" fmla="*/ 148705996 h 2287"/>
              <a:gd name="T82" fmla="*/ 30774088 w 2993"/>
              <a:gd name="T83" fmla="*/ 153270149 h 2287"/>
              <a:gd name="T84" fmla="*/ 33428670 w 2993"/>
              <a:gd name="T85" fmla="*/ 154348964 h 2287"/>
              <a:gd name="T86" fmla="*/ 54331813 w 2993"/>
              <a:gd name="T87" fmla="*/ 144888804 h 2287"/>
              <a:gd name="T88" fmla="*/ 61548463 w 2993"/>
              <a:gd name="T89" fmla="*/ 143809989 h 2287"/>
              <a:gd name="T90" fmla="*/ 72082981 w 2993"/>
              <a:gd name="T91" fmla="*/ 137752202 h 2287"/>
              <a:gd name="T92" fmla="*/ 74488436 w 2993"/>
              <a:gd name="T93" fmla="*/ 137586275 h 2287"/>
              <a:gd name="T94" fmla="*/ 77972485 w 2993"/>
              <a:gd name="T95" fmla="*/ 138499163 h 2287"/>
              <a:gd name="T96" fmla="*/ 80046152 w 2993"/>
              <a:gd name="T97" fmla="*/ 133022122 h 2287"/>
              <a:gd name="T98" fmla="*/ 91493084 w 2993"/>
              <a:gd name="T99" fmla="*/ 128873076 h 2287"/>
              <a:gd name="T100" fmla="*/ 93815879 w 2993"/>
              <a:gd name="T101" fmla="*/ 130615600 h 2287"/>
              <a:gd name="T102" fmla="*/ 109658986 w 2993"/>
              <a:gd name="T103" fmla="*/ 130698564 h 2287"/>
              <a:gd name="T104" fmla="*/ 114055449 w 2993"/>
              <a:gd name="T105" fmla="*/ 108459122 h 2287"/>
              <a:gd name="T106" fmla="*/ 125336487 w 2993"/>
              <a:gd name="T107" fmla="*/ 118168173 h 2287"/>
              <a:gd name="T108" fmla="*/ 128654643 w 2993"/>
              <a:gd name="T109" fmla="*/ 118915134 h 2287"/>
              <a:gd name="T110" fmla="*/ 131972511 w 2993"/>
              <a:gd name="T111" fmla="*/ 105388891 h 2287"/>
              <a:gd name="T112" fmla="*/ 131640724 w 2993"/>
              <a:gd name="T113" fmla="*/ 96426513 h 2287"/>
              <a:gd name="T114" fmla="*/ 132221351 w 2993"/>
              <a:gd name="T115" fmla="*/ 90700869 h 2287"/>
              <a:gd name="T116" fmla="*/ 142921762 w 2993"/>
              <a:gd name="T117" fmla="*/ 106550670 h 2287"/>
              <a:gd name="T118" fmla="*/ 30691141 w 2993"/>
              <a:gd name="T119" fmla="*/ 165800540 h 2287"/>
              <a:gd name="T120" fmla="*/ 152129133 w 2993"/>
              <a:gd name="T121" fmla="*/ 124474850 h 2287"/>
              <a:gd name="T122" fmla="*/ 157355063 w 2993"/>
              <a:gd name="T123" fmla="*/ 122068329 h 2287"/>
              <a:gd name="T124" fmla="*/ 244534919 w 2993"/>
              <a:gd name="T125" fmla="*/ 66469723 h 22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1" name="稻壳儿小白白(http://dwz.cn/Wu2UP)">
            <a:extLst>
              <a:ext uri="{FF2B5EF4-FFF2-40B4-BE49-F238E27FC236}">
                <a16:creationId xmlns:a16="http://schemas.microsoft.com/office/drawing/2014/main" xmlns="" id="{C73CBA22-10E9-4720-AF81-9BF62BB7D0EC}"/>
              </a:ext>
            </a:extLst>
          </p:cNvPr>
          <p:cNvSpPr>
            <a:spLocks/>
          </p:cNvSpPr>
          <p:nvPr/>
        </p:nvSpPr>
        <p:spPr bwMode="auto">
          <a:xfrm>
            <a:off x="4575179" y="3329464"/>
            <a:ext cx="128347" cy="209579"/>
          </a:xfrm>
          <a:custGeom>
            <a:avLst/>
            <a:gdLst>
              <a:gd name="T0" fmla="*/ 11823821 w 430"/>
              <a:gd name="T1" fmla="*/ 3898870 h 726"/>
              <a:gd name="T2" fmla="*/ 12929789 w 430"/>
              <a:gd name="T3" fmla="*/ 3341768 h 726"/>
              <a:gd name="T4" fmla="*/ 14546158 w 430"/>
              <a:gd name="T5" fmla="*/ 1989208 h 726"/>
              <a:gd name="T6" fmla="*/ 15141432 w 430"/>
              <a:gd name="T7" fmla="*/ 318183 h 726"/>
              <a:gd name="T8" fmla="*/ 20160286 w 430"/>
              <a:gd name="T9" fmla="*/ 238637 h 726"/>
              <a:gd name="T10" fmla="*/ 21521454 w 430"/>
              <a:gd name="T11" fmla="*/ 1750571 h 726"/>
              <a:gd name="T12" fmla="*/ 25008810 w 430"/>
              <a:gd name="T13" fmla="*/ 4933247 h 726"/>
              <a:gd name="T14" fmla="*/ 25008810 w 430"/>
              <a:gd name="T15" fmla="*/ 7081546 h 726"/>
              <a:gd name="T16" fmla="*/ 23052368 w 430"/>
              <a:gd name="T17" fmla="*/ 7797740 h 726"/>
              <a:gd name="T18" fmla="*/ 19649884 w 430"/>
              <a:gd name="T19" fmla="*/ 8752289 h 726"/>
              <a:gd name="T20" fmla="*/ 19309519 w 430"/>
              <a:gd name="T21" fmla="*/ 12094339 h 726"/>
              <a:gd name="T22" fmla="*/ 22627130 w 430"/>
              <a:gd name="T23" fmla="*/ 16868213 h 726"/>
              <a:gd name="T24" fmla="*/ 24328372 w 430"/>
              <a:gd name="T25" fmla="*/ 19494069 h 726"/>
              <a:gd name="T26" fmla="*/ 25264011 w 430"/>
              <a:gd name="T27" fmla="*/ 22358562 h 726"/>
              <a:gd name="T28" fmla="*/ 26625180 w 430"/>
              <a:gd name="T29" fmla="*/ 22597199 h 726"/>
              <a:gd name="T30" fmla="*/ 30368029 w 430"/>
              <a:gd name="T31" fmla="*/ 21324185 h 726"/>
              <a:gd name="T32" fmla="*/ 32154435 w 430"/>
              <a:gd name="T33" fmla="*/ 21960551 h 726"/>
              <a:gd name="T34" fmla="*/ 31218796 w 430"/>
              <a:gd name="T35" fmla="*/ 25541238 h 726"/>
              <a:gd name="T36" fmla="*/ 32154435 w 430"/>
              <a:gd name="T37" fmla="*/ 26496069 h 726"/>
              <a:gd name="T38" fmla="*/ 35471755 w 430"/>
              <a:gd name="T39" fmla="*/ 28325904 h 726"/>
              <a:gd name="T40" fmla="*/ 36492558 w 430"/>
              <a:gd name="T41" fmla="*/ 32065682 h 726"/>
              <a:gd name="T42" fmla="*/ 33685640 w 430"/>
              <a:gd name="T43" fmla="*/ 34293528 h 726"/>
              <a:gd name="T44" fmla="*/ 29602426 w 430"/>
              <a:gd name="T45" fmla="*/ 36600919 h 726"/>
              <a:gd name="T46" fmla="*/ 28496459 w 430"/>
              <a:gd name="T47" fmla="*/ 40022514 h 726"/>
              <a:gd name="T48" fmla="*/ 27560819 w 430"/>
              <a:gd name="T49" fmla="*/ 44319113 h 726"/>
              <a:gd name="T50" fmla="*/ 24413536 w 430"/>
              <a:gd name="T51" fmla="*/ 50127646 h 726"/>
              <a:gd name="T52" fmla="*/ 23733098 w 430"/>
              <a:gd name="T53" fmla="*/ 55140156 h 726"/>
              <a:gd name="T54" fmla="*/ 18969445 w 430"/>
              <a:gd name="T55" fmla="*/ 56970273 h 726"/>
              <a:gd name="T56" fmla="*/ 16332272 w 430"/>
              <a:gd name="T57" fmla="*/ 57527375 h 726"/>
              <a:gd name="T58" fmla="*/ 15481797 w 430"/>
              <a:gd name="T59" fmla="*/ 56572544 h 726"/>
              <a:gd name="T60" fmla="*/ 13014953 w 430"/>
              <a:gd name="T61" fmla="*/ 56890727 h 726"/>
              <a:gd name="T62" fmla="*/ 11313711 w 430"/>
              <a:gd name="T63" fmla="*/ 57766012 h 726"/>
              <a:gd name="T64" fmla="*/ 9867378 w 430"/>
              <a:gd name="T65" fmla="*/ 54185607 h 726"/>
              <a:gd name="T66" fmla="*/ 8081264 w 430"/>
              <a:gd name="T67" fmla="*/ 53628505 h 726"/>
              <a:gd name="T68" fmla="*/ 2722045 w 430"/>
              <a:gd name="T69" fmla="*/ 53469413 h 726"/>
              <a:gd name="T70" fmla="*/ 680438 w 430"/>
              <a:gd name="T71" fmla="*/ 50525374 h 726"/>
              <a:gd name="T72" fmla="*/ 255201 w 430"/>
              <a:gd name="T73" fmla="*/ 45990138 h 726"/>
              <a:gd name="T74" fmla="*/ 85164 w 430"/>
              <a:gd name="T75" fmla="*/ 42648088 h 726"/>
              <a:gd name="T76" fmla="*/ 2636881 w 430"/>
              <a:gd name="T77" fmla="*/ 42329905 h 726"/>
              <a:gd name="T78" fmla="*/ 3828013 w 430"/>
              <a:gd name="T79" fmla="*/ 41215983 h 726"/>
              <a:gd name="T80" fmla="*/ 2807210 w 430"/>
              <a:gd name="T81" fmla="*/ 34293528 h 726"/>
              <a:gd name="T82" fmla="*/ 1361169 w 430"/>
              <a:gd name="T83" fmla="*/ 23074474 h 726"/>
              <a:gd name="T84" fmla="*/ 1871279 w 430"/>
              <a:gd name="T85" fmla="*/ 21881005 h 726"/>
              <a:gd name="T86" fmla="*/ 2466845 w 430"/>
              <a:gd name="T87" fmla="*/ 20607991 h 726"/>
              <a:gd name="T88" fmla="*/ 4338415 w 430"/>
              <a:gd name="T89" fmla="*/ 21562822 h 726"/>
              <a:gd name="T90" fmla="*/ 5444091 w 430"/>
              <a:gd name="T91" fmla="*/ 22279016 h 726"/>
              <a:gd name="T92" fmla="*/ 9186940 w 430"/>
              <a:gd name="T93" fmla="*/ 21483277 h 726"/>
              <a:gd name="T94" fmla="*/ 10718145 w 430"/>
              <a:gd name="T95" fmla="*/ 20050889 h 726"/>
              <a:gd name="T96" fmla="*/ 10888182 w 430"/>
              <a:gd name="T97" fmla="*/ 15913382 h 726"/>
              <a:gd name="T98" fmla="*/ 10973346 w 430"/>
              <a:gd name="T99" fmla="*/ 13844628 h 726"/>
              <a:gd name="T100" fmla="*/ 11994149 w 430"/>
              <a:gd name="T101" fmla="*/ 13128716 h 726"/>
              <a:gd name="T102" fmla="*/ 9697341 w 430"/>
              <a:gd name="T103" fmla="*/ 11616783 h 726"/>
              <a:gd name="T104" fmla="*/ 9356976 w 430"/>
              <a:gd name="T105" fmla="*/ 10423314 h 726"/>
              <a:gd name="T106" fmla="*/ 10377780 w 430"/>
              <a:gd name="T107" fmla="*/ 6763363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2" name="稻壳儿小白白(http://dwz.cn/Wu2UP)">
            <a:extLst>
              <a:ext uri="{FF2B5EF4-FFF2-40B4-BE49-F238E27FC236}">
                <a16:creationId xmlns:a16="http://schemas.microsoft.com/office/drawing/2014/main" xmlns="" id="{B7B9EF9F-1E98-4066-97C6-5A02601BA9A5}"/>
              </a:ext>
            </a:extLst>
          </p:cNvPr>
          <p:cNvSpPr>
            <a:spLocks/>
          </p:cNvSpPr>
          <p:nvPr/>
        </p:nvSpPr>
        <p:spPr bwMode="auto">
          <a:xfrm>
            <a:off x="4438709" y="3215740"/>
            <a:ext cx="183584" cy="212828"/>
          </a:xfrm>
          <a:custGeom>
            <a:avLst/>
            <a:gdLst>
              <a:gd name="T0" fmla="*/ 21082321 w 636"/>
              <a:gd name="T1" fmla="*/ 55609189 h 711"/>
              <a:gd name="T2" fmla="*/ 22434782 w 636"/>
              <a:gd name="T3" fmla="*/ 59373583 h 711"/>
              <a:gd name="T4" fmla="*/ 24184943 w 636"/>
              <a:gd name="T5" fmla="*/ 60827861 h 711"/>
              <a:gd name="T6" fmla="*/ 25855565 w 636"/>
              <a:gd name="T7" fmla="*/ 59544692 h 711"/>
              <a:gd name="T8" fmla="*/ 29594789 w 636"/>
              <a:gd name="T9" fmla="*/ 55266972 h 711"/>
              <a:gd name="T10" fmla="*/ 31902012 w 636"/>
              <a:gd name="T11" fmla="*/ 54154618 h 711"/>
              <a:gd name="T12" fmla="*/ 34049873 w 636"/>
              <a:gd name="T13" fmla="*/ 53983802 h 711"/>
              <a:gd name="T14" fmla="*/ 35640955 w 636"/>
              <a:gd name="T15" fmla="*/ 53470475 h 711"/>
              <a:gd name="T16" fmla="*/ 37470938 w 636"/>
              <a:gd name="T17" fmla="*/ 53555884 h 711"/>
              <a:gd name="T18" fmla="*/ 38664319 w 636"/>
              <a:gd name="T19" fmla="*/ 48593729 h 711"/>
              <a:gd name="T20" fmla="*/ 39459719 w 636"/>
              <a:gd name="T21" fmla="*/ 45770580 h 711"/>
              <a:gd name="T22" fmla="*/ 35481875 w 636"/>
              <a:gd name="T23" fmla="*/ 43888383 h 711"/>
              <a:gd name="T24" fmla="*/ 34606935 w 636"/>
              <a:gd name="T25" fmla="*/ 40124282 h 711"/>
              <a:gd name="T26" fmla="*/ 35481875 w 636"/>
              <a:gd name="T27" fmla="*/ 37728759 h 711"/>
              <a:gd name="T28" fmla="*/ 39459719 w 636"/>
              <a:gd name="T29" fmla="*/ 37300840 h 711"/>
              <a:gd name="T30" fmla="*/ 45505884 w 636"/>
              <a:gd name="T31" fmla="*/ 35589752 h 711"/>
              <a:gd name="T32" fmla="*/ 47654027 w 636"/>
              <a:gd name="T33" fmla="*/ 33451039 h 711"/>
              <a:gd name="T34" fmla="*/ 49245109 w 636"/>
              <a:gd name="T35" fmla="*/ 31312325 h 711"/>
              <a:gd name="T36" fmla="*/ 47892647 w 636"/>
              <a:gd name="T37" fmla="*/ 27376823 h 711"/>
              <a:gd name="T38" fmla="*/ 47256328 w 636"/>
              <a:gd name="T39" fmla="*/ 23099103 h 711"/>
              <a:gd name="T40" fmla="*/ 47494947 w 636"/>
              <a:gd name="T41" fmla="*/ 21216906 h 711"/>
              <a:gd name="T42" fmla="*/ 45664964 w 636"/>
              <a:gd name="T43" fmla="*/ 21559123 h 711"/>
              <a:gd name="T44" fmla="*/ 45346804 w 636"/>
              <a:gd name="T45" fmla="*/ 18821675 h 711"/>
              <a:gd name="T46" fmla="*/ 47097248 w 636"/>
              <a:gd name="T47" fmla="*/ 17024887 h 711"/>
              <a:gd name="T48" fmla="*/ 49881428 w 636"/>
              <a:gd name="T49" fmla="*/ 16597261 h 711"/>
              <a:gd name="T50" fmla="*/ 50358950 w 636"/>
              <a:gd name="T51" fmla="*/ 13773819 h 711"/>
              <a:gd name="T52" fmla="*/ 43358023 w 636"/>
              <a:gd name="T53" fmla="*/ 12576350 h 711"/>
              <a:gd name="T54" fmla="*/ 37709558 w 636"/>
              <a:gd name="T55" fmla="*/ 12148432 h 711"/>
              <a:gd name="T56" fmla="*/ 34129413 w 636"/>
              <a:gd name="T57" fmla="*/ 7956413 h 711"/>
              <a:gd name="T58" fmla="*/ 30390471 w 636"/>
              <a:gd name="T59" fmla="*/ 4192019 h 711"/>
              <a:gd name="T60" fmla="*/ 29117549 w 636"/>
              <a:gd name="T61" fmla="*/ 256517 h 711"/>
              <a:gd name="T62" fmla="*/ 28083248 w 636"/>
              <a:gd name="T63" fmla="*/ 256517 h 711"/>
              <a:gd name="T64" fmla="*/ 27048946 w 636"/>
              <a:gd name="T65" fmla="*/ 2395523 h 711"/>
              <a:gd name="T66" fmla="*/ 24503103 w 636"/>
              <a:gd name="T67" fmla="*/ 2908850 h 711"/>
              <a:gd name="T68" fmla="*/ 23866784 w 636"/>
              <a:gd name="T69" fmla="*/ 4363128 h 711"/>
              <a:gd name="T70" fmla="*/ 22912022 w 636"/>
              <a:gd name="T71" fmla="*/ 5389781 h 711"/>
              <a:gd name="T72" fmla="*/ 21161861 w 636"/>
              <a:gd name="T73" fmla="*/ 6159917 h 711"/>
              <a:gd name="T74" fmla="*/ 23707704 w 636"/>
              <a:gd name="T75" fmla="*/ 9239583 h 711"/>
              <a:gd name="T76" fmla="*/ 24025864 w 636"/>
              <a:gd name="T77" fmla="*/ 11036371 h 711"/>
              <a:gd name="T78" fmla="*/ 20048019 w 636"/>
              <a:gd name="T79" fmla="*/ 11891915 h 711"/>
              <a:gd name="T80" fmla="*/ 18536478 w 636"/>
              <a:gd name="T81" fmla="*/ 11207480 h 711"/>
              <a:gd name="T82" fmla="*/ 17184017 w 636"/>
              <a:gd name="T83" fmla="*/ 14800472 h 711"/>
              <a:gd name="T84" fmla="*/ 14001854 w 636"/>
              <a:gd name="T85" fmla="*/ 18564866 h 711"/>
              <a:gd name="T86" fmla="*/ 11456011 w 636"/>
              <a:gd name="T87" fmla="*/ 17880431 h 711"/>
              <a:gd name="T88" fmla="*/ 8432928 w 636"/>
              <a:gd name="T89" fmla="*/ 19420410 h 711"/>
              <a:gd name="T90" fmla="*/ 7160007 w 636"/>
              <a:gd name="T91" fmla="*/ 23184803 h 711"/>
              <a:gd name="T92" fmla="*/ 10899231 w 636"/>
              <a:gd name="T93" fmla="*/ 27205714 h 711"/>
              <a:gd name="T94" fmla="*/ 11535551 w 636"/>
              <a:gd name="T95" fmla="*/ 31996760 h 711"/>
              <a:gd name="T96" fmla="*/ 9149070 w 636"/>
              <a:gd name="T97" fmla="*/ 35589752 h 711"/>
              <a:gd name="T98" fmla="*/ 5012146 w 636"/>
              <a:gd name="T99" fmla="*/ 36958623 h 711"/>
              <a:gd name="T100" fmla="*/ 0 w 636"/>
              <a:gd name="T101" fmla="*/ 41150642 h 711"/>
              <a:gd name="T102" fmla="*/ 795682 w 636"/>
              <a:gd name="T103" fmla="*/ 44145192 h 711"/>
              <a:gd name="T104" fmla="*/ 3102623 w 636"/>
              <a:gd name="T105" fmla="*/ 48422620 h 711"/>
              <a:gd name="T106" fmla="*/ 1352461 w 636"/>
              <a:gd name="T107" fmla="*/ 49192756 h 711"/>
              <a:gd name="T108" fmla="*/ 1988781 w 636"/>
              <a:gd name="T109" fmla="*/ 51930496 h 711"/>
              <a:gd name="T110" fmla="*/ 2943543 w 636"/>
              <a:gd name="T111" fmla="*/ 55266972 h 711"/>
              <a:gd name="T112" fmla="*/ 5091686 w 636"/>
              <a:gd name="T113" fmla="*/ 56635842 h 711"/>
              <a:gd name="T114" fmla="*/ 7398627 w 636"/>
              <a:gd name="T115" fmla="*/ 56721250 h 711"/>
              <a:gd name="T116" fmla="*/ 9387690 w 636"/>
              <a:gd name="T117" fmla="*/ 58945665 h 711"/>
              <a:gd name="T118" fmla="*/ 12490313 w 636"/>
              <a:gd name="T119" fmla="*/ 57747903 h 711"/>
              <a:gd name="T120" fmla="*/ 15990635 w 636"/>
              <a:gd name="T121" fmla="*/ 55523489 h 7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3" name="稻壳儿小白白(http://dwz.cn/Wu2UP)">
            <a:extLst>
              <a:ext uri="{FF2B5EF4-FFF2-40B4-BE49-F238E27FC236}">
                <a16:creationId xmlns:a16="http://schemas.microsoft.com/office/drawing/2014/main" xmlns="" id="{919E8ED9-17ED-4775-84C6-D2CAF9B03F26}"/>
              </a:ext>
            </a:extLst>
          </p:cNvPr>
          <p:cNvSpPr>
            <a:spLocks noEditPoints="1"/>
          </p:cNvSpPr>
          <p:nvPr/>
        </p:nvSpPr>
        <p:spPr bwMode="auto">
          <a:xfrm>
            <a:off x="4259999" y="3019159"/>
            <a:ext cx="609239" cy="844811"/>
          </a:xfrm>
          <a:custGeom>
            <a:avLst/>
            <a:gdLst>
              <a:gd name="T0" fmla="*/ 99547850 w 2047"/>
              <a:gd name="T1" fmla="*/ 169422019 h 2907"/>
              <a:gd name="T2" fmla="*/ 77557622 w 2047"/>
              <a:gd name="T3" fmla="*/ 184904901 h 2907"/>
              <a:gd name="T4" fmla="*/ 66055023 w 2047"/>
              <a:gd name="T5" fmla="*/ 202403399 h 2907"/>
              <a:gd name="T6" fmla="*/ 53706713 w 2047"/>
              <a:gd name="T7" fmla="*/ 224821106 h 2907"/>
              <a:gd name="T8" fmla="*/ 51423178 w 2047"/>
              <a:gd name="T9" fmla="*/ 230868809 h 2907"/>
              <a:gd name="T10" fmla="*/ 27064784 w 2047"/>
              <a:gd name="T11" fmla="*/ 229981971 h 2907"/>
              <a:gd name="T12" fmla="*/ 8796208 w 2047"/>
              <a:gd name="T13" fmla="*/ 225466001 h 2907"/>
              <a:gd name="T14" fmla="*/ 2791020 w 2047"/>
              <a:gd name="T15" fmla="*/ 213370310 h 2907"/>
              <a:gd name="T16" fmla="*/ 9895515 w 2047"/>
              <a:gd name="T17" fmla="*/ 198855198 h 2907"/>
              <a:gd name="T18" fmla="*/ 13955393 w 2047"/>
              <a:gd name="T19" fmla="*/ 178534324 h 2907"/>
              <a:gd name="T20" fmla="*/ 8880546 w 2047"/>
              <a:gd name="T21" fmla="*/ 163777553 h 2907"/>
              <a:gd name="T22" fmla="*/ 0 w 2047"/>
              <a:gd name="T23" fmla="*/ 155471722 h 2907"/>
              <a:gd name="T24" fmla="*/ 8288723 w 2047"/>
              <a:gd name="T25" fmla="*/ 142005026 h 2907"/>
              <a:gd name="T26" fmla="*/ 14716475 w 2047"/>
              <a:gd name="T27" fmla="*/ 130634878 h 2907"/>
              <a:gd name="T28" fmla="*/ 25288733 w 2047"/>
              <a:gd name="T29" fmla="*/ 126119191 h 2907"/>
              <a:gd name="T30" fmla="*/ 22751310 w 2047"/>
              <a:gd name="T31" fmla="*/ 106523860 h 2907"/>
              <a:gd name="T32" fmla="*/ 9134434 w 2047"/>
              <a:gd name="T33" fmla="*/ 97250261 h 2907"/>
              <a:gd name="T34" fmla="*/ 15562186 w 2047"/>
              <a:gd name="T35" fmla="*/ 90396084 h 2907"/>
              <a:gd name="T36" fmla="*/ 18691723 w 2047"/>
              <a:gd name="T37" fmla="*/ 83541906 h 2907"/>
              <a:gd name="T38" fmla="*/ 5582041 w 2047"/>
              <a:gd name="T39" fmla="*/ 59269594 h 2907"/>
              <a:gd name="T40" fmla="*/ 6258784 w 2047"/>
              <a:gd name="T41" fmla="*/ 47254267 h 2907"/>
              <a:gd name="T42" fmla="*/ 16323558 w 2047"/>
              <a:gd name="T43" fmla="*/ 28546057 h 2907"/>
              <a:gd name="T44" fmla="*/ 30194322 w 2047"/>
              <a:gd name="T45" fmla="*/ 19917921 h 2907"/>
              <a:gd name="T46" fmla="*/ 32308599 w 2047"/>
              <a:gd name="T47" fmla="*/ 38867789 h 2907"/>
              <a:gd name="T48" fmla="*/ 44995135 w 2047"/>
              <a:gd name="T49" fmla="*/ 36206708 h 2907"/>
              <a:gd name="T50" fmla="*/ 60726579 w 2047"/>
              <a:gd name="T51" fmla="*/ 30159005 h 2907"/>
              <a:gd name="T52" fmla="*/ 72483066 w 2047"/>
              <a:gd name="T53" fmla="*/ 25078787 h 2907"/>
              <a:gd name="T54" fmla="*/ 83393551 w 2047"/>
              <a:gd name="T55" fmla="*/ 17256840 h 2907"/>
              <a:gd name="T56" fmla="*/ 89483076 w 2047"/>
              <a:gd name="T57" fmla="*/ 5644750 h 2907"/>
              <a:gd name="T58" fmla="*/ 110035480 w 2047"/>
              <a:gd name="T59" fmla="*/ 967769 h 2907"/>
              <a:gd name="T60" fmla="*/ 118154944 w 2047"/>
              <a:gd name="T61" fmla="*/ 15805187 h 2907"/>
              <a:gd name="T62" fmla="*/ 123990582 w 2047"/>
              <a:gd name="T63" fmla="*/ 27497925 h 2907"/>
              <a:gd name="T64" fmla="*/ 124751954 w 2047"/>
              <a:gd name="T65" fmla="*/ 38867789 h 2907"/>
              <a:gd name="T66" fmla="*/ 140398769 w 2047"/>
              <a:gd name="T67" fmla="*/ 41770811 h 2907"/>
              <a:gd name="T68" fmla="*/ 143781904 w 2047"/>
              <a:gd name="T69" fmla="*/ 50237937 h 2907"/>
              <a:gd name="T70" fmla="*/ 142259449 w 2047"/>
              <a:gd name="T71" fmla="*/ 60640316 h 2907"/>
              <a:gd name="T72" fmla="*/ 157568038 w 2047"/>
              <a:gd name="T73" fmla="*/ 68784851 h 2907"/>
              <a:gd name="T74" fmla="*/ 169916348 w 2047"/>
              <a:gd name="T75" fmla="*/ 83299964 h 2907"/>
              <a:gd name="T76" fmla="*/ 161120140 w 2047"/>
              <a:gd name="T77" fmla="*/ 95556949 h 2907"/>
              <a:gd name="T78" fmla="*/ 157483409 w 2047"/>
              <a:gd name="T79" fmla="*/ 107894582 h 2907"/>
              <a:gd name="T80" fmla="*/ 150717140 w 2047"/>
              <a:gd name="T81" fmla="*/ 117490771 h 2907"/>
              <a:gd name="T82" fmla="*/ 130926109 w 2047"/>
              <a:gd name="T83" fmla="*/ 124022359 h 2907"/>
              <a:gd name="T84" fmla="*/ 120099963 w 2047"/>
              <a:gd name="T85" fmla="*/ 111442784 h 2907"/>
              <a:gd name="T86" fmla="*/ 112319015 w 2047"/>
              <a:gd name="T87" fmla="*/ 102975659 h 2907"/>
              <a:gd name="T88" fmla="*/ 110542964 w 2047"/>
              <a:gd name="T89" fmla="*/ 87009177 h 2907"/>
              <a:gd name="T90" fmla="*/ 101831386 w 2047"/>
              <a:gd name="T91" fmla="*/ 77171329 h 2907"/>
              <a:gd name="T92" fmla="*/ 104284180 w 2047"/>
              <a:gd name="T93" fmla="*/ 70720105 h 2907"/>
              <a:gd name="T94" fmla="*/ 81871096 w 2047"/>
              <a:gd name="T95" fmla="*/ 57495351 h 2907"/>
              <a:gd name="T96" fmla="*/ 75104828 w 2047"/>
              <a:gd name="T97" fmla="*/ 61527437 h 2907"/>
              <a:gd name="T98" fmla="*/ 70283868 w 2047"/>
              <a:gd name="T99" fmla="*/ 67010893 h 2907"/>
              <a:gd name="T100" fmla="*/ 58358414 w 2047"/>
              <a:gd name="T101" fmla="*/ 78945288 h 2907"/>
              <a:gd name="T102" fmla="*/ 50492838 w 2047"/>
              <a:gd name="T103" fmla="*/ 96121481 h 2907"/>
              <a:gd name="T104" fmla="*/ 54383457 w 2047"/>
              <a:gd name="T105" fmla="*/ 109507530 h 2907"/>
              <a:gd name="T106" fmla="*/ 71298838 w 2047"/>
              <a:gd name="T107" fmla="*/ 108539761 h 2907"/>
              <a:gd name="T108" fmla="*/ 83224292 w 2047"/>
              <a:gd name="T109" fmla="*/ 107733571 h 2907"/>
              <a:gd name="T110" fmla="*/ 92443355 w 2047"/>
              <a:gd name="T111" fmla="*/ 124828833 h 2907"/>
              <a:gd name="T112" fmla="*/ 95657231 w 2047"/>
              <a:gd name="T113" fmla="*/ 138940709 h 2907"/>
              <a:gd name="T114" fmla="*/ 107582685 w 2047"/>
              <a:gd name="T115" fmla="*/ 142327616 h 2907"/>
              <a:gd name="T116" fmla="*/ 117562830 w 2047"/>
              <a:gd name="T117" fmla="*/ 154665248 h 2907"/>
              <a:gd name="T118" fmla="*/ 98363622 w 2047"/>
              <a:gd name="T119" fmla="*/ 96363423 h 2907"/>
              <a:gd name="T120" fmla="*/ 93627292 w 2047"/>
              <a:gd name="T121" fmla="*/ 107169040 h 2907"/>
              <a:gd name="T122" fmla="*/ 87368508 w 2047"/>
              <a:gd name="T123" fmla="*/ 95798892 h 29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4" name="稻壳儿小白白(http://dwz.cn/Wu2UP)">
            <a:extLst>
              <a:ext uri="{FF2B5EF4-FFF2-40B4-BE49-F238E27FC236}">
                <a16:creationId xmlns:a16="http://schemas.microsoft.com/office/drawing/2014/main" xmlns="" id="{C7C8A190-D7FA-46B4-8389-91417DDA14A6}"/>
              </a:ext>
            </a:extLst>
          </p:cNvPr>
          <p:cNvSpPr>
            <a:spLocks/>
          </p:cNvSpPr>
          <p:nvPr/>
        </p:nvSpPr>
        <p:spPr bwMode="auto">
          <a:xfrm>
            <a:off x="2714971" y="1643092"/>
            <a:ext cx="2519810" cy="2050290"/>
          </a:xfrm>
          <a:custGeom>
            <a:avLst/>
            <a:gdLst>
              <a:gd name="T0" fmla="*/ 255014111 w 8497"/>
              <a:gd name="T1" fmla="*/ 518741594 h 7037"/>
              <a:gd name="T2" fmla="*/ 234525910 w 8497"/>
              <a:gd name="T3" fmla="*/ 511527897 h 7037"/>
              <a:gd name="T4" fmla="*/ 217060056 w 8497"/>
              <a:gd name="T5" fmla="*/ 558214504 h 7037"/>
              <a:gd name="T6" fmla="*/ 177678573 w 8497"/>
              <a:gd name="T7" fmla="*/ 569318894 h 7037"/>
              <a:gd name="T8" fmla="*/ 155510841 w 8497"/>
              <a:gd name="T9" fmla="*/ 535843732 h 7037"/>
              <a:gd name="T10" fmla="*/ 171968861 w 8497"/>
              <a:gd name="T11" fmla="*/ 498235029 h 7037"/>
              <a:gd name="T12" fmla="*/ 112602516 w 8497"/>
              <a:gd name="T13" fmla="*/ 506502395 h 7037"/>
              <a:gd name="T14" fmla="*/ 95220985 w 8497"/>
              <a:gd name="T15" fmla="*/ 511122486 h 7037"/>
              <a:gd name="T16" fmla="*/ 71877639 w 8497"/>
              <a:gd name="T17" fmla="*/ 485185578 h 7037"/>
              <a:gd name="T18" fmla="*/ 69022493 w 8497"/>
              <a:gd name="T19" fmla="*/ 455601108 h 7037"/>
              <a:gd name="T20" fmla="*/ 37198323 w 8497"/>
              <a:gd name="T21" fmla="*/ 440119761 h 7037"/>
              <a:gd name="T22" fmla="*/ 15450185 w 8497"/>
              <a:gd name="T23" fmla="*/ 425124963 h 7037"/>
              <a:gd name="T24" fmla="*/ 10328135 w 8497"/>
              <a:gd name="T25" fmla="*/ 364496944 h 7037"/>
              <a:gd name="T26" fmla="*/ 123938485 w 8497"/>
              <a:gd name="T27" fmla="*/ 388002525 h 7037"/>
              <a:gd name="T28" fmla="*/ 195983904 w 8497"/>
              <a:gd name="T29" fmla="*/ 420586011 h 7037"/>
              <a:gd name="T30" fmla="*/ 273907393 w 8497"/>
              <a:gd name="T31" fmla="*/ 395621633 h 7037"/>
              <a:gd name="T32" fmla="*/ 344021466 w 8497"/>
              <a:gd name="T33" fmla="*/ 386057179 h 7037"/>
              <a:gd name="T34" fmla="*/ 380464058 w 8497"/>
              <a:gd name="T35" fmla="*/ 337262947 h 7037"/>
              <a:gd name="T36" fmla="*/ 429166131 w 8497"/>
              <a:gd name="T37" fmla="*/ 311893443 h 7037"/>
              <a:gd name="T38" fmla="*/ 490211718 w 8497"/>
              <a:gd name="T39" fmla="*/ 276635213 h 7037"/>
              <a:gd name="T40" fmla="*/ 529845304 w 8497"/>
              <a:gd name="T41" fmla="*/ 242349514 h 7037"/>
              <a:gd name="T42" fmla="*/ 577203693 w 8497"/>
              <a:gd name="T43" fmla="*/ 236513759 h 7037"/>
              <a:gd name="T44" fmla="*/ 569226787 w 8497"/>
              <a:gd name="T45" fmla="*/ 208550365 h 7037"/>
              <a:gd name="T46" fmla="*/ 520020797 w 8497"/>
              <a:gd name="T47" fmla="*/ 204659672 h 7037"/>
              <a:gd name="T48" fmla="*/ 480303466 w 8497"/>
              <a:gd name="T49" fmla="*/ 179614154 h 7037"/>
              <a:gd name="T50" fmla="*/ 527578110 w 8497"/>
              <a:gd name="T51" fmla="*/ 135278020 h 7037"/>
              <a:gd name="T52" fmla="*/ 555959472 w 8497"/>
              <a:gd name="T53" fmla="*/ 107152632 h 7037"/>
              <a:gd name="T54" fmla="*/ 572501526 w 8497"/>
              <a:gd name="T55" fmla="*/ 63707890 h 7037"/>
              <a:gd name="T56" fmla="*/ 582493812 w 8497"/>
              <a:gd name="T57" fmla="*/ 28287666 h 7037"/>
              <a:gd name="T58" fmla="*/ 587195979 w 8497"/>
              <a:gd name="T59" fmla="*/ 2836738 h 7037"/>
              <a:gd name="T60" fmla="*/ 596852707 w 8497"/>
              <a:gd name="T61" fmla="*/ 28044534 h 7037"/>
              <a:gd name="T62" fmla="*/ 632287464 w 8497"/>
              <a:gd name="T63" fmla="*/ 33961427 h 7037"/>
              <a:gd name="T64" fmla="*/ 648661449 w 8497"/>
              <a:gd name="T65" fmla="*/ 66058363 h 7037"/>
              <a:gd name="T66" fmla="*/ 680653688 w 8497"/>
              <a:gd name="T67" fmla="*/ 57466724 h 7037"/>
              <a:gd name="T68" fmla="*/ 712981775 w 8497"/>
              <a:gd name="T69" fmla="*/ 68246842 h 7037"/>
              <a:gd name="T70" fmla="*/ 699462936 w 8497"/>
              <a:gd name="T71" fmla="*/ 114609462 h 7037"/>
              <a:gd name="T72" fmla="*/ 690478195 w 8497"/>
              <a:gd name="T73" fmla="*/ 168510050 h 7037"/>
              <a:gd name="T74" fmla="*/ 645806593 w 8497"/>
              <a:gd name="T75" fmla="*/ 202633471 h 7037"/>
              <a:gd name="T76" fmla="*/ 670325554 w 8497"/>
              <a:gd name="T77" fmla="*/ 216412605 h 7037"/>
              <a:gd name="T78" fmla="*/ 669065905 w 8497"/>
              <a:gd name="T79" fmla="*/ 227030444 h 7037"/>
              <a:gd name="T80" fmla="*/ 654875369 w 8497"/>
              <a:gd name="T81" fmla="*/ 257101179 h 7037"/>
              <a:gd name="T82" fmla="*/ 634722727 w 8497"/>
              <a:gd name="T83" fmla="*/ 262288674 h 7037"/>
              <a:gd name="T84" fmla="*/ 648073787 w 8497"/>
              <a:gd name="T85" fmla="*/ 293980483 h 7037"/>
              <a:gd name="T86" fmla="*/ 677462984 w 8497"/>
              <a:gd name="T87" fmla="*/ 301680730 h 7037"/>
              <a:gd name="T88" fmla="*/ 689134512 w 8497"/>
              <a:gd name="T89" fmla="*/ 337587219 h 7037"/>
              <a:gd name="T90" fmla="*/ 676875032 w 8497"/>
              <a:gd name="T91" fmla="*/ 364496944 h 7037"/>
              <a:gd name="T92" fmla="*/ 653195837 w 8497"/>
              <a:gd name="T93" fmla="*/ 372845449 h 7037"/>
              <a:gd name="T94" fmla="*/ 614486051 w 8497"/>
              <a:gd name="T95" fmla="*/ 398377232 h 7037"/>
              <a:gd name="T96" fmla="*/ 585348668 w 8497"/>
              <a:gd name="T97" fmla="*/ 392298345 h 7037"/>
              <a:gd name="T98" fmla="*/ 589211359 w 8497"/>
              <a:gd name="T99" fmla="*/ 423828160 h 7037"/>
              <a:gd name="T100" fmla="*/ 556883272 w 8497"/>
              <a:gd name="T101" fmla="*/ 409400482 h 7037"/>
              <a:gd name="T102" fmla="*/ 547898531 w 8497"/>
              <a:gd name="T103" fmla="*/ 385489774 h 7037"/>
              <a:gd name="T104" fmla="*/ 522119922 w 8497"/>
              <a:gd name="T105" fmla="*/ 403483589 h 7037"/>
              <a:gd name="T106" fmla="*/ 493990374 w 8497"/>
              <a:gd name="T107" fmla="*/ 409805893 h 7037"/>
              <a:gd name="T108" fmla="*/ 468128020 w 8497"/>
              <a:gd name="T109" fmla="*/ 407050010 h 7037"/>
              <a:gd name="T110" fmla="*/ 445875964 w 8497"/>
              <a:gd name="T111" fmla="*/ 426502905 h 7037"/>
              <a:gd name="T112" fmla="*/ 441509645 w 8497"/>
              <a:gd name="T113" fmla="*/ 463706197 h 7037"/>
              <a:gd name="T114" fmla="*/ 393227456 w 8497"/>
              <a:gd name="T115" fmla="*/ 495398291 h 7037"/>
              <a:gd name="T116" fmla="*/ 370303993 w 8497"/>
              <a:gd name="T117" fmla="*/ 499045566 h 7037"/>
              <a:gd name="T118" fmla="*/ 344357314 w 8497"/>
              <a:gd name="T119" fmla="*/ 508934007 h 7037"/>
              <a:gd name="T120" fmla="*/ 316479581 w 8497"/>
              <a:gd name="T121" fmla="*/ 534303796 h 7037"/>
              <a:gd name="T122" fmla="*/ 305143901 w 8497"/>
              <a:gd name="T123" fmla="*/ 564212537 h 7037"/>
              <a:gd name="T124" fmla="*/ 255937911 w 8497"/>
              <a:gd name="T125" fmla="*/ 549460872 h 70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5" y="6888"/>
                </a:lnTo>
                <a:lnTo>
                  <a:pt x="2615"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5" name="稻壳儿小白白(http://dwz.cn/Wu2UP)">
            <a:extLst>
              <a:ext uri="{FF2B5EF4-FFF2-40B4-BE49-F238E27FC236}">
                <a16:creationId xmlns:a16="http://schemas.microsoft.com/office/drawing/2014/main" xmlns="" id="{5A164D41-E7A9-405B-B871-8888A89553B8}"/>
              </a:ext>
            </a:extLst>
          </p:cNvPr>
          <p:cNvSpPr>
            <a:spLocks/>
          </p:cNvSpPr>
          <p:nvPr/>
        </p:nvSpPr>
        <p:spPr bwMode="auto">
          <a:xfrm>
            <a:off x="3441183" y="3428567"/>
            <a:ext cx="596242" cy="1023520"/>
          </a:xfrm>
          <a:custGeom>
            <a:avLst/>
            <a:gdLst>
              <a:gd name="T0" fmla="*/ 44973993 w 2030"/>
              <a:gd name="T1" fmla="*/ 251389202 h 3463"/>
              <a:gd name="T2" fmla="*/ 34842553 w 2030"/>
              <a:gd name="T3" fmla="*/ 249554436 h 3463"/>
              <a:gd name="T4" fmla="*/ 23392916 w 2030"/>
              <a:gd name="T5" fmla="*/ 250805531 h 3463"/>
              <a:gd name="T6" fmla="*/ 17709426 w 2030"/>
              <a:gd name="T7" fmla="*/ 244299664 h 3463"/>
              <a:gd name="T8" fmla="*/ 5765860 w 2030"/>
              <a:gd name="T9" fmla="*/ 247886310 h 3463"/>
              <a:gd name="T10" fmla="*/ 0 w 2030"/>
              <a:gd name="T11" fmla="*/ 241880939 h 3463"/>
              <a:gd name="T12" fmla="*/ 11943567 w 2030"/>
              <a:gd name="T13" fmla="*/ 240045884 h 3463"/>
              <a:gd name="T14" fmla="*/ 14744127 w 2030"/>
              <a:gd name="T15" fmla="*/ 233957338 h 3463"/>
              <a:gd name="T16" fmla="*/ 7495618 w 2030"/>
              <a:gd name="T17" fmla="*/ 225199385 h 3463"/>
              <a:gd name="T18" fmla="*/ 16968101 w 2030"/>
              <a:gd name="T19" fmla="*/ 216608649 h 3463"/>
              <a:gd name="T20" fmla="*/ 28664847 w 2030"/>
              <a:gd name="T21" fmla="*/ 217192320 h 3463"/>
              <a:gd name="T22" fmla="*/ 30641713 w 2030"/>
              <a:gd name="T23" fmla="*/ 212688437 h 3463"/>
              <a:gd name="T24" fmla="*/ 31053560 w 2030"/>
              <a:gd name="T25" fmla="*/ 201011262 h 3463"/>
              <a:gd name="T26" fmla="*/ 37396006 w 2030"/>
              <a:gd name="T27" fmla="*/ 189417841 h 3463"/>
              <a:gd name="T28" fmla="*/ 29735649 w 2030"/>
              <a:gd name="T29" fmla="*/ 178408091 h 3463"/>
              <a:gd name="T30" fmla="*/ 34430706 w 2030"/>
              <a:gd name="T31" fmla="*/ 163311200 h 3463"/>
              <a:gd name="T32" fmla="*/ 54116999 w 2030"/>
              <a:gd name="T33" fmla="*/ 169817066 h 3463"/>
              <a:gd name="T34" fmla="*/ 70261406 w 2030"/>
              <a:gd name="T35" fmla="*/ 167147948 h 3463"/>
              <a:gd name="T36" fmla="*/ 67543215 w 2030"/>
              <a:gd name="T37" fmla="*/ 156805622 h 3463"/>
              <a:gd name="T38" fmla="*/ 80392845 w 2030"/>
              <a:gd name="T39" fmla="*/ 155804631 h 3463"/>
              <a:gd name="T40" fmla="*/ 91924851 w 2030"/>
              <a:gd name="T41" fmla="*/ 145712408 h 3463"/>
              <a:gd name="T42" fmla="*/ 95054889 w 2030"/>
              <a:gd name="T43" fmla="*/ 123359339 h 3463"/>
              <a:gd name="T44" fmla="*/ 86570839 w 2030"/>
              <a:gd name="T45" fmla="*/ 111515526 h 3463"/>
              <a:gd name="T46" fmla="*/ 76439113 w 2030"/>
              <a:gd name="T47" fmla="*/ 105426691 h 3463"/>
              <a:gd name="T48" fmla="*/ 63754221 w 2030"/>
              <a:gd name="T49" fmla="*/ 99087753 h 3463"/>
              <a:gd name="T50" fmla="*/ 56670451 w 2030"/>
              <a:gd name="T51" fmla="*/ 89162169 h 3463"/>
              <a:gd name="T52" fmla="*/ 57576514 w 2030"/>
              <a:gd name="T53" fmla="*/ 83740758 h 3463"/>
              <a:gd name="T54" fmla="*/ 58976795 w 2030"/>
              <a:gd name="T55" fmla="*/ 70228818 h 3463"/>
              <a:gd name="T56" fmla="*/ 70426145 w 2030"/>
              <a:gd name="T57" fmla="*/ 62221753 h 3463"/>
              <a:gd name="T58" fmla="*/ 89865616 w 2030"/>
              <a:gd name="T59" fmla="*/ 69645147 h 3463"/>
              <a:gd name="T60" fmla="*/ 102550507 w 2030"/>
              <a:gd name="T61" fmla="*/ 59052428 h 3463"/>
              <a:gd name="T62" fmla="*/ 103703679 w 2030"/>
              <a:gd name="T63" fmla="*/ 47125151 h 3463"/>
              <a:gd name="T64" fmla="*/ 114329335 w 2030"/>
              <a:gd name="T65" fmla="*/ 34530449 h 3463"/>
              <a:gd name="T66" fmla="*/ 121989691 w 2030"/>
              <a:gd name="T67" fmla="*/ 25772785 h 3463"/>
              <a:gd name="T68" fmla="*/ 133933258 w 2030"/>
              <a:gd name="T69" fmla="*/ 12677877 h 3463"/>
              <a:gd name="T70" fmla="*/ 141182054 w 2030"/>
              <a:gd name="T71" fmla="*/ 8674489 h 3463"/>
              <a:gd name="T72" fmla="*/ 150654538 w 2030"/>
              <a:gd name="T73" fmla="*/ 11093214 h 3463"/>
              <a:gd name="T74" fmla="*/ 161280193 w 2030"/>
              <a:gd name="T75" fmla="*/ 4837740 h 3463"/>
              <a:gd name="T76" fmla="*/ 164986818 w 2030"/>
              <a:gd name="T77" fmla="*/ 11593710 h 3463"/>
              <a:gd name="T78" fmla="*/ 158726741 w 2030"/>
              <a:gd name="T79" fmla="*/ 28191511 h 3463"/>
              <a:gd name="T80" fmla="*/ 149748474 w 2030"/>
              <a:gd name="T81" fmla="*/ 46791583 h 3463"/>
              <a:gd name="T82" fmla="*/ 148760041 w 2030"/>
              <a:gd name="T83" fmla="*/ 61637793 h 3463"/>
              <a:gd name="T84" fmla="*/ 154031684 w 2030"/>
              <a:gd name="T85" fmla="*/ 75400126 h 3463"/>
              <a:gd name="T86" fmla="*/ 144229723 w 2030"/>
              <a:gd name="T87" fmla="*/ 93249310 h 3463"/>
              <a:gd name="T88" fmla="*/ 144971047 w 2030"/>
              <a:gd name="T89" fmla="*/ 105760259 h 3463"/>
              <a:gd name="T90" fmla="*/ 145382895 w 2030"/>
              <a:gd name="T91" fmla="*/ 127946687 h 3463"/>
              <a:gd name="T92" fmla="*/ 142994181 w 2030"/>
              <a:gd name="T93" fmla="*/ 158473748 h 3463"/>
              <a:gd name="T94" fmla="*/ 144064984 w 2030"/>
              <a:gd name="T95" fmla="*/ 182661871 h 3463"/>
              <a:gd name="T96" fmla="*/ 146453697 w 2030"/>
              <a:gd name="T97" fmla="*/ 196090347 h 3463"/>
              <a:gd name="T98" fmla="*/ 150407429 w 2030"/>
              <a:gd name="T99" fmla="*/ 207850697 h 3463"/>
              <a:gd name="T100" fmla="*/ 162598104 w 2030"/>
              <a:gd name="T101" fmla="*/ 223531259 h 3463"/>
              <a:gd name="T102" fmla="*/ 152137187 w 2030"/>
              <a:gd name="T103" fmla="*/ 236376064 h 3463"/>
              <a:gd name="T104" fmla="*/ 140275990 w 2030"/>
              <a:gd name="T105" fmla="*/ 235041505 h 3463"/>
              <a:gd name="T106" fmla="*/ 119765717 w 2030"/>
              <a:gd name="T107" fmla="*/ 232706243 h 3463"/>
              <a:gd name="T108" fmla="*/ 125366838 w 2030"/>
              <a:gd name="T109" fmla="*/ 240546380 h 3463"/>
              <a:gd name="T110" fmla="*/ 136816187 w 2030"/>
              <a:gd name="T111" fmla="*/ 248970476 h 3463"/>
              <a:gd name="T112" fmla="*/ 128991092 w 2030"/>
              <a:gd name="T113" fmla="*/ 256393870 h 3463"/>
              <a:gd name="T114" fmla="*/ 118612545 w 2030"/>
              <a:gd name="T115" fmla="*/ 263149840 h 3463"/>
              <a:gd name="T116" fmla="*/ 120012825 w 2030"/>
              <a:gd name="T117" fmla="*/ 285502908 h 3463"/>
              <a:gd name="T118" fmla="*/ 101232596 w 2030"/>
              <a:gd name="T119" fmla="*/ 278246443 h 3463"/>
              <a:gd name="T120" fmla="*/ 81875495 w 2030"/>
              <a:gd name="T121" fmla="*/ 267570260 h 3463"/>
              <a:gd name="T122" fmla="*/ 66884259 w 2030"/>
              <a:gd name="T123" fmla="*/ 267653724 h 3463"/>
              <a:gd name="T124" fmla="*/ 56093865 w 2030"/>
              <a:gd name="T125" fmla="*/ 257394573 h 3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6" name="稻壳儿小白白(http://dwz.cn/Wu2UP)">
            <a:extLst>
              <a:ext uri="{FF2B5EF4-FFF2-40B4-BE49-F238E27FC236}">
                <a16:creationId xmlns:a16="http://schemas.microsoft.com/office/drawing/2014/main" xmlns="" id="{D87715CA-232E-48D6-9E5B-E8128DF6CF05}"/>
              </a:ext>
            </a:extLst>
          </p:cNvPr>
          <p:cNvSpPr>
            <a:spLocks/>
          </p:cNvSpPr>
          <p:nvPr/>
        </p:nvSpPr>
        <p:spPr bwMode="auto">
          <a:xfrm>
            <a:off x="3413564" y="4395225"/>
            <a:ext cx="524757" cy="506886"/>
          </a:xfrm>
          <a:custGeom>
            <a:avLst/>
            <a:gdLst>
              <a:gd name="T0" fmla="*/ 49653850 w 1775"/>
              <a:gd name="T1" fmla="*/ 114398195 h 1753"/>
              <a:gd name="T2" fmla="*/ 45564465 w 1775"/>
              <a:gd name="T3" fmla="*/ 117032637 h 1753"/>
              <a:gd name="T4" fmla="*/ 41809314 w 1775"/>
              <a:gd name="T5" fmla="*/ 126612299 h 1753"/>
              <a:gd name="T6" fmla="*/ 36551698 w 1775"/>
              <a:gd name="T7" fmla="*/ 126213064 h 1753"/>
              <a:gd name="T8" fmla="*/ 35049810 w 1775"/>
              <a:gd name="T9" fmla="*/ 117112315 h 1753"/>
              <a:gd name="T10" fmla="*/ 34298722 w 1775"/>
              <a:gd name="T11" fmla="*/ 120145992 h 1753"/>
              <a:gd name="T12" fmla="*/ 30543282 w 1775"/>
              <a:gd name="T13" fmla="*/ 124297131 h 1753"/>
              <a:gd name="T14" fmla="*/ 26120241 w 1775"/>
              <a:gd name="T15" fmla="*/ 117112315 h 1753"/>
              <a:gd name="T16" fmla="*/ 16857304 w 1775"/>
              <a:gd name="T17" fmla="*/ 110326733 h 1753"/>
              <a:gd name="T18" fmla="*/ 9596882 w 1775"/>
              <a:gd name="T19" fmla="*/ 103141916 h 1753"/>
              <a:gd name="T20" fmla="*/ 6175388 w 1775"/>
              <a:gd name="T21" fmla="*/ 97473797 h 1753"/>
              <a:gd name="T22" fmla="*/ 1502176 w 1775"/>
              <a:gd name="T23" fmla="*/ 89969705 h 1753"/>
              <a:gd name="T24" fmla="*/ 7677564 w 1775"/>
              <a:gd name="T25" fmla="*/ 78873346 h 1753"/>
              <a:gd name="T26" fmla="*/ 12183803 w 1775"/>
              <a:gd name="T27" fmla="*/ 72646355 h 1753"/>
              <a:gd name="T28" fmla="*/ 9096253 w 1775"/>
              <a:gd name="T29" fmla="*/ 67297793 h 1753"/>
              <a:gd name="T30" fmla="*/ 12768207 w 1775"/>
              <a:gd name="T31" fmla="*/ 60192653 h 1753"/>
              <a:gd name="T32" fmla="*/ 22448576 w 1775"/>
              <a:gd name="T33" fmla="*/ 61230438 h 1753"/>
              <a:gd name="T34" fmla="*/ 31961972 w 1775"/>
              <a:gd name="T35" fmla="*/ 65860773 h 1753"/>
              <a:gd name="T36" fmla="*/ 41308684 w 1775"/>
              <a:gd name="T37" fmla="*/ 70890060 h 1753"/>
              <a:gd name="T38" fmla="*/ 54410548 w 1775"/>
              <a:gd name="T39" fmla="*/ 69293402 h 1753"/>
              <a:gd name="T40" fmla="*/ 60585936 w 1775"/>
              <a:gd name="T41" fmla="*/ 61470036 h 1753"/>
              <a:gd name="T42" fmla="*/ 64424573 w 1775"/>
              <a:gd name="T43" fmla="*/ 49814805 h 1753"/>
              <a:gd name="T44" fmla="*/ 66177208 w 1775"/>
              <a:gd name="T45" fmla="*/ 44705558 h 1753"/>
              <a:gd name="T46" fmla="*/ 72269110 w 1775"/>
              <a:gd name="T47" fmla="*/ 44785235 h 1753"/>
              <a:gd name="T48" fmla="*/ 77860382 w 1775"/>
              <a:gd name="T49" fmla="*/ 43907088 h 1753"/>
              <a:gd name="T50" fmla="*/ 82283424 w 1775"/>
              <a:gd name="T51" fmla="*/ 36562633 h 1753"/>
              <a:gd name="T52" fmla="*/ 87207094 w 1775"/>
              <a:gd name="T53" fmla="*/ 28180394 h 1753"/>
              <a:gd name="T54" fmla="*/ 97304606 w 1775"/>
              <a:gd name="T55" fmla="*/ 18281458 h 1753"/>
              <a:gd name="T56" fmla="*/ 95134828 w 1775"/>
              <a:gd name="T57" fmla="*/ 13251889 h 1753"/>
              <a:gd name="T58" fmla="*/ 92047279 w 1775"/>
              <a:gd name="T59" fmla="*/ 4151140 h 1753"/>
              <a:gd name="T60" fmla="*/ 103813939 w 1775"/>
              <a:gd name="T61" fmla="*/ 2714402 h 1753"/>
              <a:gd name="T62" fmla="*/ 120921413 w 1775"/>
              <a:gd name="T63" fmla="*/ 16525163 h 1753"/>
              <a:gd name="T64" fmla="*/ 133939790 w 1775"/>
              <a:gd name="T65" fmla="*/ 17802263 h 1753"/>
              <a:gd name="T66" fmla="*/ 143286502 w 1775"/>
              <a:gd name="T67" fmla="*/ 26344422 h 1753"/>
              <a:gd name="T68" fmla="*/ 147125140 w 1775"/>
              <a:gd name="T69" fmla="*/ 37201466 h 1753"/>
              <a:gd name="T70" fmla="*/ 143036043 w 1775"/>
              <a:gd name="T71" fmla="*/ 47659275 h 1753"/>
              <a:gd name="T72" fmla="*/ 130351611 w 1775"/>
              <a:gd name="T73" fmla="*/ 52369287 h 1753"/>
              <a:gd name="T74" fmla="*/ 122590561 w 1775"/>
              <a:gd name="T75" fmla="*/ 58436359 h 1753"/>
              <a:gd name="T76" fmla="*/ 116164714 w 1775"/>
              <a:gd name="T77" fmla="*/ 57318896 h 1753"/>
              <a:gd name="T78" fmla="*/ 107569090 w 1775"/>
              <a:gd name="T79" fmla="*/ 58037406 h 1753"/>
              <a:gd name="T80" fmla="*/ 100726101 w 1775"/>
              <a:gd name="T81" fmla="*/ 56520426 h 1753"/>
              <a:gd name="T82" fmla="*/ 93465968 w 1775"/>
              <a:gd name="T83" fmla="*/ 63385968 h 1753"/>
              <a:gd name="T84" fmla="*/ 97137633 w 1775"/>
              <a:gd name="T85" fmla="*/ 74003414 h 1753"/>
              <a:gd name="T86" fmla="*/ 92547908 w 1775"/>
              <a:gd name="T87" fmla="*/ 81827064 h 1753"/>
              <a:gd name="T88" fmla="*/ 98639809 w 1775"/>
              <a:gd name="T89" fmla="*/ 83024486 h 1753"/>
              <a:gd name="T90" fmla="*/ 106066914 w 1775"/>
              <a:gd name="T91" fmla="*/ 88612645 h 1753"/>
              <a:gd name="T92" fmla="*/ 109238239 w 1775"/>
              <a:gd name="T93" fmla="*/ 98192307 h 1753"/>
              <a:gd name="T94" fmla="*/ 114495566 w 1775"/>
              <a:gd name="T95" fmla="*/ 98112629 h 1753"/>
              <a:gd name="T96" fmla="*/ 121255358 w 1775"/>
              <a:gd name="T97" fmla="*/ 109688183 h 1753"/>
              <a:gd name="T98" fmla="*/ 120921413 w 1775"/>
              <a:gd name="T99" fmla="*/ 121263737 h 1753"/>
              <a:gd name="T100" fmla="*/ 118584662 w 1775"/>
              <a:gd name="T101" fmla="*/ 124935964 h 1753"/>
              <a:gd name="T102" fmla="*/ 115580599 w 1775"/>
              <a:gd name="T103" fmla="*/ 135234135 h 1753"/>
              <a:gd name="T104" fmla="*/ 108654123 w 1775"/>
              <a:gd name="T105" fmla="*/ 138267812 h 1753"/>
              <a:gd name="T106" fmla="*/ 104314568 w 1775"/>
              <a:gd name="T107" fmla="*/ 131003036 h 1753"/>
              <a:gd name="T108" fmla="*/ 99724843 w 1775"/>
              <a:gd name="T109" fmla="*/ 134994538 h 1753"/>
              <a:gd name="T110" fmla="*/ 99223925 w 1775"/>
              <a:gd name="T111" fmla="*/ 124776326 h 1753"/>
              <a:gd name="T112" fmla="*/ 91963792 w 1775"/>
              <a:gd name="T113" fmla="*/ 118788932 h 1753"/>
              <a:gd name="T114" fmla="*/ 85287487 w 1775"/>
              <a:gd name="T115" fmla="*/ 108730076 h 1753"/>
              <a:gd name="T116" fmla="*/ 73854772 w 1775"/>
              <a:gd name="T117" fmla="*/ 104978171 h 1753"/>
              <a:gd name="T118" fmla="*/ 66093722 w 1775"/>
              <a:gd name="T119" fmla="*/ 103940386 h 1753"/>
              <a:gd name="T120" fmla="*/ 63756972 w 1775"/>
              <a:gd name="T121" fmla="*/ 113200773 h 1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7" name="稻壳儿小白白(http://dwz.cn/Wu2UP)">
            <a:extLst>
              <a:ext uri="{FF2B5EF4-FFF2-40B4-BE49-F238E27FC236}">
                <a16:creationId xmlns:a16="http://schemas.microsoft.com/office/drawing/2014/main" xmlns="" id="{EF77C84A-AC8B-4A82-9934-646F7944DB58}"/>
              </a:ext>
            </a:extLst>
          </p:cNvPr>
          <p:cNvSpPr>
            <a:spLocks/>
          </p:cNvSpPr>
          <p:nvPr/>
        </p:nvSpPr>
        <p:spPr bwMode="auto">
          <a:xfrm>
            <a:off x="3272221" y="5118188"/>
            <a:ext cx="882178" cy="635232"/>
          </a:xfrm>
          <a:custGeom>
            <a:avLst/>
            <a:gdLst>
              <a:gd name="T0" fmla="*/ 85181058 w 2980"/>
              <a:gd name="T1" fmla="*/ 166304805 h 2145"/>
              <a:gd name="T2" fmla="*/ 73550247 w 2980"/>
              <a:gd name="T3" fmla="*/ 157344849 h 2145"/>
              <a:gd name="T4" fmla="*/ 65768410 w 2980"/>
              <a:gd name="T5" fmla="*/ 144197909 h 2145"/>
              <a:gd name="T6" fmla="*/ 72546204 w 2980"/>
              <a:gd name="T7" fmla="*/ 130883419 h 2145"/>
              <a:gd name="T8" fmla="*/ 64262201 w 2980"/>
              <a:gd name="T9" fmla="*/ 123263275 h 2145"/>
              <a:gd name="T10" fmla="*/ 46690442 w 2980"/>
              <a:gd name="T11" fmla="*/ 121421106 h 2145"/>
              <a:gd name="T12" fmla="*/ 35729282 w 2980"/>
              <a:gd name="T13" fmla="*/ 117485300 h 2145"/>
              <a:gd name="T14" fmla="*/ 34557754 w 2980"/>
              <a:gd name="T15" fmla="*/ 108106617 h 2145"/>
              <a:gd name="T16" fmla="*/ 41753827 w 2980"/>
              <a:gd name="T17" fmla="*/ 102914628 h 2145"/>
              <a:gd name="T18" fmla="*/ 50372221 w 2980"/>
              <a:gd name="T19" fmla="*/ 102579820 h 2145"/>
              <a:gd name="T20" fmla="*/ 51627347 w 2980"/>
              <a:gd name="T21" fmla="*/ 81728816 h 2145"/>
              <a:gd name="T22" fmla="*/ 41837425 w 2980"/>
              <a:gd name="T23" fmla="*/ 82315092 h 2145"/>
              <a:gd name="T24" fmla="*/ 34139475 w 2980"/>
              <a:gd name="T25" fmla="*/ 78714384 h 2145"/>
              <a:gd name="T26" fmla="*/ 28449322 w 2980"/>
              <a:gd name="T27" fmla="*/ 79970277 h 2145"/>
              <a:gd name="T28" fmla="*/ 22508664 w 2980"/>
              <a:gd name="T29" fmla="*/ 72936409 h 2145"/>
              <a:gd name="T30" fmla="*/ 9371643 w 2980"/>
              <a:gd name="T31" fmla="*/ 65567444 h 2145"/>
              <a:gd name="T32" fmla="*/ 1589807 w 2980"/>
              <a:gd name="T33" fmla="*/ 64981167 h 2145"/>
              <a:gd name="T34" fmla="*/ 7196073 w 2980"/>
              <a:gd name="T35" fmla="*/ 59286822 h 2145"/>
              <a:gd name="T36" fmla="*/ 18408606 w 2980"/>
              <a:gd name="T37" fmla="*/ 52252954 h 2145"/>
              <a:gd name="T38" fmla="*/ 29537251 w 2980"/>
              <a:gd name="T39" fmla="*/ 49322152 h 2145"/>
              <a:gd name="T40" fmla="*/ 41084465 w 2980"/>
              <a:gd name="T41" fmla="*/ 56021211 h 2145"/>
              <a:gd name="T42" fmla="*/ 53635722 w 2980"/>
              <a:gd name="T43" fmla="*/ 58114559 h 2145"/>
              <a:gd name="T44" fmla="*/ 63341757 w 2980"/>
              <a:gd name="T45" fmla="*/ 48903424 h 2145"/>
              <a:gd name="T46" fmla="*/ 82001445 w 2980"/>
              <a:gd name="T47" fmla="*/ 40194647 h 2145"/>
              <a:gd name="T48" fmla="*/ 84678892 w 2980"/>
              <a:gd name="T49" fmla="*/ 31318321 h 2145"/>
              <a:gd name="T50" fmla="*/ 94468815 w 2980"/>
              <a:gd name="T51" fmla="*/ 34835399 h 2145"/>
              <a:gd name="T52" fmla="*/ 105011986 w 2980"/>
              <a:gd name="T53" fmla="*/ 38352188 h 2145"/>
              <a:gd name="T54" fmla="*/ 111120129 w 2980"/>
              <a:gd name="T55" fmla="*/ 45051248 h 2145"/>
              <a:gd name="T56" fmla="*/ 123085621 w 2980"/>
              <a:gd name="T57" fmla="*/ 33579217 h 2145"/>
              <a:gd name="T58" fmla="*/ 134967516 w 2980"/>
              <a:gd name="T59" fmla="*/ 37179925 h 2145"/>
              <a:gd name="T60" fmla="*/ 139736936 w 2980"/>
              <a:gd name="T61" fmla="*/ 27717612 h 2145"/>
              <a:gd name="T62" fmla="*/ 150280107 w 2980"/>
              <a:gd name="T63" fmla="*/ 28973505 h 2145"/>
              <a:gd name="T64" fmla="*/ 149276064 w 2980"/>
              <a:gd name="T65" fmla="*/ 21855718 h 2145"/>
              <a:gd name="T66" fmla="*/ 161910918 w 2980"/>
              <a:gd name="T67" fmla="*/ 18757367 h 2145"/>
              <a:gd name="T68" fmla="*/ 172370202 w 2980"/>
              <a:gd name="T69" fmla="*/ 15826564 h 2145"/>
              <a:gd name="T70" fmla="*/ 177474303 w 2980"/>
              <a:gd name="T71" fmla="*/ 12477035 h 2145"/>
              <a:gd name="T72" fmla="*/ 187431710 w 2980"/>
              <a:gd name="T73" fmla="*/ 12979392 h 2145"/>
              <a:gd name="T74" fmla="*/ 198309562 w 2980"/>
              <a:gd name="T75" fmla="*/ 6531511 h 2145"/>
              <a:gd name="T76" fmla="*/ 211948459 w 2980"/>
              <a:gd name="T77" fmla="*/ 83630 h 2145"/>
              <a:gd name="T78" fmla="*/ 220399657 w 2980"/>
              <a:gd name="T79" fmla="*/ 14319204 h 2145"/>
              <a:gd name="T80" fmla="*/ 228850856 w 2980"/>
              <a:gd name="T81" fmla="*/ 19343643 h 2145"/>
              <a:gd name="T82" fmla="*/ 223244590 w 2980"/>
              <a:gd name="T83" fmla="*/ 34583931 h 2145"/>
              <a:gd name="T84" fmla="*/ 214960876 w 2980"/>
              <a:gd name="T85" fmla="*/ 53341587 h 2145"/>
              <a:gd name="T86" fmla="*/ 227009966 w 2980"/>
              <a:gd name="T87" fmla="*/ 45553895 h 2145"/>
              <a:gd name="T88" fmla="*/ 229185537 w 2980"/>
              <a:gd name="T89" fmla="*/ 61464089 h 2145"/>
              <a:gd name="T90" fmla="*/ 247761338 w 2980"/>
              <a:gd name="T91" fmla="*/ 59035643 h 2145"/>
              <a:gd name="T92" fmla="*/ 247593853 w 2980"/>
              <a:gd name="T93" fmla="*/ 75616033 h 2145"/>
              <a:gd name="T94" fmla="*/ 242406155 w 2980"/>
              <a:gd name="T95" fmla="*/ 91442597 h 2145"/>
              <a:gd name="T96" fmla="*/ 230273177 w 2980"/>
              <a:gd name="T97" fmla="*/ 103752083 h 2145"/>
              <a:gd name="T98" fmla="*/ 223913951 w 2980"/>
              <a:gd name="T99" fmla="*/ 129459977 h 2145"/>
              <a:gd name="T100" fmla="*/ 209187125 w 2980"/>
              <a:gd name="T101" fmla="*/ 137666398 h 2145"/>
              <a:gd name="T102" fmla="*/ 207597318 w 2980"/>
              <a:gd name="T103" fmla="*/ 148384893 h 2145"/>
              <a:gd name="T104" fmla="*/ 195380743 w 2980"/>
              <a:gd name="T105" fmla="*/ 151483244 h 2145"/>
              <a:gd name="T106" fmla="*/ 190611323 w 2980"/>
              <a:gd name="T107" fmla="*/ 161447915 h 2145"/>
              <a:gd name="T108" fmla="*/ 178813315 w 2980"/>
              <a:gd name="T109" fmla="*/ 168314523 h 2145"/>
              <a:gd name="T110" fmla="*/ 167684381 w 2980"/>
              <a:gd name="T111" fmla="*/ 173171414 h 2145"/>
              <a:gd name="T112" fmla="*/ 163417127 w 2980"/>
              <a:gd name="T113" fmla="*/ 170994147 h 2145"/>
              <a:gd name="T114" fmla="*/ 155384207 w 2980"/>
              <a:gd name="T115" fmla="*/ 176856041 h 2145"/>
              <a:gd name="T116" fmla="*/ 145008521 w 2980"/>
              <a:gd name="T117" fmla="*/ 171496793 h 2145"/>
              <a:gd name="T118" fmla="*/ 134549237 w 2980"/>
              <a:gd name="T119" fmla="*/ 167644617 h 2145"/>
              <a:gd name="T120" fmla="*/ 131034943 w 2980"/>
              <a:gd name="T121" fmla="*/ 172082780 h 2145"/>
              <a:gd name="T122" fmla="*/ 101330207 w 2980"/>
              <a:gd name="T123" fmla="*/ 170910517 h 2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8" name="稻壳儿小白白(http://dwz.cn/Wu2UP)">
            <a:extLst>
              <a:ext uri="{FF2B5EF4-FFF2-40B4-BE49-F238E27FC236}">
                <a16:creationId xmlns:a16="http://schemas.microsoft.com/office/drawing/2014/main" xmlns="" id="{94D812E5-94C8-45E9-A574-43C710913277}"/>
              </a:ext>
            </a:extLst>
          </p:cNvPr>
          <p:cNvSpPr>
            <a:spLocks/>
          </p:cNvSpPr>
          <p:nvPr/>
        </p:nvSpPr>
        <p:spPr bwMode="auto">
          <a:xfrm>
            <a:off x="2446906" y="4695783"/>
            <a:ext cx="1025146" cy="1054388"/>
          </a:xfrm>
          <a:custGeom>
            <a:avLst/>
            <a:gdLst>
              <a:gd name="T0" fmla="*/ 64283180 w 3417"/>
              <a:gd name="T1" fmla="*/ 13815970 h 3582"/>
              <a:gd name="T2" fmla="*/ 58353520 w 3417"/>
              <a:gd name="T3" fmla="*/ 28459162 h 3582"/>
              <a:gd name="T4" fmla="*/ 45118713 w 3417"/>
              <a:gd name="T5" fmla="*/ 27963002 h 3582"/>
              <a:gd name="T6" fmla="*/ 40048292 w 3417"/>
              <a:gd name="T7" fmla="*/ 52533707 h 3582"/>
              <a:gd name="T8" fmla="*/ 53368994 w 3417"/>
              <a:gd name="T9" fmla="*/ 65108846 h 3582"/>
              <a:gd name="T10" fmla="*/ 47868807 w 3417"/>
              <a:gd name="T11" fmla="*/ 109783379 h 3582"/>
              <a:gd name="T12" fmla="*/ 37555883 w 3417"/>
              <a:gd name="T13" fmla="*/ 123351125 h 3582"/>
              <a:gd name="T14" fmla="*/ 20969427 w 3417"/>
              <a:gd name="T15" fmla="*/ 137084259 h 3582"/>
              <a:gd name="T16" fmla="*/ 10054947 w 3417"/>
              <a:gd name="T17" fmla="*/ 152637508 h 3582"/>
              <a:gd name="T18" fmla="*/ 6445614 w 3417"/>
              <a:gd name="T19" fmla="*/ 171996664 h 3582"/>
              <a:gd name="T20" fmla="*/ 22774093 w 3417"/>
              <a:gd name="T21" fmla="*/ 180600510 h 3582"/>
              <a:gd name="T22" fmla="*/ 40305976 w 3417"/>
              <a:gd name="T23" fmla="*/ 186143408 h 3582"/>
              <a:gd name="T24" fmla="*/ 43227859 w 3417"/>
              <a:gd name="T25" fmla="*/ 210135404 h 3582"/>
              <a:gd name="T26" fmla="*/ 58267625 w 3417"/>
              <a:gd name="T27" fmla="*/ 219483921 h 3582"/>
              <a:gd name="T28" fmla="*/ 54572105 w 3417"/>
              <a:gd name="T29" fmla="*/ 234044275 h 3582"/>
              <a:gd name="T30" fmla="*/ 60587953 w 3417"/>
              <a:gd name="T31" fmla="*/ 255802544 h 3582"/>
              <a:gd name="T32" fmla="*/ 72877332 w 3417"/>
              <a:gd name="T33" fmla="*/ 268046622 h 3582"/>
              <a:gd name="T34" fmla="*/ 82244829 w 3417"/>
              <a:gd name="T35" fmla="*/ 280207863 h 3582"/>
              <a:gd name="T36" fmla="*/ 108972127 w 3417"/>
              <a:gd name="T37" fmla="*/ 274334192 h 3582"/>
              <a:gd name="T38" fmla="*/ 116449063 w 3417"/>
              <a:gd name="T39" fmla="*/ 290218214 h 3582"/>
              <a:gd name="T40" fmla="*/ 136645145 w 3417"/>
              <a:gd name="T41" fmla="*/ 293610223 h 3582"/>
              <a:gd name="T42" fmla="*/ 135785612 w 3417"/>
              <a:gd name="T43" fmla="*/ 272183014 h 3582"/>
              <a:gd name="T44" fmla="*/ 138621601 w 3417"/>
              <a:gd name="T45" fmla="*/ 248935978 h 3582"/>
              <a:gd name="T46" fmla="*/ 157786361 w 3417"/>
              <a:gd name="T47" fmla="*/ 248025919 h 3582"/>
              <a:gd name="T48" fmla="*/ 177380594 w 3417"/>
              <a:gd name="T49" fmla="*/ 251169704 h 3582"/>
              <a:gd name="T50" fmla="*/ 196717144 w 3417"/>
              <a:gd name="T51" fmla="*/ 246950475 h 3582"/>
              <a:gd name="T52" fmla="*/ 215967798 w 3417"/>
              <a:gd name="T53" fmla="*/ 253899591 h 3582"/>
              <a:gd name="T54" fmla="*/ 229288500 w 3417"/>
              <a:gd name="T55" fmla="*/ 246950475 h 3582"/>
              <a:gd name="T56" fmla="*/ 248883026 w 3417"/>
              <a:gd name="T57" fmla="*/ 232389833 h 3582"/>
              <a:gd name="T58" fmla="*/ 267188254 w 3417"/>
              <a:gd name="T59" fmla="*/ 230817941 h 3582"/>
              <a:gd name="T60" fmla="*/ 282485704 w 3417"/>
              <a:gd name="T61" fmla="*/ 220641915 h 3582"/>
              <a:gd name="T62" fmla="*/ 288759236 w 3417"/>
              <a:gd name="T63" fmla="*/ 199628605 h 3582"/>
              <a:gd name="T64" fmla="*/ 272430757 w 3417"/>
              <a:gd name="T65" fmla="*/ 198470323 h 3582"/>
              <a:gd name="T66" fmla="*/ 261344195 w 3417"/>
              <a:gd name="T67" fmla="*/ 196319433 h 3582"/>
              <a:gd name="T68" fmla="*/ 242695389 w 3417"/>
              <a:gd name="T69" fmla="*/ 189783640 h 3582"/>
              <a:gd name="T70" fmla="*/ 244156184 w 3417"/>
              <a:gd name="T71" fmla="*/ 164467976 h 3582"/>
              <a:gd name="T72" fmla="*/ 242265623 w 3417"/>
              <a:gd name="T73" fmla="*/ 152803182 h 3582"/>
              <a:gd name="T74" fmla="*/ 235390242 w 3417"/>
              <a:gd name="T75" fmla="*/ 138490764 h 3582"/>
              <a:gd name="T76" fmla="*/ 244070289 w 3417"/>
              <a:gd name="T77" fmla="*/ 109700542 h 3582"/>
              <a:gd name="T78" fmla="*/ 216827331 w 3417"/>
              <a:gd name="T79" fmla="*/ 107218591 h 3582"/>
              <a:gd name="T80" fmla="*/ 214507004 w 3417"/>
              <a:gd name="T81" fmla="*/ 89928063 h 3582"/>
              <a:gd name="T82" fmla="*/ 233155810 w 3417"/>
              <a:gd name="T83" fmla="*/ 83805880 h 3582"/>
              <a:gd name="T84" fmla="*/ 254812980 w 3417"/>
              <a:gd name="T85" fmla="*/ 84550552 h 3582"/>
              <a:gd name="T86" fmla="*/ 269508581 w 3417"/>
              <a:gd name="T87" fmla="*/ 67590796 h 3582"/>
              <a:gd name="T88" fmla="*/ 264008394 w 3417"/>
              <a:gd name="T89" fmla="*/ 55843166 h 3582"/>
              <a:gd name="T90" fmla="*/ 239515529 w 3417"/>
              <a:gd name="T91" fmla="*/ 55512105 h 3582"/>
              <a:gd name="T92" fmla="*/ 237109307 w 3417"/>
              <a:gd name="T93" fmla="*/ 44839920 h 3582"/>
              <a:gd name="T94" fmla="*/ 226796383 w 3417"/>
              <a:gd name="T95" fmla="*/ 34664182 h 3582"/>
              <a:gd name="T96" fmla="*/ 215796009 w 3417"/>
              <a:gd name="T97" fmla="*/ 46825422 h 3582"/>
              <a:gd name="T98" fmla="*/ 198178232 w 3417"/>
              <a:gd name="T99" fmla="*/ 75532808 h 3582"/>
              <a:gd name="T100" fmla="*/ 190185928 w 3417"/>
              <a:gd name="T101" fmla="*/ 95305574 h 3582"/>
              <a:gd name="T102" fmla="*/ 187693518 w 3417"/>
              <a:gd name="T103" fmla="*/ 114416219 h 3582"/>
              <a:gd name="T104" fmla="*/ 166208431 w 3417"/>
              <a:gd name="T105" fmla="*/ 117146393 h 3582"/>
              <a:gd name="T106" fmla="*/ 144809238 w 3417"/>
              <a:gd name="T107" fmla="*/ 116153498 h 3582"/>
              <a:gd name="T108" fmla="*/ 139137261 w 3417"/>
              <a:gd name="T109" fmla="*/ 103744033 h 3582"/>
              <a:gd name="T110" fmla="*/ 139137261 w 3417"/>
              <a:gd name="T111" fmla="*/ 92327176 h 3582"/>
              <a:gd name="T112" fmla="*/ 129082314 w 3417"/>
              <a:gd name="T113" fmla="*/ 75450258 h 3582"/>
              <a:gd name="T114" fmla="*/ 116277274 w 3417"/>
              <a:gd name="T115" fmla="*/ 53774826 h 3582"/>
              <a:gd name="T116" fmla="*/ 104417367 w 3417"/>
              <a:gd name="T117" fmla="*/ 52451158 h 3582"/>
              <a:gd name="T118" fmla="*/ 103558128 w 3417"/>
              <a:gd name="T119" fmla="*/ 35326016 h 3582"/>
              <a:gd name="T120" fmla="*/ 92385671 w 3417"/>
              <a:gd name="T121" fmla="*/ 15966860 h 3582"/>
              <a:gd name="T122" fmla="*/ 79838608 w 3417"/>
              <a:gd name="T123" fmla="*/ 28459162 h 3582"/>
              <a:gd name="T124" fmla="*/ 72533461 w 3417"/>
              <a:gd name="T125" fmla="*/ 19276319 h 3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29" name="稻壳儿小白白(http://dwz.cn/Wu2UP)">
            <a:extLst>
              <a:ext uri="{FF2B5EF4-FFF2-40B4-BE49-F238E27FC236}">
                <a16:creationId xmlns:a16="http://schemas.microsoft.com/office/drawing/2014/main" xmlns="" id="{FF4159E6-8B75-4103-8DA3-236972F78C08}"/>
              </a:ext>
            </a:extLst>
          </p:cNvPr>
          <p:cNvSpPr>
            <a:spLocks/>
          </p:cNvSpPr>
          <p:nvPr/>
        </p:nvSpPr>
        <p:spPr bwMode="auto">
          <a:xfrm>
            <a:off x="1805175" y="3342461"/>
            <a:ext cx="1410184" cy="1026770"/>
          </a:xfrm>
          <a:custGeom>
            <a:avLst/>
            <a:gdLst>
              <a:gd name="T0" fmla="*/ 374664229 w 4767"/>
              <a:gd name="T1" fmla="*/ 90027625 h 3475"/>
              <a:gd name="T2" fmla="*/ 356532639 w 4767"/>
              <a:gd name="T3" fmla="*/ 78357297 h 3475"/>
              <a:gd name="T4" fmla="*/ 331716531 w 4767"/>
              <a:gd name="T5" fmla="*/ 60351887 h 3475"/>
              <a:gd name="T6" fmla="*/ 322107592 w 4767"/>
              <a:gd name="T7" fmla="*/ 57184347 h 3475"/>
              <a:gd name="T8" fmla="*/ 294116447 w 4767"/>
              <a:gd name="T9" fmla="*/ 33927131 h 3475"/>
              <a:gd name="T10" fmla="*/ 277071144 w 4767"/>
              <a:gd name="T11" fmla="*/ 28425293 h 3475"/>
              <a:gd name="T12" fmla="*/ 259607861 w 4767"/>
              <a:gd name="T13" fmla="*/ 28175262 h 3475"/>
              <a:gd name="T14" fmla="*/ 237382022 w 4767"/>
              <a:gd name="T15" fmla="*/ 17838818 h 3475"/>
              <a:gd name="T16" fmla="*/ 229026448 w 4767"/>
              <a:gd name="T17" fmla="*/ 38511707 h 3475"/>
              <a:gd name="T18" fmla="*/ 214905568 w 4767"/>
              <a:gd name="T19" fmla="*/ 51099007 h 3475"/>
              <a:gd name="T20" fmla="*/ 188669018 w 4767"/>
              <a:gd name="T21" fmla="*/ 42513069 h 3475"/>
              <a:gd name="T22" fmla="*/ 165189814 w 4767"/>
              <a:gd name="T23" fmla="*/ 22173363 h 3475"/>
              <a:gd name="T24" fmla="*/ 143214590 w 4767"/>
              <a:gd name="T25" fmla="*/ 11670328 h 3475"/>
              <a:gd name="T26" fmla="*/ 115223445 w 4767"/>
              <a:gd name="T27" fmla="*/ 1083564 h 3475"/>
              <a:gd name="T28" fmla="*/ 83138051 w 4767"/>
              <a:gd name="T29" fmla="*/ 6418522 h 3475"/>
              <a:gd name="T30" fmla="*/ 48044697 w 4767"/>
              <a:gd name="T31" fmla="*/ 18839231 h 3475"/>
              <a:gd name="T32" fmla="*/ 62416192 w 4767"/>
              <a:gd name="T33" fmla="*/ 50182034 h 3475"/>
              <a:gd name="T34" fmla="*/ 53224945 w 4767"/>
              <a:gd name="T35" fmla="*/ 72688868 h 3475"/>
              <a:gd name="T36" fmla="*/ 57152117 w 4767"/>
              <a:gd name="T37" fmla="*/ 91611540 h 3475"/>
              <a:gd name="T38" fmla="*/ 51804503 w 4767"/>
              <a:gd name="T39" fmla="*/ 102364606 h 3475"/>
              <a:gd name="T40" fmla="*/ 24816108 w 4767"/>
              <a:gd name="T41" fmla="*/ 95195991 h 3475"/>
              <a:gd name="T42" fmla="*/ 12616900 w 4767"/>
              <a:gd name="T43" fmla="*/ 102448046 h 3475"/>
              <a:gd name="T44" fmla="*/ 13369035 w 4767"/>
              <a:gd name="T45" fmla="*/ 116869292 h 3475"/>
              <a:gd name="T46" fmla="*/ 4010710 w 4767"/>
              <a:gd name="T47" fmla="*/ 135124733 h 3475"/>
              <a:gd name="T48" fmla="*/ 8522651 w 4767"/>
              <a:gd name="T49" fmla="*/ 148629006 h 3475"/>
              <a:gd name="T50" fmla="*/ 2089038 w 4767"/>
              <a:gd name="T51" fmla="*/ 171552751 h 3475"/>
              <a:gd name="T52" fmla="*/ 12867515 w 4767"/>
              <a:gd name="T53" fmla="*/ 190308254 h 3475"/>
              <a:gd name="T54" fmla="*/ 29160972 w 4767"/>
              <a:gd name="T55" fmla="*/ 206730037 h 3475"/>
              <a:gd name="T56" fmla="*/ 44702294 w 4767"/>
              <a:gd name="T57" fmla="*/ 204896091 h 3475"/>
              <a:gd name="T58" fmla="*/ 67262286 w 4767"/>
              <a:gd name="T59" fmla="*/ 224652295 h 3475"/>
              <a:gd name="T60" fmla="*/ 89237510 w 4767"/>
              <a:gd name="T61" fmla="*/ 233404825 h 3475"/>
              <a:gd name="T62" fmla="*/ 108037697 w 4767"/>
              <a:gd name="T63" fmla="*/ 242407674 h 3475"/>
              <a:gd name="T64" fmla="*/ 131600440 w 4767"/>
              <a:gd name="T65" fmla="*/ 245075153 h 3475"/>
              <a:gd name="T66" fmla="*/ 150316799 w 4767"/>
              <a:gd name="T67" fmla="*/ 260746554 h 3475"/>
              <a:gd name="T68" fmla="*/ 158588835 w 4767"/>
              <a:gd name="T69" fmla="*/ 280252727 h 3475"/>
              <a:gd name="T70" fmla="*/ 176971330 w 4767"/>
              <a:gd name="T71" fmla="*/ 288338315 h 3475"/>
              <a:gd name="T72" fmla="*/ 179895752 w 4767"/>
              <a:gd name="T73" fmla="*/ 278585373 h 3475"/>
              <a:gd name="T74" fmla="*/ 197442284 w 4767"/>
              <a:gd name="T75" fmla="*/ 287588222 h 3475"/>
              <a:gd name="T76" fmla="*/ 208053974 w 4767"/>
              <a:gd name="T77" fmla="*/ 275751303 h 3475"/>
              <a:gd name="T78" fmla="*/ 217829990 w 4767"/>
              <a:gd name="T79" fmla="*/ 265331419 h 3475"/>
              <a:gd name="T80" fmla="*/ 222843450 w 4767"/>
              <a:gd name="T81" fmla="*/ 253494500 h 3475"/>
              <a:gd name="T82" fmla="*/ 226770333 w 4767"/>
              <a:gd name="T83" fmla="*/ 235405650 h 3475"/>
              <a:gd name="T84" fmla="*/ 226018487 w 4767"/>
              <a:gd name="T85" fmla="*/ 222234848 h 3475"/>
              <a:gd name="T86" fmla="*/ 235209446 w 4767"/>
              <a:gd name="T87" fmla="*/ 207063508 h 3475"/>
              <a:gd name="T88" fmla="*/ 253424863 w 4767"/>
              <a:gd name="T89" fmla="*/ 214065532 h 3475"/>
              <a:gd name="T90" fmla="*/ 264286879 w 4767"/>
              <a:gd name="T91" fmla="*/ 238239720 h 3475"/>
              <a:gd name="T92" fmla="*/ 283254142 w 4767"/>
              <a:gd name="T93" fmla="*/ 254911535 h 3475"/>
              <a:gd name="T94" fmla="*/ 297625638 w 4767"/>
              <a:gd name="T95" fmla="*/ 250576990 h 3475"/>
              <a:gd name="T96" fmla="*/ 305479981 w 4767"/>
              <a:gd name="T97" fmla="*/ 261663527 h 3475"/>
              <a:gd name="T98" fmla="*/ 316759978 w 4767"/>
              <a:gd name="T99" fmla="*/ 269499372 h 3475"/>
              <a:gd name="T100" fmla="*/ 331800069 w 4767"/>
              <a:gd name="T101" fmla="*/ 266498423 h 3475"/>
              <a:gd name="T102" fmla="*/ 340991317 w 4767"/>
              <a:gd name="T103" fmla="*/ 247909511 h 3475"/>
              <a:gd name="T104" fmla="*/ 351853621 w 4767"/>
              <a:gd name="T105" fmla="*/ 240740608 h 3475"/>
              <a:gd name="T106" fmla="*/ 342662374 w 4767"/>
              <a:gd name="T107" fmla="*/ 230320724 h 3475"/>
              <a:gd name="T108" fmla="*/ 327288129 w 4767"/>
              <a:gd name="T109" fmla="*/ 212398466 h 3475"/>
              <a:gd name="T110" fmla="*/ 340406259 w 4767"/>
              <a:gd name="T111" fmla="*/ 207563570 h 3475"/>
              <a:gd name="T112" fmla="*/ 360125368 w 4767"/>
              <a:gd name="T113" fmla="*/ 215399415 h 3475"/>
              <a:gd name="T114" fmla="*/ 368815385 w 4767"/>
              <a:gd name="T115" fmla="*/ 204145998 h 3475"/>
              <a:gd name="T116" fmla="*/ 375917594 w 4767"/>
              <a:gd name="T117" fmla="*/ 177220891 h 3475"/>
              <a:gd name="T118" fmla="*/ 386194841 w 4767"/>
              <a:gd name="T119" fmla="*/ 165550852 h 3475"/>
              <a:gd name="T120" fmla="*/ 394383338 w 4767"/>
              <a:gd name="T121" fmla="*/ 148712158 h 3475"/>
              <a:gd name="T122" fmla="*/ 386278379 w 4767"/>
              <a:gd name="T123" fmla="*/ 123621285 h 34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0" name="稻壳儿小白白(http://dwz.cn/Wu2UP)">
            <a:extLst>
              <a:ext uri="{FF2B5EF4-FFF2-40B4-BE49-F238E27FC236}">
                <a16:creationId xmlns:a16="http://schemas.microsoft.com/office/drawing/2014/main" xmlns="" id="{150D342F-949E-46FE-97FC-DD643CE3E7C1}"/>
              </a:ext>
            </a:extLst>
          </p:cNvPr>
          <p:cNvSpPr>
            <a:spLocks/>
          </p:cNvSpPr>
          <p:nvPr/>
        </p:nvSpPr>
        <p:spPr bwMode="auto">
          <a:xfrm>
            <a:off x="602944" y="3526045"/>
            <a:ext cx="2120149" cy="1390688"/>
          </a:xfrm>
          <a:custGeom>
            <a:avLst/>
            <a:gdLst>
              <a:gd name="T0" fmla="*/ 590273463 w 7150"/>
              <a:gd name="T1" fmla="*/ 238891347 h 4733"/>
              <a:gd name="T2" fmla="*/ 594723099 w 7150"/>
              <a:gd name="T3" fmla="*/ 262879248 h 4733"/>
              <a:gd name="T4" fmla="*/ 598752892 w 7150"/>
              <a:gd name="T5" fmla="*/ 296182491 h 4733"/>
              <a:gd name="T6" fmla="*/ 594639072 w 7150"/>
              <a:gd name="T7" fmla="*/ 334513921 h 4733"/>
              <a:gd name="T8" fmla="*/ 583473404 w 7150"/>
              <a:gd name="T9" fmla="*/ 339212505 h 4733"/>
              <a:gd name="T10" fmla="*/ 576253502 w 7150"/>
              <a:gd name="T11" fmla="*/ 367322183 h 4733"/>
              <a:gd name="T12" fmla="*/ 558539274 w 7150"/>
              <a:gd name="T13" fmla="*/ 361634212 h 4733"/>
              <a:gd name="T14" fmla="*/ 540237441 w 7150"/>
              <a:gd name="T15" fmla="*/ 360480310 h 4733"/>
              <a:gd name="T16" fmla="*/ 527644481 w 7150"/>
              <a:gd name="T17" fmla="*/ 373257358 h 4733"/>
              <a:gd name="T18" fmla="*/ 494818818 w 7150"/>
              <a:gd name="T19" fmla="*/ 355946528 h 4733"/>
              <a:gd name="T20" fmla="*/ 427740491 w 7150"/>
              <a:gd name="T21" fmla="*/ 379192532 h 4733"/>
              <a:gd name="T22" fmla="*/ 384588554 w 7150"/>
              <a:gd name="T23" fmla="*/ 384715701 h 4733"/>
              <a:gd name="T24" fmla="*/ 362928849 w 7150"/>
              <a:gd name="T25" fmla="*/ 361634212 h 4733"/>
              <a:gd name="T26" fmla="*/ 346474149 w 7150"/>
              <a:gd name="T27" fmla="*/ 339954402 h 4733"/>
              <a:gd name="T28" fmla="*/ 313480433 w 7150"/>
              <a:gd name="T29" fmla="*/ 325693561 h 4733"/>
              <a:gd name="T30" fmla="*/ 279899401 w 7150"/>
              <a:gd name="T31" fmla="*/ 335915027 h 4733"/>
              <a:gd name="T32" fmla="*/ 267810021 w 7150"/>
              <a:gd name="T33" fmla="*/ 336162517 h 4733"/>
              <a:gd name="T34" fmla="*/ 248081186 w 7150"/>
              <a:gd name="T35" fmla="*/ 323137979 h 4733"/>
              <a:gd name="T36" fmla="*/ 217773999 w 7150"/>
              <a:gd name="T37" fmla="*/ 318439395 h 4733"/>
              <a:gd name="T38" fmla="*/ 197373532 w 7150"/>
              <a:gd name="T39" fmla="*/ 310196129 h 4733"/>
              <a:gd name="T40" fmla="*/ 181338385 w 7150"/>
              <a:gd name="T41" fmla="*/ 303683860 h 4733"/>
              <a:gd name="T42" fmla="*/ 165303528 w 7150"/>
              <a:gd name="T43" fmla="*/ 288433631 h 4733"/>
              <a:gd name="T44" fmla="*/ 149436433 w 7150"/>
              <a:gd name="T45" fmla="*/ 271452405 h 4733"/>
              <a:gd name="T46" fmla="*/ 136759447 w 7150"/>
              <a:gd name="T47" fmla="*/ 244744120 h 4733"/>
              <a:gd name="T48" fmla="*/ 114427821 w 7150"/>
              <a:gd name="T49" fmla="*/ 229081886 h 4733"/>
              <a:gd name="T50" fmla="*/ 96126277 w 7150"/>
              <a:gd name="T51" fmla="*/ 208391177 h 4733"/>
              <a:gd name="T52" fmla="*/ 74466282 w 7150"/>
              <a:gd name="T53" fmla="*/ 185144885 h 4733"/>
              <a:gd name="T54" fmla="*/ 55744896 w 7150"/>
              <a:gd name="T55" fmla="*/ 194542341 h 4733"/>
              <a:gd name="T56" fmla="*/ 29551529 w 7150"/>
              <a:gd name="T57" fmla="*/ 164701379 h 4733"/>
              <a:gd name="T58" fmla="*/ 10494036 w 7150"/>
              <a:gd name="T59" fmla="*/ 144917368 h 4733"/>
              <a:gd name="T60" fmla="*/ 1930870 w 7150"/>
              <a:gd name="T61" fmla="*/ 120187570 h 4733"/>
              <a:gd name="T62" fmla="*/ 2266686 w 7150"/>
              <a:gd name="T63" fmla="*/ 93066993 h 4733"/>
              <a:gd name="T64" fmla="*/ 18805413 w 7150"/>
              <a:gd name="T65" fmla="*/ 94303583 h 4733"/>
              <a:gd name="T66" fmla="*/ 30139134 w 7150"/>
              <a:gd name="T67" fmla="*/ 66193905 h 4733"/>
              <a:gd name="T68" fmla="*/ 36687404 w 7150"/>
              <a:gd name="T69" fmla="*/ 30665260 h 4733"/>
              <a:gd name="T70" fmla="*/ 66070879 w 7150"/>
              <a:gd name="T71" fmla="*/ 28356881 h 4733"/>
              <a:gd name="T72" fmla="*/ 88570269 w 7150"/>
              <a:gd name="T73" fmla="*/ 1978487 h 4733"/>
              <a:gd name="T74" fmla="*/ 109978474 w 7150"/>
              <a:gd name="T75" fmla="*/ 7831261 h 4733"/>
              <a:gd name="T76" fmla="*/ 144147402 w 7150"/>
              <a:gd name="T77" fmla="*/ 12200240 h 4733"/>
              <a:gd name="T78" fmla="*/ 164128026 w 7150"/>
              <a:gd name="T79" fmla="*/ 19206916 h 4733"/>
              <a:gd name="T80" fmla="*/ 192923896 w 7150"/>
              <a:gd name="T81" fmla="*/ 29923363 h 4733"/>
              <a:gd name="T82" fmla="*/ 233976909 w 7150"/>
              <a:gd name="T83" fmla="*/ 29016377 h 4733"/>
              <a:gd name="T84" fmla="*/ 264116044 w 7150"/>
              <a:gd name="T85" fmla="*/ 19124515 h 4733"/>
              <a:gd name="T86" fmla="*/ 290813280 w 7150"/>
              <a:gd name="T87" fmla="*/ 18465019 h 4733"/>
              <a:gd name="T88" fmla="*/ 324814155 w 7150"/>
              <a:gd name="T89" fmla="*/ 21927300 h 4733"/>
              <a:gd name="T90" fmla="*/ 346306096 w 7150"/>
              <a:gd name="T91" fmla="*/ 34044852 h 4733"/>
              <a:gd name="T92" fmla="*/ 357723844 w 7150"/>
              <a:gd name="T93" fmla="*/ 52262668 h 4733"/>
              <a:gd name="T94" fmla="*/ 346054307 w 7150"/>
              <a:gd name="T95" fmla="*/ 70645286 h 4733"/>
              <a:gd name="T96" fmla="*/ 351930944 w 7150"/>
              <a:gd name="T97" fmla="*/ 89852202 h 4733"/>
              <a:gd name="T98" fmla="*/ 345130885 w 7150"/>
              <a:gd name="T99" fmla="*/ 112686201 h 4733"/>
              <a:gd name="T100" fmla="*/ 348908599 w 7150"/>
              <a:gd name="T101" fmla="*/ 134201209 h 4733"/>
              <a:gd name="T102" fmla="*/ 368385644 w 7150"/>
              <a:gd name="T103" fmla="*/ 154809517 h 4733"/>
              <a:gd name="T104" fmla="*/ 385848082 w 7150"/>
              <a:gd name="T105" fmla="*/ 155139121 h 4733"/>
              <a:gd name="T106" fmla="*/ 408851051 w 7150"/>
              <a:gd name="T107" fmla="*/ 176406926 h 4733"/>
              <a:gd name="T108" fmla="*/ 438066764 w 7150"/>
              <a:gd name="T109" fmla="*/ 186711080 h 4733"/>
              <a:gd name="T110" fmla="*/ 462329261 w 7150"/>
              <a:gd name="T111" fmla="*/ 195778644 h 4733"/>
              <a:gd name="T112" fmla="*/ 485248204 w 7150"/>
              <a:gd name="T113" fmla="*/ 199570816 h 4733"/>
              <a:gd name="T114" fmla="*/ 496917741 w 7150"/>
              <a:gd name="T115" fmla="*/ 211523566 h 4733"/>
              <a:gd name="T116" fmla="*/ 507831620 w 7150"/>
              <a:gd name="T117" fmla="*/ 229411491 h 4733"/>
              <a:gd name="T118" fmla="*/ 519921000 w 7150"/>
              <a:gd name="T119" fmla="*/ 234769570 h 4733"/>
              <a:gd name="T120" fmla="*/ 526889112 w 7150"/>
              <a:gd name="T121" fmla="*/ 227762895 h 4733"/>
              <a:gd name="T122" fmla="*/ 543847392 w 7150"/>
              <a:gd name="T123" fmla="*/ 224053411 h 4733"/>
              <a:gd name="T124" fmla="*/ 558875090 w 7150"/>
              <a:gd name="T125" fmla="*/ 213831658 h 47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1" name="稻壳儿小白白(http://dwz.cn/Wu2UP)">
            <a:extLst>
              <a:ext uri="{FF2B5EF4-FFF2-40B4-BE49-F238E27FC236}">
                <a16:creationId xmlns:a16="http://schemas.microsoft.com/office/drawing/2014/main" xmlns="" id="{380DCB74-265A-4A1D-8429-5CD0AB396658}"/>
              </a:ext>
            </a:extLst>
          </p:cNvPr>
          <p:cNvSpPr>
            <a:spLocks/>
          </p:cNvSpPr>
          <p:nvPr/>
        </p:nvSpPr>
        <p:spPr bwMode="auto">
          <a:xfrm>
            <a:off x="407988" y="1994013"/>
            <a:ext cx="2250120" cy="1713991"/>
          </a:xfrm>
          <a:custGeom>
            <a:avLst/>
            <a:gdLst>
              <a:gd name="T0" fmla="*/ 618962249 w 7557"/>
              <a:gd name="T1" fmla="*/ 215188380 h 5874"/>
              <a:gd name="T2" fmla="*/ 595514243 w 7557"/>
              <a:gd name="T3" fmla="*/ 192019278 h 5874"/>
              <a:gd name="T4" fmla="*/ 546586256 w 7557"/>
              <a:gd name="T5" fmla="*/ 168443590 h 5874"/>
              <a:gd name="T6" fmla="*/ 515435136 w 7557"/>
              <a:gd name="T7" fmla="*/ 155842861 h 5874"/>
              <a:gd name="T8" fmla="*/ 520767904 w 7557"/>
              <a:gd name="T9" fmla="*/ 121617541 h 5874"/>
              <a:gd name="T10" fmla="*/ 521191232 w 7557"/>
              <a:gd name="T11" fmla="*/ 91456936 h 5874"/>
              <a:gd name="T12" fmla="*/ 506970031 w 7557"/>
              <a:gd name="T13" fmla="*/ 59833364 h 5874"/>
              <a:gd name="T14" fmla="*/ 483606690 w 7557"/>
              <a:gd name="T15" fmla="*/ 45687838 h 5874"/>
              <a:gd name="T16" fmla="*/ 462867401 w 7557"/>
              <a:gd name="T17" fmla="*/ 12926055 h 5874"/>
              <a:gd name="T18" fmla="*/ 447376215 w 7557"/>
              <a:gd name="T19" fmla="*/ 0 h 5874"/>
              <a:gd name="T20" fmla="*/ 424182206 w 7557"/>
              <a:gd name="T21" fmla="*/ 19998533 h 5874"/>
              <a:gd name="T22" fmla="*/ 400226206 w 7557"/>
              <a:gd name="T23" fmla="*/ 49590033 h 5874"/>
              <a:gd name="T24" fmla="*/ 374238523 w 7557"/>
              <a:gd name="T25" fmla="*/ 64304380 h 5874"/>
              <a:gd name="T26" fmla="*/ 340209063 w 7557"/>
              <a:gd name="T27" fmla="*/ 46094424 h 5874"/>
              <a:gd name="T28" fmla="*/ 305079241 w 7557"/>
              <a:gd name="T29" fmla="*/ 87148441 h 5874"/>
              <a:gd name="T30" fmla="*/ 286202304 w 7557"/>
              <a:gd name="T31" fmla="*/ 97147708 h 5874"/>
              <a:gd name="T32" fmla="*/ 251834473 w 7557"/>
              <a:gd name="T33" fmla="*/ 96822667 h 5874"/>
              <a:gd name="T34" fmla="*/ 235835584 w 7557"/>
              <a:gd name="T35" fmla="*/ 102188114 h 5874"/>
              <a:gd name="T36" fmla="*/ 239559998 w 7557"/>
              <a:gd name="T37" fmla="*/ 134543596 h 5874"/>
              <a:gd name="T38" fmla="*/ 230502524 w 7557"/>
              <a:gd name="T39" fmla="*/ 166085908 h 5874"/>
              <a:gd name="T40" fmla="*/ 217127688 w 7557"/>
              <a:gd name="T41" fmla="*/ 182426312 h 5874"/>
              <a:gd name="T42" fmla="*/ 205953865 w 7557"/>
              <a:gd name="T43" fmla="*/ 197384724 h 5874"/>
              <a:gd name="T44" fmla="*/ 172263068 w 7557"/>
              <a:gd name="T45" fmla="*/ 203969642 h 5874"/>
              <a:gd name="T46" fmla="*/ 132900839 w 7557"/>
              <a:gd name="T47" fmla="*/ 212505657 h 5874"/>
              <a:gd name="T48" fmla="*/ 104543101 w 7557"/>
              <a:gd name="T49" fmla="*/ 214863054 h 5874"/>
              <a:gd name="T50" fmla="*/ 77793427 w 7557"/>
              <a:gd name="T51" fmla="*/ 221935817 h 5874"/>
              <a:gd name="T52" fmla="*/ 58662494 w 7557"/>
              <a:gd name="T53" fmla="*/ 210066714 h 5874"/>
              <a:gd name="T54" fmla="*/ 42071237 w 7557"/>
              <a:gd name="T55" fmla="*/ 214700534 h 5874"/>
              <a:gd name="T56" fmla="*/ 12866843 w 7557"/>
              <a:gd name="T57" fmla="*/ 231772564 h 5874"/>
              <a:gd name="T58" fmla="*/ 4994397 w 7557"/>
              <a:gd name="T59" fmla="*/ 250064065 h 5874"/>
              <a:gd name="T60" fmla="*/ 23871334 w 7557"/>
              <a:gd name="T61" fmla="*/ 267461135 h 5874"/>
              <a:gd name="T62" fmla="*/ 24463993 w 7557"/>
              <a:gd name="T63" fmla="*/ 300629504 h 5874"/>
              <a:gd name="T64" fmla="*/ 12951509 w 7557"/>
              <a:gd name="T65" fmla="*/ 315750436 h 5874"/>
              <a:gd name="T66" fmla="*/ 11681816 w 7557"/>
              <a:gd name="T67" fmla="*/ 326725394 h 5874"/>
              <a:gd name="T68" fmla="*/ 30050759 w 7557"/>
              <a:gd name="T69" fmla="*/ 340464050 h 5874"/>
              <a:gd name="T70" fmla="*/ 29204394 w 7557"/>
              <a:gd name="T71" fmla="*/ 367860672 h 5874"/>
              <a:gd name="T72" fmla="*/ 42494274 w 7557"/>
              <a:gd name="T73" fmla="*/ 380542661 h 5874"/>
              <a:gd name="T74" fmla="*/ 65519243 w 7557"/>
              <a:gd name="T75" fmla="*/ 400866520 h 5874"/>
              <a:gd name="T76" fmla="*/ 76862397 w 7557"/>
              <a:gd name="T77" fmla="*/ 417857290 h 5874"/>
              <a:gd name="T78" fmla="*/ 83126487 w 7557"/>
              <a:gd name="T79" fmla="*/ 441758018 h 5874"/>
              <a:gd name="T80" fmla="*/ 101918758 w 7557"/>
              <a:gd name="T81" fmla="*/ 452488910 h 5874"/>
              <a:gd name="T82" fmla="*/ 127313782 w 7557"/>
              <a:gd name="T83" fmla="*/ 443546595 h 5874"/>
              <a:gd name="T84" fmla="*/ 149069058 w 7557"/>
              <a:gd name="T85" fmla="*/ 430213954 h 5874"/>
              <a:gd name="T86" fmla="*/ 173871423 w 7557"/>
              <a:gd name="T87" fmla="*/ 438912774 h 5874"/>
              <a:gd name="T88" fmla="*/ 203075817 w 7557"/>
              <a:gd name="T89" fmla="*/ 435823466 h 5874"/>
              <a:gd name="T90" fmla="*/ 221191054 w 7557"/>
              <a:gd name="T91" fmla="*/ 450131512 h 5874"/>
              <a:gd name="T92" fmla="*/ 247517109 w 7557"/>
              <a:gd name="T93" fmla="*/ 456391104 h 5874"/>
              <a:gd name="T94" fmla="*/ 281292572 w 7557"/>
              <a:gd name="T95" fmla="*/ 453220536 h 5874"/>
              <a:gd name="T96" fmla="*/ 313459680 w 7557"/>
              <a:gd name="T97" fmla="*/ 448586715 h 5874"/>
              <a:gd name="T98" fmla="*/ 336738355 w 7557"/>
              <a:gd name="T99" fmla="*/ 445985252 h 5874"/>
              <a:gd name="T100" fmla="*/ 362895370 w 7557"/>
              <a:gd name="T101" fmla="*/ 449074561 h 5874"/>
              <a:gd name="T102" fmla="*/ 391253108 w 7557"/>
              <a:gd name="T103" fmla="*/ 456716145 h 5874"/>
              <a:gd name="T104" fmla="*/ 422743182 w 7557"/>
              <a:gd name="T105" fmla="*/ 468422728 h 5874"/>
              <a:gd name="T106" fmla="*/ 451185585 w 7557"/>
              <a:gd name="T107" fmla="*/ 476064597 h 5874"/>
              <a:gd name="T108" fmla="*/ 452201281 w 7557"/>
              <a:gd name="T109" fmla="*/ 459967974 h 5874"/>
              <a:gd name="T110" fmla="*/ 461174380 w 7557"/>
              <a:gd name="T111" fmla="*/ 444522001 h 5874"/>
              <a:gd name="T112" fmla="*/ 447460881 w 7557"/>
              <a:gd name="T113" fmla="*/ 414605461 h 5874"/>
              <a:gd name="T114" fmla="*/ 461512751 w 7557"/>
              <a:gd name="T115" fmla="*/ 385013962 h 5874"/>
              <a:gd name="T116" fmla="*/ 509678748 w 7557"/>
              <a:gd name="T117" fmla="*/ 380298881 h 5874"/>
              <a:gd name="T118" fmla="*/ 529402341 w 7557"/>
              <a:gd name="T119" fmla="*/ 346154822 h 5874"/>
              <a:gd name="T120" fmla="*/ 558014075 w 7557"/>
              <a:gd name="T121" fmla="*/ 324693037 h 5874"/>
              <a:gd name="T122" fmla="*/ 600762346 w 7557"/>
              <a:gd name="T123" fmla="*/ 295182797 h 5874"/>
              <a:gd name="T124" fmla="*/ 635553797 w 7557"/>
              <a:gd name="T125" fmla="*/ 266566989 h 58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2" name="稻壳儿小白白(http://dwz.cn/Wu2UP)">
            <a:extLst>
              <a:ext uri="{FF2B5EF4-FFF2-40B4-BE49-F238E27FC236}">
                <a16:creationId xmlns:a16="http://schemas.microsoft.com/office/drawing/2014/main" xmlns="" id="{AE566930-5FDE-4F8C-B11A-0115C5821E3C}"/>
              </a:ext>
            </a:extLst>
          </p:cNvPr>
          <p:cNvSpPr>
            <a:spLocks/>
          </p:cNvSpPr>
          <p:nvPr/>
        </p:nvSpPr>
        <p:spPr bwMode="auto">
          <a:xfrm>
            <a:off x="3342080" y="3454561"/>
            <a:ext cx="341174" cy="534505"/>
          </a:xfrm>
          <a:custGeom>
            <a:avLst/>
            <a:gdLst>
              <a:gd name="T0" fmla="*/ 83895156 w 1159"/>
              <a:gd name="T1" fmla="*/ 81895753 h 1815"/>
              <a:gd name="T2" fmla="*/ 85798184 w 1159"/>
              <a:gd name="T3" fmla="*/ 81150451 h 1815"/>
              <a:gd name="T4" fmla="*/ 86625437 w 1159"/>
              <a:gd name="T5" fmla="*/ 79825597 h 1815"/>
              <a:gd name="T6" fmla="*/ 85301717 w 1159"/>
              <a:gd name="T7" fmla="*/ 77341352 h 1815"/>
              <a:gd name="T8" fmla="*/ 84722697 w 1159"/>
              <a:gd name="T9" fmla="*/ 74774520 h 1815"/>
              <a:gd name="T10" fmla="*/ 85881024 w 1159"/>
              <a:gd name="T11" fmla="*/ 68398303 h 1815"/>
              <a:gd name="T12" fmla="*/ 86294651 w 1159"/>
              <a:gd name="T13" fmla="*/ 64257991 h 1815"/>
              <a:gd name="T14" fmla="*/ 90100418 w 1159"/>
              <a:gd name="T15" fmla="*/ 61194195 h 1815"/>
              <a:gd name="T16" fmla="*/ 95809214 w 1159"/>
              <a:gd name="T17" fmla="*/ 55977368 h 1815"/>
              <a:gd name="T18" fmla="*/ 90183259 w 1159"/>
              <a:gd name="T19" fmla="*/ 51091755 h 1815"/>
              <a:gd name="T20" fmla="*/ 80337622 w 1159"/>
              <a:gd name="T21" fmla="*/ 45792052 h 1815"/>
              <a:gd name="T22" fmla="*/ 65692996 w 1159"/>
              <a:gd name="T23" fmla="*/ 39912798 h 1815"/>
              <a:gd name="T24" fmla="*/ 67761417 w 1159"/>
              <a:gd name="T25" fmla="*/ 34944310 h 1815"/>
              <a:gd name="T26" fmla="*/ 68175331 w 1159"/>
              <a:gd name="T27" fmla="*/ 28402629 h 1815"/>
              <a:gd name="T28" fmla="*/ 70739931 w 1159"/>
              <a:gd name="T29" fmla="*/ 22854588 h 1815"/>
              <a:gd name="T30" fmla="*/ 78848221 w 1159"/>
              <a:gd name="T31" fmla="*/ 13166237 h 1815"/>
              <a:gd name="T32" fmla="*/ 73801286 w 1159"/>
              <a:gd name="T33" fmla="*/ 6790019 h 1815"/>
              <a:gd name="T34" fmla="*/ 69829838 w 1159"/>
              <a:gd name="T35" fmla="*/ 82875 h 1815"/>
              <a:gd name="T36" fmla="*/ 60480668 w 1159"/>
              <a:gd name="T37" fmla="*/ 2567120 h 1815"/>
              <a:gd name="T38" fmla="*/ 56426667 w 1159"/>
              <a:gd name="T39" fmla="*/ 6955769 h 1815"/>
              <a:gd name="T40" fmla="*/ 48566611 w 1159"/>
              <a:gd name="T41" fmla="*/ 21032771 h 1815"/>
              <a:gd name="T42" fmla="*/ 46994657 w 1159"/>
              <a:gd name="T43" fmla="*/ 35027185 h 1815"/>
              <a:gd name="T44" fmla="*/ 44760556 w 1159"/>
              <a:gd name="T45" fmla="*/ 51919644 h 1815"/>
              <a:gd name="T46" fmla="*/ 38389900 w 1159"/>
              <a:gd name="T47" fmla="*/ 56225706 h 1815"/>
              <a:gd name="T48" fmla="*/ 31109151 w 1159"/>
              <a:gd name="T49" fmla="*/ 56474044 h 1815"/>
              <a:gd name="T50" fmla="*/ 20187740 w 1159"/>
              <a:gd name="T51" fmla="*/ 62519049 h 1815"/>
              <a:gd name="T52" fmla="*/ 6536336 w 1159"/>
              <a:gd name="T53" fmla="*/ 63181476 h 1815"/>
              <a:gd name="T54" fmla="*/ 992934 w 1159"/>
              <a:gd name="T55" fmla="*/ 66493610 h 1815"/>
              <a:gd name="T56" fmla="*/ 8935543 w 1159"/>
              <a:gd name="T57" fmla="*/ 68067089 h 1815"/>
              <a:gd name="T58" fmla="*/ 12906991 w 1159"/>
              <a:gd name="T59" fmla="*/ 70799672 h 1815"/>
              <a:gd name="T60" fmla="*/ 11914057 w 1159"/>
              <a:gd name="T61" fmla="*/ 76347712 h 1815"/>
              <a:gd name="T62" fmla="*/ 18698627 w 1159"/>
              <a:gd name="T63" fmla="*/ 79908472 h 1815"/>
              <a:gd name="T64" fmla="*/ 25400356 w 1159"/>
              <a:gd name="T65" fmla="*/ 87195455 h 1815"/>
              <a:gd name="T66" fmla="*/ 28792497 w 1159"/>
              <a:gd name="T67" fmla="*/ 93405922 h 1815"/>
              <a:gd name="T68" fmla="*/ 27054863 w 1159"/>
              <a:gd name="T69" fmla="*/ 100361692 h 1815"/>
              <a:gd name="T70" fmla="*/ 32598265 w 1159"/>
              <a:gd name="T71" fmla="*/ 110464132 h 1815"/>
              <a:gd name="T72" fmla="*/ 33177572 w 1159"/>
              <a:gd name="T73" fmla="*/ 116508849 h 1815"/>
              <a:gd name="T74" fmla="*/ 27551330 w 1159"/>
              <a:gd name="T75" fmla="*/ 121146124 h 1815"/>
              <a:gd name="T76" fmla="*/ 30116217 w 1159"/>
              <a:gd name="T77" fmla="*/ 128433107 h 1815"/>
              <a:gd name="T78" fmla="*/ 33177572 w 1159"/>
              <a:gd name="T79" fmla="*/ 131993867 h 1815"/>
              <a:gd name="T80" fmla="*/ 40044694 w 1159"/>
              <a:gd name="T81" fmla="*/ 131993867 h 1815"/>
              <a:gd name="T82" fmla="*/ 41451255 w 1159"/>
              <a:gd name="T83" fmla="*/ 137790246 h 1815"/>
              <a:gd name="T84" fmla="*/ 44678003 w 1159"/>
              <a:gd name="T85" fmla="*/ 138535548 h 1815"/>
              <a:gd name="T86" fmla="*/ 44429769 w 1159"/>
              <a:gd name="T87" fmla="*/ 143089948 h 1815"/>
              <a:gd name="T88" fmla="*/ 48897397 w 1159"/>
              <a:gd name="T89" fmla="*/ 143752375 h 1815"/>
              <a:gd name="T90" fmla="*/ 53034238 w 1159"/>
              <a:gd name="T91" fmla="*/ 143172823 h 1815"/>
              <a:gd name="T92" fmla="*/ 57750387 w 1159"/>
              <a:gd name="T93" fmla="*/ 150128305 h 1815"/>
              <a:gd name="T94" fmla="*/ 60563509 w 1159"/>
              <a:gd name="T95" fmla="*/ 140522828 h 1815"/>
              <a:gd name="T96" fmla="*/ 61307921 w 1159"/>
              <a:gd name="T97" fmla="*/ 131579778 h 1815"/>
              <a:gd name="T98" fmla="*/ 67513184 w 1159"/>
              <a:gd name="T99" fmla="*/ 133732809 h 1815"/>
              <a:gd name="T100" fmla="*/ 72560119 w 1159"/>
              <a:gd name="T101" fmla="*/ 130503263 h 1815"/>
              <a:gd name="T102" fmla="*/ 72974033 w 1159"/>
              <a:gd name="T103" fmla="*/ 124127045 h 1815"/>
              <a:gd name="T104" fmla="*/ 70326305 w 1159"/>
              <a:gd name="T105" fmla="*/ 114687319 h 1815"/>
              <a:gd name="T106" fmla="*/ 62631929 w 1159"/>
              <a:gd name="T107" fmla="*/ 112037324 h 1815"/>
              <a:gd name="T108" fmla="*/ 62135462 w 1159"/>
              <a:gd name="T109" fmla="*/ 105081555 h 1815"/>
              <a:gd name="T110" fmla="*/ 61059688 w 1159"/>
              <a:gd name="T111" fmla="*/ 101438207 h 1815"/>
              <a:gd name="T112" fmla="*/ 63955649 w 1159"/>
              <a:gd name="T113" fmla="*/ 95227740 h 1815"/>
              <a:gd name="T114" fmla="*/ 66603090 w 1159"/>
              <a:gd name="T115" fmla="*/ 89928038 h 1815"/>
              <a:gd name="T116" fmla="*/ 63707416 w 1159"/>
              <a:gd name="T117" fmla="*/ 86201815 h 1815"/>
              <a:gd name="T118" fmla="*/ 66272304 w 1159"/>
              <a:gd name="T119" fmla="*/ 84131659 h 1815"/>
              <a:gd name="T120" fmla="*/ 68837191 w 1159"/>
              <a:gd name="T121" fmla="*/ 81067575 h 181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3" name="稻壳儿小白白(http://dwz.cn/Wu2UP)">
            <a:extLst>
              <a:ext uri="{FF2B5EF4-FFF2-40B4-BE49-F238E27FC236}">
                <a16:creationId xmlns:a16="http://schemas.microsoft.com/office/drawing/2014/main" xmlns="" id="{DF09ACF0-A768-4C50-8EE5-6B6122ED967C}"/>
              </a:ext>
            </a:extLst>
          </p:cNvPr>
          <p:cNvSpPr>
            <a:spLocks/>
          </p:cNvSpPr>
          <p:nvPr/>
        </p:nvSpPr>
        <p:spPr bwMode="auto">
          <a:xfrm>
            <a:off x="2195088" y="2928180"/>
            <a:ext cx="1595392" cy="1392312"/>
          </a:xfrm>
          <a:custGeom>
            <a:avLst/>
            <a:gdLst>
              <a:gd name="T0" fmla="*/ 429278134 w 5358"/>
              <a:gd name="T1" fmla="*/ 241476530 h 4735"/>
              <a:gd name="T2" fmla="*/ 447732396 w 5358"/>
              <a:gd name="T3" fmla="*/ 253199417 h 4735"/>
              <a:gd name="T4" fmla="*/ 449171448 w 5358"/>
              <a:gd name="T5" fmla="*/ 284653244 h 4735"/>
              <a:gd name="T6" fmla="*/ 430378517 w 5358"/>
              <a:gd name="T7" fmla="*/ 297532042 h 4735"/>
              <a:gd name="T8" fmla="*/ 426907742 w 5358"/>
              <a:gd name="T9" fmla="*/ 305209671 h 4735"/>
              <a:gd name="T10" fmla="*/ 406844802 w 5358"/>
              <a:gd name="T11" fmla="*/ 308346693 h 4735"/>
              <a:gd name="T12" fmla="*/ 388898252 w 5358"/>
              <a:gd name="T13" fmla="*/ 323867450 h 4735"/>
              <a:gd name="T14" fmla="*/ 386612527 w 5358"/>
              <a:gd name="T15" fmla="*/ 345992388 h 4735"/>
              <a:gd name="T16" fmla="*/ 377300874 w 5358"/>
              <a:gd name="T17" fmla="*/ 356889788 h 4735"/>
              <a:gd name="T18" fmla="*/ 370528366 w 5358"/>
              <a:gd name="T19" fmla="*/ 371832446 h 4735"/>
              <a:gd name="T20" fmla="*/ 351989437 w 5358"/>
              <a:gd name="T21" fmla="*/ 384546032 h 4735"/>
              <a:gd name="T22" fmla="*/ 333450217 w 5358"/>
              <a:gd name="T23" fmla="*/ 388261153 h 4735"/>
              <a:gd name="T24" fmla="*/ 320921499 w 5358"/>
              <a:gd name="T25" fmla="*/ 372327796 h 4735"/>
              <a:gd name="T26" fmla="*/ 311609555 w 5358"/>
              <a:gd name="T27" fmla="*/ 349212159 h 4735"/>
              <a:gd name="T28" fmla="*/ 288245174 w 5358"/>
              <a:gd name="T29" fmla="*/ 344341127 h 4735"/>
              <a:gd name="T30" fmla="*/ 277663513 w 5358"/>
              <a:gd name="T31" fmla="*/ 325023074 h 4735"/>
              <a:gd name="T32" fmla="*/ 260986681 w 5358"/>
              <a:gd name="T33" fmla="*/ 343020291 h 4735"/>
              <a:gd name="T34" fmla="*/ 253537417 w 5358"/>
              <a:gd name="T35" fmla="*/ 358871186 h 4735"/>
              <a:gd name="T36" fmla="*/ 248542631 w 5358"/>
              <a:gd name="T37" fmla="*/ 352266718 h 4735"/>
              <a:gd name="T38" fmla="*/ 233897813 w 5358"/>
              <a:gd name="T39" fmla="*/ 343267966 h 4735"/>
              <a:gd name="T40" fmla="*/ 216289642 w 5358"/>
              <a:gd name="T41" fmla="*/ 323372101 h 4735"/>
              <a:gd name="T42" fmla="*/ 238722974 w 5358"/>
              <a:gd name="T43" fmla="*/ 324692937 h 4735"/>
              <a:gd name="T44" fmla="*/ 257939242 w 5358"/>
              <a:gd name="T45" fmla="*/ 323206888 h 4735"/>
              <a:gd name="T46" fmla="*/ 253114081 w 5358"/>
              <a:gd name="T47" fmla="*/ 301824975 h 4735"/>
              <a:gd name="T48" fmla="*/ 272923019 w 5358"/>
              <a:gd name="T49" fmla="*/ 277966027 h 4735"/>
              <a:gd name="T50" fmla="*/ 285790406 w 5358"/>
              <a:gd name="T51" fmla="*/ 265665328 h 4735"/>
              <a:gd name="T52" fmla="*/ 277494178 w 5358"/>
              <a:gd name="T53" fmla="*/ 237348522 h 4735"/>
              <a:gd name="T54" fmla="*/ 272923019 w 5358"/>
              <a:gd name="T55" fmla="*/ 214975909 h 4735"/>
              <a:gd name="T56" fmla="*/ 252775412 w 5358"/>
              <a:gd name="T57" fmla="*/ 197969391 h 4735"/>
              <a:gd name="T58" fmla="*/ 225516919 w 5358"/>
              <a:gd name="T59" fmla="*/ 177000077 h 4735"/>
              <a:gd name="T60" fmla="*/ 213157535 w 5358"/>
              <a:gd name="T61" fmla="*/ 173202494 h 4735"/>
              <a:gd name="T62" fmla="*/ 184459990 w 5358"/>
              <a:gd name="T63" fmla="*/ 147032298 h 4735"/>
              <a:gd name="T64" fmla="*/ 162703996 w 5358"/>
              <a:gd name="T65" fmla="*/ 142326478 h 4735"/>
              <a:gd name="T66" fmla="*/ 141540672 w 5358"/>
              <a:gd name="T67" fmla="*/ 136300110 h 4735"/>
              <a:gd name="T68" fmla="*/ 127234233 w 5358"/>
              <a:gd name="T69" fmla="*/ 152068255 h 4735"/>
              <a:gd name="T70" fmla="*/ 113943510 w 5358"/>
              <a:gd name="T71" fmla="*/ 165607327 h 4735"/>
              <a:gd name="T72" fmla="*/ 87870358 w 5358"/>
              <a:gd name="T73" fmla="*/ 156113513 h 4735"/>
              <a:gd name="T74" fmla="*/ 54686030 w 5358"/>
              <a:gd name="T75" fmla="*/ 145298575 h 4735"/>
              <a:gd name="T76" fmla="*/ 30729269 w 5358"/>
              <a:gd name="T77" fmla="*/ 126558333 h 4735"/>
              <a:gd name="T78" fmla="*/ 1947056 w 5358"/>
              <a:gd name="T79" fmla="*/ 109221678 h 4735"/>
              <a:gd name="T80" fmla="*/ 24295430 w 5358"/>
              <a:gd name="T81" fmla="*/ 64806590 h 4735"/>
              <a:gd name="T82" fmla="*/ 69923809 w 5358"/>
              <a:gd name="T83" fmla="*/ 40369830 h 4735"/>
              <a:gd name="T84" fmla="*/ 117583620 w 5358"/>
              <a:gd name="T85" fmla="*/ 22785499 h 4735"/>
              <a:gd name="T86" fmla="*/ 158132836 w 5358"/>
              <a:gd name="T87" fmla="*/ 29637642 h 4735"/>
              <a:gd name="T88" fmla="*/ 172100607 w 5358"/>
              <a:gd name="T89" fmla="*/ 72236544 h 4735"/>
              <a:gd name="T90" fmla="*/ 182936270 w 5358"/>
              <a:gd name="T91" fmla="*/ 83711756 h 4735"/>
              <a:gd name="T92" fmla="*/ 223823864 w 5358"/>
              <a:gd name="T93" fmla="*/ 86188504 h 4735"/>
              <a:gd name="T94" fmla="*/ 207401035 w 5358"/>
              <a:gd name="T95" fmla="*/ 114092422 h 4735"/>
              <a:gd name="T96" fmla="*/ 236606584 w 5358"/>
              <a:gd name="T97" fmla="*/ 135309411 h 4735"/>
              <a:gd name="T98" fmla="*/ 253875795 w 5358"/>
              <a:gd name="T99" fmla="*/ 162140169 h 4735"/>
              <a:gd name="T100" fmla="*/ 278679520 w 5358"/>
              <a:gd name="T101" fmla="*/ 144885975 h 4735"/>
              <a:gd name="T102" fmla="*/ 324222940 w 5358"/>
              <a:gd name="T103" fmla="*/ 146619411 h 4735"/>
              <a:gd name="T104" fmla="*/ 306869062 w 5358"/>
              <a:gd name="T105" fmla="*/ 179476824 h 4735"/>
              <a:gd name="T106" fmla="*/ 324730944 w 5358"/>
              <a:gd name="T107" fmla="*/ 213324936 h 4735"/>
              <a:gd name="T108" fmla="*/ 345470931 w 5358"/>
              <a:gd name="T109" fmla="*/ 225708098 h 4735"/>
              <a:gd name="T110" fmla="*/ 358168983 w 5358"/>
              <a:gd name="T111" fmla="*/ 250887882 h 4735"/>
              <a:gd name="T112" fmla="*/ 358338318 w 5358"/>
              <a:gd name="T113" fmla="*/ 274663793 h 4735"/>
              <a:gd name="T114" fmla="*/ 371883043 w 5358"/>
              <a:gd name="T115" fmla="*/ 284570782 h 4735"/>
              <a:gd name="T116" fmla="*/ 383057084 w 5358"/>
              <a:gd name="T117" fmla="*/ 293734459 h 4735"/>
              <a:gd name="T118" fmla="*/ 396093805 w 5358"/>
              <a:gd name="T119" fmla="*/ 279369612 h 4735"/>
              <a:gd name="T120" fmla="*/ 391099310 w 5358"/>
              <a:gd name="T121" fmla="*/ 258152624 h 4735"/>
              <a:gd name="T122" fmla="*/ 394316084 w 5358"/>
              <a:gd name="T123" fmla="*/ 238421971 h 4735"/>
              <a:gd name="T124" fmla="*/ 399395247 w 5358"/>
              <a:gd name="T125" fmla="*/ 226368659 h 47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4" name="稻壳儿小白白(http://dwz.cn/Wu2UP)">
            <a:extLst>
              <a:ext uri="{FF2B5EF4-FFF2-40B4-BE49-F238E27FC236}">
                <a16:creationId xmlns:a16="http://schemas.microsoft.com/office/drawing/2014/main" xmlns="" id="{FB4D82A6-3ABA-4FA3-B67E-C7FDC05F82D2}"/>
              </a:ext>
            </a:extLst>
          </p:cNvPr>
          <p:cNvSpPr>
            <a:spLocks/>
          </p:cNvSpPr>
          <p:nvPr/>
        </p:nvSpPr>
        <p:spPr bwMode="auto">
          <a:xfrm>
            <a:off x="2573627" y="4045929"/>
            <a:ext cx="1194108" cy="1080382"/>
          </a:xfrm>
          <a:custGeom>
            <a:avLst/>
            <a:gdLst>
              <a:gd name="T0" fmla="*/ 311008966 w 4006"/>
              <a:gd name="T1" fmla="*/ 140065818 h 3723"/>
              <a:gd name="T2" fmla="*/ 324328285 w 4006"/>
              <a:gd name="T3" fmla="*/ 128728879 h 3723"/>
              <a:gd name="T4" fmla="*/ 335526603 w 4006"/>
              <a:gd name="T5" fmla="*/ 107582246 h 3723"/>
              <a:gd name="T6" fmla="*/ 338835388 w 4006"/>
              <a:gd name="T7" fmla="*/ 92626822 h 3723"/>
              <a:gd name="T8" fmla="*/ 311348583 w 4006"/>
              <a:gd name="T9" fmla="*/ 85390418 h 3723"/>
              <a:gd name="T10" fmla="*/ 294466203 w 4006"/>
              <a:gd name="T11" fmla="*/ 81772216 h 3723"/>
              <a:gd name="T12" fmla="*/ 271729951 w 4006"/>
              <a:gd name="T13" fmla="*/ 74696590 h 3723"/>
              <a:gd name="T14" fmla="*/ 254762813 w 4006"/>
              <a:gd name="T15" fmla="*/ 71721498 h 3723"/>
              <a:gd name="T16" fmla="*/ 241443494 w 4006"/>
              <a:gd name="T17" fmla="*/ 74133727 h 3723"/>
              <a:gd name="T18" fmla="*/ 221506894 w 4006"/>
              <a:gd name="T19" fmla="*/ 73329556 h 3723"/>
              <a:gd name="T20" fmla="*/ 213956688 w 4006"/>
              <a:gd name="T21" fmla="*/ 57972046 h 3723"/>
              <a:gd name="T22" fmla="*/ 207169600 w 4006"/>
              <a:gd name="T23" fmla="*/ 37227499 h 3723"/>
              <a:gd name="T24" fmla="*/ 187148533 w 4006"/>
              <a:gd name="T25" fmla="*/ 32081769 h 3723"/>
              <a:gd name="T26" fmla="*/ 175101757 w 4006"/>
              <a:gd name="T27" fmla="*/ 15437756 h 3723"/>
              <a:gd name="T28" fmla="*/ 158134327 w 4006"/>
              <a:gd name="T29" fmla="*/ 19136489 h 3723"/>
              <a:gd name="T30" fmla="*/ 153977374 w 4006"/>
              <a:gd name="T31" fmla="*/ 34574245 h 3723"/>
              <a:gd name="T32" fmla="*/ 145239383 w 4006"/>
              <a:gd name="T33" fmla="*/ 45750690 h 3723"/>
              <a:gd name="T34" fmla="*/ 141421755 w 4006"/>
              <a:gd name="T35" fmla="*/ 39800506 h 3723"/>
              <a:gd name="T36" fmla="*/ 132768523 w 4006"/>
              <a:gd name="T37" fmla="*/ 44705211 h 3723"/>
              <a:gd name="T38" fmla="*/ 118431228 w 4006"/>
              <a:gd name="T39" fmla="*/ 47438995 h 3723"/>
              <a:gd name="T40" fmla="*/ 107656995 w 4006"/>
              <a:gd name="T41" fmla="*/ 66253929 h 3723"/>
              <a:gd name="T42" fmla="*/ 93065133 w 4006"/>
              <a:gd name="T43" fmla="*/ 70756549 h 3723"/>
              <a:gd name="T44" fmla="*/ 84411901 w 4006"/>
              <a:gd name="T45" fmla="*/ 64324316 h 3723"/>
              <a:gd name="T46" fmla="*/ 76691886 w 4006"/>
              <a:gd name="T47" fmla="*/ 50655395 h 3723"/>
              <a:gd name="T48" fmla="*/ 57433938 w 4006"/>
              <a:gd name="T49" fmla="*/ 47599773 h 3723"/>
              <a:gd name="T50" fmla="*/ 43096643 w 4006"/>
              <a:gd name="T51" fmla="*/ 24604057 h 3723"/>
              <a:gd name="T52" fmla="*/ 26299313 w 4006"/>
              <a:gd name="T53" fmla="*/ 3457425 h 3723"/>
              <a:gd name="T54" fmla="*/ 12301343 w 4006"/>
              <a:gd name="T55" fmla="*/ 10533051 h 3723"/>
              <a:gd name="T56" fmla="*/ 10180341 w 4006"/>
              <a:gd name="T57" fmla="*/ 26212116 h 3723"/>
              <a:gd name="T58" fmla="*/ 6702039 w 4006"/>
              <a:gd name="T59" fmla="*/ 42051958 h 3723"/>
              <a:gd name="T60" fmla="*/ 18070164 w 4006"/>
              <a:gd name="T61" fmla="*/ 63600392 h 3723"/>
              <a:gd name="T62" fmla="*/ 31643759 w 4006"/>
              <a:gd name="T63" fmla="*/ 90857987 h 3723"/>
              <a:gd name="T64" fmla="*/ 33934569 w 4006"/>
              <a:gd name="T65" fmla="*/ 110959140 h 3723"/>
              <a:gd name="T66" fmla="*/ 39957666 w 4006"/>
              <a:gd name="T67" fmla="*/ 136447616 h 3723"/>
              <a:gd name="T68" fmla="*/ 39109498 w 4006"/>
              <a:gd name="T69" fmla="*/ 178178018 h 3723"/>
              <a:gd name="T70" fmla="*/ 41569825 w 4006"/>
              <a:gd name="T71" fmla="*/ 215003432 h 3723"/>
              <a:gd name="T72" fmla="*/ 51325791 w 4006"/>
              <a:gd name="T73" fmla="*/ 199565675 h 3723"/>
              <a:gd name="T74" fmla="*/ 64390543 w 4006"/>
              <a:gd name="T75" fmla="*/ 207686781 h 3723"/>
              <a:gd name="T76" fmla="*/ 68208171 w 4006"/>
              <a:gd name="T77" fmla="*/ 227707688 h 3723"/>
              <a:gd name="T78" fmla="*/ 77540054 w 4006"/>
              <a:gd name="T79" fmla="*/ 231566914 h 3723"/>
              <a:gd name="T80" fmla="*/ 91198698 w 4006"/>
              <a:gd name="T81" fmla="*/ 248050150 h 3723"/>
              <a:gd name="T82" fmla="*/ 100276305 w 4006"/>
              <a:gd name="T83" fmla="*/ 268231834 h 3723"/>
              <a:gd name="T84" fmla="*/ 103584800 w 4006"/>
              <a:gd name="T85" fmla="*/ 279729833 h 3723"/>
              <a:gd name="T86" fmla="*/ 111474623 w 4006"/>
              <a:gd name="T87" fmla="*/ 293318224 h 3723"/>
              <a:gd name="T88" fmla="*/ 133956307 w 4006"/>
              <a:gd name="T89" fmla="*/ 293318224 h 3723"/>
              <a:gd name="T90" fmla="*/ 153892615 w 4006"/>
              <a:gd name="T91" fmla="*/ 291790696 h 3723"/>
              <a:gd name="T92" fmla="*/ 153044156 w 4006"/>
              <a:gd name="T93" fmla="*/ 269920423 h 3723"/>
              <a:gd name="T94" fmla="*/ 165684825 w 4006"/>
              <a:gd name="T95" fmla="*/ 249175875 h 3723"/>
              <a:gd name="T96" fmla="*/ 183585181 w 4006"/>
              <a:gd name="T97" fmla="*/ 227948712 h 3723"/>
              <a:gd name="T98" fmla="*/ 198516368 w 4006"/>
              <a:gd name="T99" fmla="*/ 214199544 h 3723"/>
              <a:gd name="T100" fmla="*/ 203521780 w 4006"/>
              <a:gd name="T101" fmla="*/ 224652065 h 3723"/>
              <a:gd name="T102" fmla="*/ 207339408 w 4006"/>
              <a:gd name="T103" fmla="*/ 240572438 h 3723"/>
              <a:gd name="T104" fmla="*/ 230245176 w 4006"/>
              <a:gd name="T105" fmla="*/ 238079961 h 3723"/>
              <a:gd name="T106" fmla="*/ 239237734 w 4006"/>
              <a:gd name="T107" fmla="*/ 246200783 h 3723"/>
              <a:gd name="T108" fmla="*/ 266385214 w 4006"/>
              <a:gd name="T109" fmla="*/ 246281314 h 3723"/>
              <a:gd name="T110" fmla="*/ 251539077 w 4006"/>
              <a:gd name="T111" fmla="*/ 232531863 h 3723"/>
              <a:gd name="T112" fmla="*/ 251029943 w 4006"/>
              <a:gd name="T113" fmla="*/ 217737216 h 3723"/>
              <a:gd name="T114" fmla="*/ 268845541 w 4006"/>
              <a:gd name="T115" fmla="*/ 222802982 h 3723"/>
              <a:gd name="T116" fmla="*/ 252726570 w 4006"/>
              <a:gd name="T117" fmla="*/ 203183877 h 3723"/>
              <a:gd name="T118" fmla="*/ 241019410 w 4006"/>
              <a:gd name="T119" fmla="*/ 185092867 h 3723"/>
              <a:gd name="T120" fmla="*/ 245855014 w 4006"/>
              <a:gd name="T121" fmla="*/ 163946235 h 3723"/>
              <a:gd name="T122" fmla="*/ 261295043 w 4006"/>
              <a:gd name="T123" fmla="*/ 155584105 h 3723"/>
              <a:gd name="T124" fmla="*/ 285982488 w 4006"/>
              <a:gd name="T125" fmla="*/ 167644967 h 3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5" name="稻壳儿小白白(http://dwz.cn/Wu2UP)">
            <a:extLst>
              <a:ext uri="{FF2B5EF4-FFF2-40B4-BE49-F238E27FC236}">
                <a16:creationId xmlns:a16="http://schemas.microsoft.com/office/drawing/2014/main" xmlns="" id="{1E2AD312-EDD4-45D1-9B53-AEEC30226519}"/>
              </a:ext>
            </a:extLst>
          </p:cNvPr>
          <p:cNvSpPr>
            <a:spLocks/>
          </p:cNvSpPr>
          <p:nvPr/>
        </p:nvSpPr>
        <p:spPr bwMode="auto">
          <a:xfrm>
            <a:off x="3194238" y="4768891"/>
            <a:ext cx="666101" cy="563749"/>
          </a:xfrm>
          <a:custGeom>
            <a:avLst/>
            <a:gdLst>
              <a:gd name="T0" fmla="*/ 119937601 w 2274"/>
              <a:gd name="T1" fmla="*/ 3251950 h 1956"/>
              <a:gd name="T2" fmla="*/ 130669596 w 2274"/>
              <a:gd name="T3" fmla="*/ 1031038 h 1956"/>
              <a:gd name="T4" fmla="*/ 141320018 w 2274"/>
              <a:gd name="T5" fmla="*/ 4758938 h 1956"/>
              <a:gd name="T6" fmla="*/ 148611306 w 2274"/>
              <a:gd name="T7" fmla="*/ 6265926 h 1956"/>
              <a:gd name="T8" fmla="*/ 157295078 w 2274"/>
              <a:gd name="T9" fmla="*/ 19432002 h 1956"/>
              <a:gd name="T10" fmla="*/ 159425162 w 2274"/>
              <a:gd name="T11" fmla="*/ 30377166 h 1956"/>
              <a:gd name="T12" fmla="*/ 161719253 w 2274"/>
              <a:gd name="T13" fmla="*/ 32677216 h 1956"/>
              <a:gd name="T14" fmla="*/ 167535912 w 2274"/>
              <a:gd name="T15" fmla="*/ 35294660 h 1956"/>
              <a:gd name="T16" fmla="*/ 175482369 w 2274"/>
              <a:gd name="T17" fmla="*/ 26173596 h 1956"/>
              <a:gd name="T18" fmla="*/ 180643573 w 2274"/>
              <a:gd name="T19" fmla="*/ 35929166 h 1956"/>
              <a:gd name="T20" fmla="*/ 178759355 w 2274"/>
              <a:gd name="T21" fmla="*/ 48460736 h 1956"/>
              <a:gd name="T22" fmla="*/ 179168943 w 2274"/>
              <a:gd name="T23" fmla="*/ 60516638 h 1956"/>
              <a:gd name="T24" fmla="*/ 169747857 w 2274"/>
              <a:gd name="T25" fmla="*/ 68844357 h 1956"/>
              <a:gd name="T26" fmla="*/ 166388723 w 2274"/>
              <a:gd name="T27" fmla="*/ 76458714 h 1956"/>
              <a:gd name="T28" fmla="*/ 179168943 w 2274"/>
              <a:gd name="T29" fmla="*/ 71303245 h 1956"/>
              <a:gd name="T30" fmla="*/ 186296511 w 2274"/>
              <a:gd name="T31" fmla="*/ 77727727 h 1956"/>
              <a:gd name="T32" fmla="*/ 185886923 w 2274"/>
              <a:gd name="T33" fmla="*/ 81534765 h 1956"/>
              <a:gd name="T34" fmla="*/ 181790761 w 2274"/>
              <a:gd name="T35" fmla="*/ 91766285 h 1956"/>
              <a:gd name="T36" fmla="*/ 181463034 w 2274"/>
              <a:gd name="T37" fmla="*/ 101759829 h 1956"/>
              <a:gd name="T38" fmla="*/ 183019524 w 2274"/>
              <a:gd name="T39" fmla="*/ 103901323 h 1956"/>
              <a:gd name="T40" fmla="*/ 181626755 w 2274"/>
              <a:gd name="T41" fmla="*/ 115243018 h 1956"/>
              <a:gd name="T42" fmla="*/ 170239304 w 2274"/>
              <a:gd name="T43" fmla="*/ 117781325 h 1956"/>
              <a:gd name="T44" fmla="*/ 170485171 w 2274"/>
              <a:gd name="T45" fmla="*/ 123253906 h 1956"/>
              <a:gd name="T46" fmla="*/ 161964834 w 2274"/>
              <a:gd name="T47" fmla="*/ 125712513 h 1956"/>
              <a:gd name="T48" fmla="*/ 157049497 w 2274"/>
              <a:gd name="T49" fmla="*/ 128726488 h 1956"/>
              <a:gd name="T50" fmla="*/ 150003790 w 2274"/>
              <a:gd name="T51" fmla="*/ 129757526 h 1956"/>
              <a:gd name="T52" fmla="*/ 142139193 w 2274"/>
              <a:gd name="T53" fmla="*/ 130630007 h 1956"/>
              <a:gd name="T54" fmla="*/ 129440834 w 2274"/>
              <a:gd name="T55" fmla="*/ 140385577 h 1956"/>
              <a:gd name="T56" fmla="*/ 125754259 w 2274"/>
              <a:gd name="T57" fmla="*/ 134040514 h 1956"/>
              <a:gd name="T58" fmla="*/ 117152062 w 2274"/>
              <a:gd name="T59" fmla="*/ 131343932 h 1956"/>
              <a:gd name="T60" fmla="*/ 109287465 w 2274"/>
              <a:gd name="T61" fmla="*/ 124998869 h 1956"/>
              <a:gd name="T62" fmla="*/ 103716387 w 2274"/>
              <a:gd name="T63" fmla="*/ 137451020 h 1956"/>
              <a:gd name="T64" fmla="*/ 92902531 w 2274"/>
              <a:gd name="T65" fmla="*/ 138402921 h 1956"/>
              <a:gd name="T66" fmla="*/ 78647682 w 2274"/>
              <a:gd name="T67" fmla="*/ 148317046 h 1956"/>
              <a:gd name="T68" fmla="*/ 66686637 w 2274"/>
              <a:gd name="T69" fmla="*/ 153155122 h 1956"/>
              <a:gd name="T70" fmla="*/ 54397866 w 2274"/>
              <a:gd name="T71" fmla="*/ 146492946 h 1956"/>
              <a:gd name="T72" fmla="*/ 41781653 w 2274"/>
              <a:gd name="T73" fmla="*/ 144985959 h 1956"/>
              <a:gd name="T74" fmla="*/ 30148335 w 2274"/>
              <a:gd name="T75" fmla="*/ 154344997 h 1956"/>
              <a:gd name="T76" fmla="*/ 29411021 w 2274"/>
              <a:gd name="T77" fmla="*/ 140861527 h 1956"/>
              <a:gd name="T78" fmla="*/ 33015735 w 2274"/>
              <a:gd name="T79" fmla="*/ 134833576 h 1956"/>
              <a:gd name="T80" fmla="*/ 27362796 w 2274"/>
              <a:gd name="T81" fmla="*/ 128171401 h 1956"/>
              <a:gd name="T82" fmla="*/ 22119732 w 2274"/>
              <a:gd name="T83" fmla="*/ 121350388 h 1956"/>
              <a:gd name="T84" fmla="*/ 24659404 w 2274"/>
              <a:gd name="T85" fmla="*/ 104694386 h 1956"/>
              <a:gd name="T86" fmla="*/ 30803504 w 2274"/>
              <a:gd name="T87" fmla="*/ 88910865 h 1956"/>
              <a:gd name="T88" fmla="*/ 15156171 w 2274"/>
              <a:gd name="T89" fmla="*/ 84310765 h 1956"/>
              <a:gd name="T90" fmla="*/ 3113266 w 2274"/>
              <a:gd name="T91" fmla="*/ 78520789 h 1956"/>
              <a:gd name="T92" fmla="*/ 0 w 2274"/>
              <a:gd name="T93" fmla="*/ 68765220 h 1956"/>
              <a:gd name="T94" fmla="*/ 10814142 w 2274"/>
              <a:gd name="T95" fmla="*/ 55440306 h 1956"/>
              <a:gd name="T96" fmla="*/ 24249816 w 2274"/>
              <a:gd name="T97" fmla="*/ 56550762 h 1956"/>
              <a:gd name="T98" fmla="*/ 38832393 w 2274"/>
              <a:gd name="T99" fmla="*/ 61468256 h 1956"/>
              <a:gd name="T100" fmla="*/ 51202739 w 2274"/>
              <a:gd name="T101" fmla="*/ 59247625 h 1956"/>
              <a:gd name="T102" fmla="*/ 59723076 w 2274"/>
              <a:gd name="T103" fmla="*/ 46953748 h 1956"/>
              <a:gd name="T104" fmla="*/ 77090906 w 2274"/>
              <a:gd name="T105" fmla="*/ 48540155 h 1956"/>
              <a:gd name="T106" fmla="*/ 85857110 w 2274"/>
              <a:gd name="T107" fmla="*/ 40529548 h 1956"/>
              <a:gd name="T108" fmla="*/ 74059786 w 2274"/>
              <a:gd name="T109" fmla="*/ 35691191 h 1956"/>
              <a:gd name="T110" fmla="*/ 65785316 w 2274"/>
              <a:gd name="T111" fmla="*/ 28711622 h 1956"/>
              <a:gd name="T112" fmla="*/ 73732059 w 2274"/>
              <a:gd name="T113" fmla="*/ 18004152 h 1956"/>
              <a:gd name="T114" fmla="*/ 83808886 w 2274"/>
              <a:gd name="T115" fmla="*/ 20383621 h 1956"/>
              <a:gd name="T116" fmla="*/ 92410797 w 2274"/>
              <a:gd name="T117" fmla="*/ 21732052 h 1956"/>
              <a:gd name="T118" fmla="*/ 93475840 w 2274"/>
              <a:gd name="T119" fmla="*/ 11817645 h 1956"/>
              <a:gd name="T120" fmla="*/ 97981875 w 2274"/>
              <a:gd name="T121" fmla="*/ 23318177 h 1956"/>
              <a:gd name="T122" fmla="*/ 105682751 w 2274"/>
              <a:gd name="T123" fmla="*/ 12928101 h 1956"/>
              <a:gd name="T124" fmla="*/ 115595572 w 2274"/>
              <a:gd name="T125" fmla="*/ 13959139 h 19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6" name="稻壳儿小白白(http://dwz.cn/Wu2UP)">
            <a:extLst>
              <a:ext uri="{FF2B5EF4-FFF2-40B4-BE49-F238E27FC236}">
                <a16:creationId xmlns:a16="http://schemas.microsoft.com/office/drawing/2014/main" xmlns="" id="{F4E7A38D-793B-424E-819B-B0D9672F0364}"/>
              </a:ext>
            </a:extLst>
          </p:cNvPr>
          <p:cNvSpPr>
            <a:spLocks/>
          </p:cNvSpPr>
          <p:nvPr/>
        </p:nvSpPr>
        <p:spPr bwMode="auto">
          <a:xfrm>
            <a:off x="4381847" y="5633197"/>
            <a:ext cx="27618" cy="14622"/>
          </a:xfrm>
          <a:custGeom>
            <a:avLst/>
            <a:gdLst>
              <a:gd name="T0" fmla="*/ 239423 w 78"/>
              <a:gd name="T1" fmla="*/ 2192985 h 64"/>
              <a:gd name="T2" fmla="*/ 598558 w 78"/>
              <a:gd name="T3" fmla="*/ 1894053 h 64"/>
              <a:gd name="T4" fmla="*/ 1197116 w 78"/>
              <a:gd name="T5" fmla="*/ 1694691 h 64"/>
              <a:gd name="T6" fmla="*/ 2035097 w 78"/>
              <a:gd name="T7" fmla="*/ 1445321 h 64"/>
              <a:gd name="T8" fmla="*/ 3112501 w 78"/>
              <a:gd name="T9" fmla="*/ 1345751 h 64"/>
              <a:gd name="T10" fmla="*/ 4070193 w 78"/>
              <a:gd name="T11" fmla="*/ 1295966 h 64"/>
              <a:gd name="T12" fmla="*/ 4907828 w 78"/>
              <a:gd name="T13" fmla="*/ 1096604 h 64"/>
              <a:gd name="T14" fmla="*/ 5745809 w 78"/>
              <a:gd name="T15" fmla="*/ 947027 h 64"/>
              <a:gd name="T16" fmla="*/ 6344367 w 78"/>
              <a:gd name="T17" fmla="*/ 697880 h 64"/>
              <a:gd name="T18" fmla="*/ 7182348 w 78"/>
              <a:gd name="T19" fmla="*/ 348940 h 64"/>
              <a:gd name="T20" fmla="*/ 8379464 w 78"/>
              <a:gd name="T21" fmla="*/ 49785 h 64"/>
              <a:gd name="T22" fmla="*/ 8738598 w 78"/>
              <a:gd name="T23" fmla="*/ 0 h 64"/>
              <a:gd name="T24" fmla="*/ 9217444 w 78"/>
              <a:gd name="T25" fmla="*/ 49785 h 64"/>
              <a:gd name="T26" fmla="*/ 9337156 w 78"/>
              <a:gd name="T27" fmla="*/ 199362 h 64"/>
              <a:gd name="T28" fmla="*/ 9337156 w 78"/>
              <a:gd name="T29" fmla="*/ 647872 h 64"/>
              <a:gd name="T30" fmla="*/ 9097733 w 78"/>
              <a:gd name="T31" fmla="*/ 1046596 h 64"/>
              <a:gd name="T32" fmla="*/ 8738598 w 78"/>
              <a:gd name="T33" fmla="*/ 1545113 h 64"/>
              <a:gd name="T34" fmla="*/ 8379464 w 78"/>
              <a:gd name="T35" fmla="*/ 1993623 h 64"/>
              <a:gd name="T36" fmla="*/ 8020329 w 78"/>
              <a:gd name="T37" fmla="*/ 2392347 h 64"/>
              <a:gd name="T38" fmla="*/ 7661194 w 78"/>
              <a:gd name="T39" fmla="*/ 2691502 h 64"/>
              <a:gd name="T40" fmla="*/ 7182348 w 78"/>
              <a:gd name="T41" fmla="*/ 2840856 h 64"/>
              <a:gd name="T42" fmla="*/ 6942925 w 78"/>
              <a:gd name="T43" fmla="*/ 2890864 h 64"/>
              <a:gd name="T44" fmla="*/ 6464078 w 78"/>
              <a:gd name="T45" fmla="*/ 2840856 h 64"/>
              <a:gd name="T46" fmla="*/ 6104944 w 78"/>
              <a:gd name="T47" fmla="*/ 2691502 h 64"/>
              <a:gd name="T48" fmla="*/ 5506386 w 78"/>
              <a:gd name="T49" fmla="*/ 2641494 h 64"/>
              <a:gd name="T50" fmla="*/ 4907828 w 78"/>
              <a:gd name="T51" fmla="*/ 2591709 h 64"/>
              <a:gd name="T52" fmla="*/ 4189905 w 78"/>
              <a:gd name="T53" fmla="*/ 2641494 h 64"/>
              <a:gd name="T54" fmla="*/ 2513943 w 78"/>
              <a:gd name="T55" fmla="*/ 2940649 h 64"/>
              <a:gd name="T56" fmla="*/ 837981 w 78"/>
              <a:gd name="T57" fmla="*/ 3189796 h 64"/>
              <a:gd name="T58" fmla="*/ 478846 w 78"/>
              <a:gd name="T59" fmla="*/ 3189796 h 64"/>
              <a:gd name="T60" fmla="*/ 239423 w 78"/>
              <a:gd name="T61" fmla="*/ 3189796 h 64"/>
              <a:gd name="T62" fmla="*/ 119712 w 78"/>
              <a:gd name="T63" fmla="*/ 3140011 h 64"/>
              <a:gd name="T64" fmla="*/ 0 w 78"/>
              <a:gd name="T65" fmla="*/ 2990434 h 64"/>
              <a:gd name="T66" fmla="*/ 0 w 78"/>
              <a:gd name="T67" fmla="*/ 2890864 h 64"/>
              <a:gd name="T68" fmla="*/ 0 w 78"/>
              <a:gd name="T69" fmla="*/ 2691502 h 64"/>
              <a:gd name="T70" fmla="*/ 119712 w 78"/>
              <a:gd name="T71" fmla="*/ 2492140 h 64"/>
              <a:gd name="T72" fmla="*/ 239423 w 78"/>
              <a:gd name="T73" fmla="*/ 2192985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7" name="稻壳儿小白白(http://dwz.cn/Wu2UP)">
            <a:extLst>
              <a:ext uri="{FF2B5EF4-FFF2-40B4-BE49-F238E27FC236}">
                <a16:creationId xmlns:a16="http://schemas.microsoft.com/office/drawing/2014/main" xmlns="" id="{D88F61D8-B2F6-4989-B6E3-165B0A4A2F51}"/>
              </a:ext>
            </a:extLst>
          </p:cNvPr>
          <p:cNvSpPr>
            <a:spLocks/>
          </p:cNvSpPr>
          <p:nvPr/>
        </p:nvSpPr>
        <p:spPr bwMode="auto">
          <a:xfrm>
            <a:off x="5108059" y="5197795"/>
            <a:ext cx="198206" cy="435402"/>
          </a:xfrm>
          <a:custGeom>
            <a:avLst/>
            <a:gdLst>
              <a:gd name="T0" fmla="*/ 18012647 w 666"/>
              <a:gd name="T1" fmla="*/ 25985221 h 1493"/>
              <a:gd name="T2" fmla="*/ 22071971 w 666"/>
              <a:gd name="T3" fmla="*/ 21031706 h 1493"/>
              <a:gd name="T4" fmla="*/ 23678659 w 666"/>
              <a:gd name="T5" fmla="*/ 15103902 h 1493"/>
              <a:gd name="T6" fmla="*/ 25877423 w 666"/>
              <a:gd name="T7" fmla="*/ 10718889 h 1493"/>
              <a:gd name="T8" fmla="*/ 29175423 w 666"/>
              <a:gd name="T9" fmla="*/ 8607597 h 1493"/>
              <a:gd name="T10" fmla="*/ 36363499 w 666"/>
              <a:gd name="T11" fmla="*/ 5359587 h 1493"/>
              <a:gd name="T12" fmla="*/ 37716607 w 666"/>
              <a:gd name="T13" fmla="*/ 2679794 h 1493"/>
              <a:gd name="T14" fmla="*/ 39661790 w 666"/>
              <a:gd name="T15" fmla="*/ 568502 h 1493"/>
              <a:gd name="T16" fmla="*/ 41860554 w 666"/>
              <a:gd name="T17" fmla="*/ 0 h 1493"/>
              <a:gd name="T18" fmla="*/ 44143651 w 666"/>
              <a:gd name="T19" fmla="*/ 1461576 h 1493"/>
              <a:gd name="T20" fmla="*/ 47695522 w 666"/>
              <a:gd name="T21" fmla="*/ 3491654 h 1493"/>
              <a:gd name="T22" fmla="*/ 52008426 w 666"/>
              <a:gd name="T23" fmla="*/ 3654083 h 1493"/>
              <a:gd name="T24" fmla="*/ 55137470 w 666"/>
              <a:gd name="T25" fmla="*/ 6496305 h 1493"/>
              <a:gd name="T26" fmla="*/ 56236706 w 666"/>
              <a:gd name="T27" fmla="*/ 10637675 h 1493"/>
              <a:gd name="T28" fmla="*/ 53615114 w 666"/>
              <a:gd name="T29" fmla="*/ 13642326 h 1493"/>
              <a:gd name="T30" fmla="*/ 52854082 w 666"/>
              <a:gd name="T31" fmla="*/ 18270983 h 1493"/>
              <a:gd name="T32" fmla="*/ 54460770 w 666"/>
              <a:gd name="T33" fmla="*/ 22980854 h 1493"/>
              <a:gd name="T34" fmla="*/ 54460770 w 666"/>
              <a:gd name="T35" fmla="*/ 29720803 h 1493"/>
              <a:gd name="T36" fmla="*/ 51247394 w 666"/>
              <a:gd name="T37" fmla="*/ 36622896 h 1493"/>
              <a:gd name="T38" fmla="*/ 48456554 w 666"/>
              <a:gd name="T39" fmla="*/ 43850131 h 1493"/>
              <a:gd name="T40" fmla="*/ 48202974 w 666"/>
              <a:gd name="T41" fmla="*/ 54731450 h 1493"/>
              <a:gd name="T42" fmla="*/ 46765242 w 666"/>
              <a:gd name="T43" fmla="*/ 67399202 h 1493"/>
              <a:gd name="T44" fmla="*/ 45412135 w 666"/>
              <a:gd name="T45" fmla="*/ 75113725 h 1493"/>
              <a:gd name="T46" fmla="*/ 43890070 w 666"/>
              <a:gd name="T47" fmla="*/ 80797885 h 1493"/>
              <a:gd name="T48" fmla="*/ 36617370 w 666"/>
              <a:gd name="T49" fmla="*/ 92166490 h 1493"/>
              <a:gd name="T50" fmla="*/ 32811918 w 666"/>
              <a:gd name="T51" fmla="*/ 98581581 h 1493"/>
              <a:gd name="T52" fmla="*/ 31289563 w 666"/>
              <a:gd name="T53" fmla="*/ 106377318 h 1493"/>
              <a:gd name="T54" fmla="*/ 32473423 w 666"/>
              <a:gd name="T55" fmla="*/ 111574191 h 1493"/>
              <a:gd name="T56" fmla="*/ 32642671 w 666"/>
              <a:gd name="T57" fmla="*/ 115796775 h 1493"/>
              <a:gd name="T58" fmla="*/ 31543434 w 666"/>
              <a:gd name="T59" fmla="*/ 118151711 h 1493"/>
              <a:gd name="T60" fmla="*/ 32727295 w 666"/>
              <a:gd name="T61" fmla="*/ 120669076 h 1493"/>
              <a:gd name="T62" fmla="*/ 31627767 w 666"/>
              <a:gd name="T63" fmla="*/ 121156363 h 1493"/>
              <a:gd name="T64" fmla="*/ 29006466 w 666"/>
              <a:gd name="T65" fmla="*/ 118801427 h 1493"/>
              <a:gd name="T66" fmla="*/ 26215627 w 666"/>
              <a:gd name="T67" fmla="*/ 118151711 h 1493"/>
              <a:gd name="T68" fmla="*/ 25285347 w 666"/>
              <a:gd name="T69" fmla="*/ 114741272 h 1493"/>
              <a:gd name="T70" fmla="*/ 22833003 w 666"/>
              <a:gd name="T71" fmla="*/ 108082538 h 1493"/>
              <a:gd name="T72" fmla="*/ 19281131 w 666"/>
              <a:gd name="T73" fmla="*/ 104509670 h 1493"/>
              <a:gd name="T74" fmla="*/ 11162776 w 666"/>
              <a:gd name="T75" fmla="*/ 100692873 h 1493"/>
              <a:gd name="T76" fmla="*/ 10063539 w 666"/>
              <a:gd name="T77" fmla="*/ 98662795 h 1493"/>
              <a:gd name="T78" fmla="*/ 7441947 w 666"/>
              <a:gd name="T79" fmla="*/ 94034139 h 1493"/>
              <a:gd name="T80" fmla="*/ 3467248 w 666"/>
              <a:gd name="T81" fmla="*/ 85913828 h 1493"/>
              <a:gd name="T82" fmla="*/ 1183860 w 666"/>
              <a:gd name="T83" fmla="*/ 84777110 h 1493"/>
              <a:gd name="T84" fmla="*/ 169248 w 666"/>
              <a:gd name="T85" fmla="*/ 81934888 h 1493"/>
              <a:gd name="T86" fmla="*/ 1014904 w 666"/>
              <a:gd name="T87" fmla="*/ 74545223 h 1493"/>
              <a:gd name="T88" fmla="*/ 2114140 w 666"/>
              <a:gd name="T89" fmla="*/ 70972355 h 1493"/>
              <a:gd name="T90" fmla="*/ 1606688 w 666"/>
              <a:gd name="T91" fmla="*/ 66018840 h 1493"/>
              <a:gd name="T92" fmla="*/ 761032 w 666"/>
              <a:gd name="T93" fmla="*/ 62527187 h 1493"/>
              <a:gd name="T94" fmla="*/ 2452344 w 666"/>
              <a:gd name="T95" fmla="*/ 58466747 h 1493"/>
              <a:gd name="T96" fmla="*/ 5073936 w 666"/>
              <a:gd name="T97" fmla="*/ 56112096 h 1493"/>
              <a:gd name="T98" fmla="*/ 4397528 w 666"/>
              <a:gd name="T99" fmla="*/ 54569021 h 1493"/>
              <a:gd name="T100" fmla="*/ 4989312 w 666"/>
              <a:gd name="T101" fmla="*/ 52538943 h 1493"/>
              <a:gd name="T102" fmla="*/ 11162776 w 666"/>
              <a:gd name="T103" fmla="*/ 40683336 h 1493"/>
              <a:gd name="T104" fmla="*/ 12769464 w 666"/>
              <a:gd name="T105" fmla="*/ 35973465 h 1493"/>
              <a:gd name="T106" fmla="*/ 15306432 w 666"/>
              <a:gd name="T107" fmla="*/ 31101164 h 14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8" name="稻壳儿小白白(http://dwz.cn/Wu2UP)">
            <a:extLst>
              <a:ext uri="{FF2B5EF4-FFF2-40B4-BE49-F238E27FC236}">
                <a16:creationId xmlns:a16="http://schemas.microsoft.com/office/drawing/2014/main" xmlns="" id="{B75E418C-7E66-4260-9EC5-B3E5B54ECB69}"/>
              </a:ext>
            </a:extLst>
          </p:cNvPr>
          <p:cNvSpPr>
            <a:spLocks/>
          </p:cNvSpPr>
          <p:nvPr/>
        </p:nvSpPr>
        <p:spPr bwMode="auto">
          <a:xfrm>
            <a:off x="3740116" y="5928881"/>
            <a:ext cx="297309" cy="238822"/>
          </a:xfrm>
          <a:custGeom>
            <a:avLst/>
            <a:gdLst>
              <a:gd name="T0" fmla="*/ 822499 w 1013"/>
              <a:gd name="T1" fmla="*/ 39794736 h 846"/>
              <a:gd name="T2" fmla="*/ 0 w 1013"/>
              <a:gd name="T3" fmla="*/ 34088100 h 846"/>
              <a:gd name="T4" fmla="*/ 1480383 w 1013"/>
              <a:gd name="T5" fmla="*/ 30435666 h 846"/>
              <a:gd name="T6" fmla="*/ 657884 w 1013"/>
              <a:gd name="T7" fmla="*/ 26022457 h 846"/>
              <a:gd name="T8" fmla="*/ 5428263 w 1013"/>
              <a:gd name="T9" fmla="*/ 24196378 h 846"/>
              <a:gd name="T10" fmla="*/ 16120173 w 1013"/>
              <a:gd name="T11" fmla="*/ 17272172 h 846"/>
              <a:gd name="T12" fmla="*/ 23357761 w 1013"/>
              <a:gd name="T13" fmla="*/ 12935096 h 846"/>
              <a:gd name="T14" fmla="*/ 21383822 w 1013"/>
              <a:gd name="T15" fmla="*/ 12706974 h 846"/>
              <a:gd name="T16" fmla="*/ 18834305 w 1013"/>
              <a:gd name="T17" fmla="*/ 12554709 h 846"/>
              <a:gd name="T18" fmla="*/ 21383822 w 1013"/>
              <a:gd name="T19" fmla="*/ 9130672 h 846"/>
              <a:gd name="T20" fmla="*/ 27387661 w 1013"/>
              <a:gd name="T21" fmla="*/ 8674152 h 846"/>
              <a:gd name="T22" fmla="*/ 31500155 w 1013"/>
              <a:gd name="T23" fmla="*/ 10043712 h 846"/>
              <a:gd name="T24" fmla="*/ 31500155 w 1013"/>
              <a:gd name="T25" fmla="*/ 7913378 h 846"/>
              <a:gd name="T26" fmla="*/ 34378614 w 1013"/>
              <a:gd name="T27" fmla="*/ 4869729 h 846"/>
              <a:gd name="T28" fmla="*/ 40711396 w 1013"/>
              <a:gd name="T29" fmla="*/ 6695808 h 846"/>
              <a:gd name="T30" fmla="*/ 44001392 w 1013"/>
              <a:gd name="T31" fmla="*/ 5706636 h 846"/>
              <a:gd name="T32" fmla="*/ 46139659 w 1013"/>
              <a:gd name="T33" fmla="*/ 7761113 h 846"/>
              <a:gd name="T34" fmla="*/ 48689463 w 1013"/>
              <a:gd name="T35" fmla="*/ 5858901 h 846"/>
              <a:gd name="T36" fmla="*/ 52308113 w 1013"/>
              <a:gd name="T37" fmla="*/ 5858901 h 846"/>
              <a:gd name="T38" fmla="*/ 53788496 w 1013"/>
              <a:gd name="T39" fmla="*/ 3500169 h 846"/>
              <a:gd name="T40" fmla="*/ 58476567 w 1013"/>
              <a:gd name="T41" fmla="*/ 2815252 h 846"/>
              <a:gd name="T42" fmla="*/ 62917717 w 1013"/>
              <a:gd name="T43" fmla="*/ 3271771 h 846"/>
              <a:gd name="T44" fmla="*/ 67030211 w 1013"/>
              <a:gd name="T45" fmla="*/ 5250116 h 846"/>
              <a:gd name="T46" fmla="*/ 68017037 w 1013"/>
              <a:gd name="T47" fmla="*/ 913040 h 846"/>
              <a:gd name="T48" fmla="*/ 71389053 w 1013"/>
              <a:gd name="T49" fmla="*/ 1065305 h 846"/>
              <a:gd name="T50" fmla="*/ 77475200 w 1013"/>
              <a:gd name="T51" fmla="*/ 4565474 h 846"/>
              <a:gd name="T52" fmla="*/ 82985770 w 1013"/>
              <a:gd name="T53" fmla="*/ 14076533 h 846"/>
              <a:gd name="T54" fmla="*/ 80353946 w 1013"/>
              <a:gd name="T55" fmla="*/ 18489742 h 846"/>
              <a:gd name="T56" fmla="*/ 77804142 w 1013"/>
              <a:gd name="T57" fmla="*/ 17804825 h 846"/>
              <a:gd name="T58" fmla="*/ 75007990 w 1013"/>
              <a:gd name="T59" fmla="*/ 16967918 h 846"/>
              <a:gd name="T60" fmla="*/ 76323759 w 1013"/>
              <a:gd name="T61" fmla="*/ 19174384 h 846"/>
              <a:gd name="T62" fmla="*/ 75090297 w 1013"/>
              <a:gd name="T63" fmla="*/ 21989911 h 846"/>
              <a:gd name="T64" fmla="*/ 67359153 w 1013"/>
              <a:gd name="T65" fmla="*/ 33555448 h 846"/>
              <a:gd name="T66" fmla="*/ 63822523 w 1013"/>
              <a:gd name="T67" fmla="*/ 40555510 h 846"/>
              <a:gd name="T68" fmla="*/ 63740216 w 1013"/>
              <a:gd name="T69" fmla="*/ 42762253 h 846"/>
              <a:gd name="T70" fmla="*/ 66290019 w 1013"/>
              <a:gd name="T71" fmla="*/ 41468550 h 846"/>
              <a:gd name="T72" fmla="*/ 66618961 w 1013"/>
              <a:gd name="T73" fmla="*/ 44284077 h 846"/>
              <a:gd name="T74" fmla="*/ 60203585 w 1013"/>
              <a:gd name="T75" fmla="*/ 47783971 h 846"/>
              <a:gd name="T76" fmla="*/ 53541861 w 1013"/>
              <a:gd name="T77" fmla="*/ 50523365 h 846"/>
              <a:gd name="T78" fmla="*/ 51403307 w 1013"/>
              <a:gd name="T79" fmla="*/ 55545083 h 846"/>
              <a:gd name="T80" fmla="*/ 47620042 w 1013"/>
              <a:gd name="T81" fmla="*/ 57066908 h 846"/>
              <a:gd name="T82" fmla="*/ 47291100 w 1013"/>
              <a:gd name="T83" fmla="*/ 55621216 h 846"/>
              <a:gd name="T84" fmla="*/ 47208793 w 1013"/>
              <a:gd name="T85" fmla="*/ 53719004 h 846"/>
              <a:gd name="T86" fmla="*/ 43754757 w 1013"/>
              <a:gd name="T87" fmla="*/ 56686521 h 846"/>
              <a:gd name="T88" fmla="*/ 40300434 w 1013"/>
              <a:gd name="T89" fmla="*/ 56610388 h 846"/>
              <a:gd name="T90" fmla="*/ 37915245 w 1013"/>
              <a:gd name="T91" fmla="*/ 59121385 h 846"/>
              <a:gd name="T92" fmla="*/ 39148993 w 1013"/>
              <a:gd name="T93" fmla="*/ 61556249 h 846"/>
              <a:gd name="T94" fmla="*/ 37586302 w 1013"/>
              <a:gd name="T95" fmla="*/ 62773544 h 846"/>
              <a:gd name="T96" fmla="*/ 34296307 w 1013"/>
              <a:gd name="T97" fmla="*/ 61936637 h 846"/>
              <a:gd name="T98" fmla="*/ 33391788 w 1013"/>
              <a:gd name="T99" fmla="*/ 64371501 h 846"/>
              <a:gd name="T100" fmla="*/ 30184100 w 1013"/>
              <a:gd name="T101" fmla="*/ 62849676 h 846"/>
              <a:gd name="T102" fmla="*/ 28703717 w 1013"/>
              <a:gd name="T103" fmla="*/ 61480117 h 846"/>
              <a:gd name="T104" fmla="*/ 24015646 w 1013"/>
              <a:gd name="T105" fmla="*/ 59577905 h 846"/>
              <a:gd name="T106" fmla="*/ 17518249 w 1013"/>
              <a:gd name="T107" fmla="*/ 58284478 h 846"/>
              <a:gd name="T108" fmla="*/ 12583543 w 1013"/>
              <a:gd name="T109" fmla="*/ 57523428 h 846"/>
              <a:gd name="T110" fmla="*/ 9458163 w 1013"/>
              <a:gd name="T111" fmla="*/ 55545083 h 846"/>
              <a:gd name="T112" fmla="*/ 6990953 w 1013"/>
              <a:gd name="T113" fmla="*/ 53719004 h 846"/>
              <a:gd name="T114" fmla="*/ 5181341 w 1013"/>
              <a:gd name="T115" fmla="*/ 53186352 h 846"/>
              <a:gd name="T116" fmla="*/ 2056247 w 1013"/>
              <a:gd name="T117" fmla="*/ 52425577 h 846"/>
              <a:gd name="T118" fmla="*/ 2878459 w 1013"/>
              <a:gd name="T119" fmla="*/ 47403583 h 8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39" name="稻壳儿小白白(http://dwz.cn/Wu2UP)">
            <a:extLst>
              <a:ext uri="{FF2B5EF4-FFF2-40B4-BE49-F238E27FC236}">
                <a16:creationId xmlns:a16="http://schemas.microsoft.com/office/drawing/2014/main" xmlns="" id="{BE076756-2489-48F0-A124-5BF5747834DF}"/>
              </a:ext>
            </a:extLst>
          </p:cNvPr>
          <p:cNvSpPr>
            <a:spLocks noChangeArrowheads="1"/>
          </p:cNvSpPr>
          <p:nvPr/>
        </p:nvSpPr>
        <p:spPr bwMode="auto">
          <a:xfrm>
            <a:off x="5478476" y="5118188"/>
            <a:ext cx="6499" cy="8123"/>
          </a:xfrm>
          <a:prstGeom prst="rect">
            <a:avLst/>
          </a:prstGeom>
          <a:solidFill>
            <a:schemeClr val="bg1">
              <a:lumMod val="85000"/>
            </a:schemeClr>
          </a:solidFill>
          <a:ln w="12700">
            <a:solidFill>
              <a:schemeClr val="bg1"/>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Arial" panose="020B0604020202020204" pitchFamily="34" charset="0"/>
            </a:endParaRPr>
          </a:p>
        </p:txBody>
      </p:sp>
      <p:grpSp>
        <p:nvGrpSpPr>
          <p:cNvPr id="41" name="组合 40">
            <a:extLst>
              <a:ext uri="{FF2B5EF4-FFF2-40B4-BE49-F238E27FC236}">
                <a16:creationId xmlns:a16="http://schemas.microsoft.com/office/drawing/2014/main" xmlns="" id="{F94E036C-E65F-42EE-888F-4D8AB8C60950}"/>
              </a:ext>
            </a:extLst>
          </p:cNvPr>
          <p:cNvGrpSpPr/>
          <p:nvPr/>
        </p:nvGrpSpPr>
        <p:grpSpPr>
          <a:xfrm>
            <a:off x="4920150" y="5856946"/>
            <a:ext cx="346575" cy="488292"/>
            <a:chOff x="5099536" y="5839016"/>
            <a:chExt cx="346575" cy="488292"/>
          </a:xfrm>
        </p:grpSpPr>
        <p:sp>
          <p:nvSpPr>
            <p:cNvPr id="44" name="Freeform 70">
              <a:extLst>
                <a:ext uri="{FF2B5EF4-FFF2-40B4-BE49-F238E27FC236}">
                  <a16:creationId xmlns:a16="http://schemas.microsoft.com/office/drawing/2014/main" xmlns="" id="{30403C55-7DAC-409F-82E7-A142F503BBA8}"/>
                </a:ext>
              </a:extLst>
            </p:cNvPr>
            <p:cNvSpPr/>
            <p:nvPr/>
          </p:nvSpPr>
          <p:spPr>
            <a:xfrm>
              <a:off x="5099536" y="5839016"/>
              <a:ext cx="346575" cy="479505"/>
            </a:xfrm>
            <a:custGeom>
              <a:avLst/>
              <a:gdLst>
                <a:gd name="txL" fmla="*/ 0 w 544"/>
                <a:gd name="txT" fmla="*/ 0 h 759"/>
                <a:gd name="txR" fmla="*/ 544 w 544"/>
                <a:gd name="txB" fmla="*/ 759 h 759"/>
              </a:gdLst>
              <a:ahLst/>
              <a:cxnLst>
                <a:cxn ang="0">
                  <a:pos x="0" y="0"/>
                </a:cxn>
                <a:cxn ang="0">
                  <a:pos x="544" y="0"/>
                </a:cxn>
                <a:cxn ang="0">
                  <a:pos x="544" y="759"/>
                </a:cxn>
                <a:cxn ang="0">
                  <a:pos x="0" y="759"/>
                </a:cxn>
                <a:cxn ang="0">
                  <a:pos x="0" y="0"/>
                </a:cxn>
              </a:cxnLst>
              <a:rect l="txL" t="txT" r="txR" b="txB"/>
              <a:pathLst>
                <a:path w="544" h="759">
                  <a:moveTo>
                    <a:pt x="0" y="0"/>
                  </a:moveTo>
                  <a:lnTo>
                    <a:pt x="544" y="0"/>
                  </a:lnTo>
                  <a:lnTo>
                    <a:pt x="544" y="759"/>
                  </a:lnTo>
                  <a:lnTo>
                    <a:pt x="0" y="759"/>
                  </a:lnTo>
                  <a:lnTo>
                    <a:pt x="0" y="0"/>
                  </a:lnTo>
                  <a:close/>
                </a:path>
              </a:pathLst>
            </a:custGeom>
            <a:noFill/>
            <a:ln w="7">
              <a:solidFill>
                <a:schemeClr val="tx1">
                  <a:lumMod val="50000"/>
                  <a:lumOff val="50000"/>
                </a:schemeClr>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45" name="Freeform 71">
              <a:extLst>
                <a:ext uri="{FF2B5EF4-FFF2-40B4-BE49-F238E27FC236}">
                  <a16:creationId xmlns:a16="http://schemas.microsoft.com/office/drawing/2014/main" xmlns="" id="{D3FC0B6D-0721-4DD1-A29B-C4ADFD1A92C7}"/>
                </a:ext>
              </a:extLst>
            </p:cNvPr>
            <p:cNvSpPr>
              <a:spLocks noEditPoints="1"/>
            </p:cNvSpPr>
            <p:nvPr/>
          </p:nvSpPr>
          <p:spPr>
            <a:xfrm>
              <a:off x="5099536" y="5839016"/>
              <a:ext cx="313688" cy="179501"/>
            </a:xfrm>
            <a:custGeom>
              <a:avLst/>
              <a:gdLst>
                <a:gd name="txL" fmla="*/ 0 w 298"/>
                <a:gd name="txT" fmla="*/ 0 h 172"/>
                <a:gd name="txR" fmla="*/ 298 w 298"/>
                <a:gd name="txB" fmla="*/ 172 h 172"/>
              </a:gdLst>
              <a:ahLst/>
              <a:cxnLst>
                <a:cxn ang="0">
                  <a:pos x="71" y="149"/>
                </a:cxn>
                <a:cxn ang="0">
                  <a:pos x="101" y="137"/>
                </a:cxn>
                <a:cxn ang="0">
                  <a:pos x="77" y="172"/>
                </a:cxn>
                <a:cxn ang="0">
                  <a:pos x="79" y="17"/>
                </a:cxn>
                <a:cxn ang="0">
                  <a:pos x="33" y="26"/>
                </a:cxn>
                <a:cxn ang="0">
                  <a:pos x="7" y="38"/>
                </a:cxn>
                <a:cxn ang="0">
                  <a:pos x="153" y="0"/>
                </a:cxn>
                <a:cxn ang="0">
                  <a:pos x="140" y="33"/>
                </a:cxn>
                <a:cxn ang="0">
                  <a:pos x="121" y="43"/>
                </a:cxn>
                <a:cxn ang="0">
                  <a:pos x="109" y="20"/>
                </a:cxn>
                <a:cxn ang="0">
                  <a:pos x="80" y="17"/>
                </a:cxn>
                <a:cxn ang="0">
                  <a:pos x="200" y="0"/>
                </a:cxn>
                <a:cxn ang="0">
                  <a:pos x="193" y="33"/>
                </a:cxn>
                <a:cxn ang="0">
                  <a:pos x="164" y="40"/>
                </a:cxn>
                <a:cxn ang="0">
                  <a:pos x="158" y="26"/>
                </a:cxn>
                <a:cxn ang="0">
                  <a:pos x="202" y="0"/>
                </a:cxn>
                <a:cxn ang="0">
                  <a:pos x="255" y="13"/>
                </a:cxn>
                <a:cxn ang="0">
                  <a:pos x="235" y="32"/>
                </a:cxn>
                <a:cxn ang="0">
                  <a:pos x="214" y="47"/>
                </a:cxn>
                <a:cxn ang="0">
                  <a:pos x="196" y="14"/>
                </a:cxn>
                <a:cxn ang="0">
                  <a:pos x="0" y="55"/>
                </a:cxn>
                <a:cxn ang="0">
                  <a:pos x="13" y="66"/>
                </a:cxn>
                <a:cxn ang="0">
                  <a:pos x="2" y="39"/>
                </a:cxn>
                <a:cxn ang="0">
                  <a:pos x="33" y="29"/>
                </a:cxn>
                <a:cxn ang="0">
                  <a:pos x="58" y="33"/>
                </a:cxn>
                <a:cxn ang="0">
                  <a:pos x="101" y="12"/>
                </a:cxn>
                <a:cxn ang="0">
                  <a:pos x="108" y="37"/>
                </a:cxn>
                <a:cxn ang="0">
                  <a:pos x="118" y="57"/>
                </a:cxn>
                <a:cxn ang="0">
                  <a:pos x="99" y="85"/>
                </a:cxn>
                <a:cxn ang="0">
                  <a:pos x="89" y="94"/>
                </a:cxn>
                <a:cxn ang="0">
                  <a:pos x="70" y="106"/>
                </a:cxn>
                <a:cxn ang="0">
                  <a:pos x="47" y="106"/>
                </a:cxn>
                <a:cxn ang="0">
                  <a:pos x="27" y="95"/>
                </a:cxn>
                <a:cxn ang="0">
                  <a:pos x="9" y="78"/>
                </a:cxn>
                <a:cxn ang="0">
                  <a:pos x="15" y="58"/>
                </a:cxn>
                <a:cxn ang="0">
                  <a:pos x="80" y="116"/>
                </a:cxn>
                <a:cxn ang="0">
                  <a:pos x="116" y="66"/>
                </a:cxn>
                <a:cxn ang="0">
                  <a:pos x="131" y="33"/>
                </a:cxn>
                <a:cxn ang="0">
                  <a:pos x="139" y="27"/>
                </a:cxn>
                <a:cxn ang="0">
                  <a:pos x="162" y="38"/>
                </a:cxn>
                <a:cxn ang="0">
                  <a:pos x="203" y="36"/>
                </a:cxn>
                <a:cxn ang="0">
                  <a:pos x="206" y="65"/>
                </a:cxn>
                <a:cxn ang="0">
                  <a:pos x="181" y="77"/>
                </a:cxn>
                <a:cxn ang="0">
                  <a:pos x="165" y="86"/>
                </a:cxn>
                <a:cxn ang="0">
                  <a:pos x="151" y="83"/>
                </a:cxn>
                <a:cxn ang="0">
                  <a:pos x="125" y="101"/>
                </a:cxn>
                <a:cxn ang="0">
                  <a:pos x="94" y="110"/>
                </a:cxn>
                <a:cxn ang="0">
                  <a:pos x="283" y="82"/>
                </a:cxn>
                <a:cxn ang="0">
                  <a:pos x="272" y="52"/>
                </a:cxn>
                <a:cxn ang="0">
                  <a:pos x="296" y="14"/>
                </a:cxn>
                <a:cxn ang="0">
                  <a:pos x="285" y="81"/>
                </a:cxn>
              </a:cxnLst>
              <a:rect l="txL" t="txT" r="txR" b="txB"/>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rgbClr val="BFBFBF"/>
            </a:solidFill>
            <a:ln w="7">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46" name="Freeform 72">
              <a:extLst>
                <a:ext uri="{FF2B5EF4-FFF2-40B4-BE49-F238E27FC236}">
                  <a16:creationId xmlns:a16="http://schemas.microsoft.com/office/drawing/2014/main" xmlns="" id="{CCC94FCB-1D27-4DCB-8797-56C7AA306ABD}"/>
                </a:ext>
              </a:extLst>
            </p:cNvPr>
            <p:cNvSpPr/>
            <p:nvPr/>
          </p:nvSpPr>
          <p:spPr>
            <a:xfrm>
              <a:off x="5147601" y="5861609"/>
              <a:ext cx="288390" cy="465699"/>
            </a:xfrm>
            <a:custGeom>
              <a:avLst/>
              <a:gdLst>
                <a:gd name="txL" fmla="*/ 0 w 273"/>
                <a:gd name="txT" fmla="*/ 0 h 447"/>
                <a:gd name="txR" fmla="*/ 273 w 273"/>
                <a:gd name="txB" fmla="*/ 447 h 447"/>
              </a:gdLst>
              <a:ahLst/>
              <a:cxnLst>
                <a:cxn ang="0">
                  <a:pos x="25" y="168"/>
                </a:cxn>
                <a:cxn ang="0">
                  <a:pos x="5" y="359"/>
                </a:cxn>
                <a:cxn ang="0">
                  <a:pos x="110" y="415"/>
                </a:cxn>
                <a:cxn ang="0">
                  <a:pos x="218" y="147"/>
                </a:cxn>
                <a:cxn ang="0">
                  <a:pos x="262" y="0"/>
                </a:cxn>
              </a:cxnLst>
              <a:rect l="txL" t="txT" r="txR" b="txB"/>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7">
              <a:solidFill>
                <a:srgbClr val="BFBFBF"/>
              </a:solidFill>
              <a:prstDash val="dash"/>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47" name="矩形 46">
              <a:extLst>
                <a:ext uri="{FF2B5EF4-FFF2-40B4-BE49-F238E27FC236}">
                  <a16:creationId xmlns:a16="http://schemas.microsoft.com/office/drawing/2014/main" xmlns="" id="{C35B54B0-D3F1-47D5-93E9-5A4407614053}"/>
                </a:ext>
              </a:extLst>
            </p:cNvPr>
            <p:cNvSpPr/>
            <p:nvPr/>
          </p:nvSpPr>
          <p:spPr>
            <a:xfrm>
              <a:off x="5099536" y="5839016"/>
              <a:ext cx="346575" cy="488292"/>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Microsoft YaHei"/>
                <a:cs typeface="+mn-cs"/>
                <a:sym typeface="+mn-lt"/>
              </a:endParaRPr>
            </a:p>
          </p:txBody>
        </p:sp>
      </p:grpSp>
      <p:sp>
        <p:nvSpPr>
          <p:cNvPr id="42" name="椭圆 41">
            <a:extLst>
              <a:ext uri="{FF2B5EF4-FFF2-40B4-BE49-F238E27FC236}">
                <a16:creationId xmlns:a16="http://schemas.microsoft.com/office/drawing/2014/main" xmlns="" id="{877F8966-5E54-4C0E-A168-3C56E6F1F49B}"/>
              </a:ext>
            </a:extLst>
          </p:cNvPr>
          <p:cNvSpPr/>
          <p:nvPr/>
        </p:nvSpPr>
        <p:spPr>
          <a:xfrm>
            <a:off x="4392940" y="3380233"/>
            <a:ext cx="110595" cy="11059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000049BB-340C-469A-8065-24C2916421F1}"/>
              </a:ext>
            </a:extLst>
          </p:cNvPr>
          <p:cNvSpPr/>
          <p:nvPr/>
        </p:nvSpPr>
        <p:spPr>
          <a:xfrm>
            <a:off x="4102350" y="4307216"/>
            <a:ext cx="110595" cy="11059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0FF2D53C-E564-4ECA-9C83-935420AF38AA}"/>
              </a:ext>
            </a:extLst>
          </p:cNvPr>
          <p:cNvSpPr/>
          <p:nvPr/>
        </p:nvSpPr>
        <p:spPr>
          <a:xfrm>
            <a:off x="4085263" y="3698262"/>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3557E4B1-E041-4D9F-9E63-4729F0E77D18}"/>
              </a:ext>
            </a:extLst>
          </p:cNvPr>
          <p:cNvSpPr/>
          <p:nvPr/>
        </p:nvSpPr>
        <p:spPr>
          <a:xfrm>
            <a:off x="4038037" y="3651036"/>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D636E4BF-C9FB-4D4F-88A0-9294CC2EB324}"/>
              </a:ext>
            </a:extLst>
          </p:cNvPr>
          <p:cNvSpPr/>
          <p:nvPr/>
        </p:nvSpPr>
        <p:spPr>
          <a:xfrm>
            <a:off x="3701346" y="4126012"/>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C9D33DE4-2859-420A-80A0-0071EEBE505E}"/>
              </a:ext>
            </a:extLst>
          </p:cNvPr>
          <p:cNvSpPr/>
          <p:nvPr/>
        </p:nvSpPr>
        <p:spPr>
          <a:xfrm>
            <a:off x="3654120" y="4078786"/>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65C275B0-F8FA-4D44-8435-1C360D91B631}"/>
              </a:ext>
            </a:extLst>
          </p:cNvPr>
          <p:cNvSpPr/>
          <p:nvPr/>
        </p:nvSpPr>
        <p:spPr>
          <a:xfrm>
            <a:off x="4814726" y="5034863"/>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C241C5CB-146C-4BE3-8E9D-319029E1D0A9}"/>
              </a:ext>
            </a:extLst>
          </p:cNvPr>
          <p:cNvSpPr/>
          <p:nvPr/>
        </p:nvSpPr>
        <p:spPr>
          <a:xfrm>
            <a:off x="4767500" y="4987637"/>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58E067BD-E089-4C35-B793-720D7B726523}"/>
              </a:ext>
            </a:extLst>
          </p:cNvPr>
          <p:cNvSpPr/>
          <p:nvPr/>
        </p:nvSpPr>
        <p:spPr>
          <a:xfrm>
            <a:off x="4645764" y="2747956"/>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453F8704-6761-4D89-9396-6F211076D7F5}"/>
              </a:ext>
            </a:extLst>
          </p:cNvPr>
          <p:cNvSpPr/>
          <p:nvPr/>
        </p:nvSpPr>
        <p:spPr>
          <a:xfrm>
            <a:off x="4598538" y="2700730"/>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7F69E1BB-2238-4DBA-B347-BE2479F74227}"/>
              </a:ext>
            </a:extLst>
          </p:cNvPr>
          <p:cNvSpPr/>
          <p:nvPr/>
        </p:nvSpPr>
        <p:spPr>
          <a:xfrm>
            <a:off x="3447091" y="5089670"/>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2CB7AE33-AE54-401D-9647-168B1A30F60C}"/>
              </a:ext>
            </a:extLst>
          </p:cNvPr>
          <p:cNvSpPr/>
          <p:nvPr/>
        </p:nvSpPr>
        <p:spPr>
          <a:xfrm>
            <a:off x="3399865" y="5042444"/>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BBCA1A7F-3879-40C5-B7F8-AE43120F8948}"/>
              </a:ext>
            </a:extLst>
          </p:cNvPr>
          <p:cNvSpPr/>
          <p:nvPr/>
        </p:nvSpPr>
        <p:spPr>
          <a:xfrm>
            <a:off x="2868062" y="5268549"/>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4F40ECC9-5DD2-41B2-AB8E-35665F7DA1A6}"/>
              </a:ext>
            </a:extLst>
          </p:cNvPr>
          <p:cNvSpPr/>
          <p:nvPr/>
        </p:nvSpPr>
        <p:spPr>
          <a:xfrm>
            <a:off x="2820836" y="5221323"/>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A91E7C02-3381-44A3-B035-3D7AF2BCCBF9}"/>
              </a:ext>
            </a:extLst>
          </p:cNvPr>
          <p:cNvSpPr/>
          <p:nvPr/>
        </p:nvSpPr>
        <p:spPr>
          <a:xfrm>
            <a:off x="4064145" y="4420013"/>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13C0B2FF-FEAF-49F7-9AFD-8FC425799928}"/>
              </a:ext>
            </a:extLst>
          </p:cNvPr>
          <p:cNvSpPr/>
          <p:nvPr/>
        </p:nvSpPr>
        <p:spPr>
          <a:xfrm>
            <a:off x="4016919" y="4372787"/>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xmlns="" id="{433AF606-0D1E-467D-B0F3-3867372CD780}"/>
              </a:ext>
            </a:extLst>
          </p:cNvPr>
          <p:cNvGrpSpPr/>
          <p:nvPr/>
        </p:nvGrpSpPr>
        <p:grpSpPr>
          <a:xfrm>
            <a:off x="4169327" y="4076524"/>
            <a:ext cx="187843" cy="187843"/>
            <a:chOff x="3396355" y="1249954"/>
            <a:chExt cx="135856" cy="135856"/>
          </a:xfrm>
        </p:grpSpPr>
        <p:sp>
          <p:nvSpPr>
            <p:cNvPr id="70" name="椭圆 69">
              <a:extLst>
                <a:ext uri="{FF2B5EF4-FFF2-40B4-BE49-F238E27FC236}">
                  <a16:creationId xmlns:a16="http://schemas.microsoft.com/office/drawing/2014/main" xmlns="" id="{BEA0C70D-40F3-4DEC-835F-7EB279C1E8D3}"/>
                </a:ext>
              </a:extLst>
            </p:cNvPr>
            <p:cNvSpPr/>
            <p:nvPr/>
          </p:nvSpPr>
          <p:spPr>
            <a:xfrm>
              <a:off x="3430511" y="1284110"/>
              <a:ext cx="67546" cy="67546"/>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77EBFCB1-4520-4797-A903-60C405E4E2A8}"/>
                </a:ext>
              </a:extLst>
            </p:cNvPr>
            <p:cNvSpPr/>
            <p:nvPr/>
          </p:nvSpPr>
          <p:spPr>
            <a:xfrm>
              <a:off x="3396355" y="1249954"/>
              <a:ext cx="135856" cy="135856"/>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椭圆 72">
            <a:extLst>
              <a:ext uri="{FF2B5EF4-FFF2-40B4-BE49-F238E27FC236}">
                <a16:creationId xmlns:a16="http://schemas.microsoft.com/office/drawing/2014/main" xmlns="" id="{D51C9985-030C-4E17-8B1A-26707C4F8CD3}"/>
              </a:ext>
            </a:extLst>
          </p:cNvPr>
          <p:cNvSpPr/>
          <p:nvPr/>
        </p:nvSpPr>
        <p:spPr>
          <a:xfrm>
            <a:off x="3127850" y="4486042"/>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xmlns="" id="{ED6782DB-FE8D-465E-813E-7D55A3D68AF2}"/>
              </a:ext>
            </a:extLst>
          </p:cNvPr>
          <p:cNvSpPr/>
          <p:nvPr/>
        </p:nvSpPr>
        <p:spPr>
          <a:xfrm>
            <a:off x="3080624" y="4438816"/>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xmlns="" id="{535CF64E-4DC7-45F7-8BA3-76F169BD1283}"/>
              </a:ext>
            </a:extLst>
          </p:cNvPr>
          <p:cNvSpPr/>
          <p:nvPr/>
        </p:nvSpPr>
        <p:spPr>
          <a:xfrm>
            <a:off x="4646270" y="4405515"/>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xmlns="" id="{A8D24DB5-79EC-4FF3-B3BE-562F09B58C1A}"/>
              </a:ext>
            </a:extLst>
          </p:cNvPr>
          <p:cNvSpPr/>
          <p:nvPr/>
        </p:nvSpPr>
        <p:spPr>
          <a:xfrm>
            <a:off x="4599044" y="4358289"/>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13691400-7F09-4675-A404-739FF75B70DE}"/>
              </a:ext>
            </a:extLst>
          </p:cNvPr>
          <p:cNvSpPr/>
          <p:nvPr/>
        </p:nvSpPr>
        <p:spPr>
          <a:xfrm>
            <a:off x="4014159" y="4890723"/>
            <a:ext cx="93393" cy="93393"/>
          </a:xfrm>
          <a:prstGeom prst="ellipse">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98F64006-AB8E-46EB-9544-75B8CBA474A8}"/>
              </a:ext>
            </a:extLst>
          </p:cNvPr>
          <p:cNvSpPr/>
          <p:nvPr/>
        </p:nvSpPr>
        <p:spPr>
          <a:xfrm>
            <a:off x="3966933" y="4843497"/>
            <a:ext cx="187843" cy="187843"/>
          </a:xfrm>
          <a:prstGeom prst="ellipse">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xmlns="" id="{3401E813-46D1-4BF5-BB4D-5AA2F0D1D20D}"/>
              </a:ext>
            </a:extLst>
          </p:cNvPr>
          <p:cNvSpPr/>
          <p:nvPr/>
        </p:nvSpPr>
        <p:spPr>
          <a:xfrm>
            <a:off x="4144756" y="5550391"/>
            <a:ext cx="93393" cy="93393"/>
          </a:xfrm>
          <a:prstGeom prst="ellipse">
            <a:avLst/>
          </a:prstGeom>
          <a:solidFill>
            <a:schemeClr val="accent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xmlns="" id="{8ECF1630-762A-420B-B0FC-01513FE49368}"/>
              </a:ext>
            </a:extLst>
          </p:cNvPr>
          <p:cNvSpPr/>
          <p:nvPr/>
        </p:nvSpPr>
        <p:spPr>
          <a:xfrm>
            <a:off x="4097530" y="5503165"/>
            <a:ext cx="187843" cy="187843"/>
          </a:xfrm>
          <a:prstGeom prst="ellips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CA66244C-04AC-4259-AA0F-39D0179E0D50}"/>
              </a:ext>
            </a:extLst>
          </p:cNvPr>
          <p:cNvSpPr/>
          <p:nvPr/>
        </p:nvSpPr>
        <p:spPr>
          <a:xfrm>
            <a:off x="4502808" y="5400585"/>
            <a:ext cx="93393" cy="93393"/>
          </a:xfrm>
          <a:prstGeom prst="ellipse">
            <a:avLst/>
          </a:prstGeom>
          <a:solidFill>
            <a:schemeClr val="accent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xmlns="" id="{B4CF75BD-833C-4D4F-ADE4-ECCF76CFFF94}"/>
              </a:ext>
            </a:extLst>
          </p:cNvPr>
          <p:cNvSpPr/>
          <p:nvPr/>
        </p:nvSpPr>
        <p:spPr>
          <a:xfrm>
            <a:off x="4455582" y="5353359"/>
            <a:ext cx="187843" cy="187843"/>
          </a:xfrm>
          <a:prstGeom prst="ellips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xmlns="" id="{EF894D9F-70DD-40E6-8AE5-E942D6BD3DE4}"/>
              </a:ext>
            </a:extLst>
          </p:cNvPr>
          <p:cNvSpPr/>
          <p:nvPr/>
        </p:nvSpPr>
        <p:spPr>
          <a:xfrm>
            <a:off x="4364235" y="3312120"/>
            <a:ext cx="93393" cy="93393"/>
          </a:xfrm>
          <a:prstGeom prst="ellipse">
            <a:avLst/>
          </a:prstGeom>
          <a:solidFill>
            <a:schemeClr val="accent6"/>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89D41DCA-4D4D-41E6-9862-E03F05D94D1E}"/>
              </a:ext>
            </a:extLst>
          </p:cNvPr>
          <p:cNvSpPr/>
          <p:nvPr/>
        </p:nvSpPr>
        <p:spPr>
          <a:xfrm>
            <a:off x="4317009" y="3264894"/>
            <a:ext cx="187843" cy="187843"/>
          </a:xfrm>
          <a:prstGeom prst="ellips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文本框 89">
            <a:extLst>
              <a:ext uri="{FF2B5EF4-FFF2-40B4-BE49-F238E27FC236}">
                <a16:creationId xmlns:a16="http://schemas.microsoft.com/office/drawing/2014/main" xmlns="" id="{4462C798-3C6C-4389-87FF-6EB1ADD54B34}"/>
              </a:ext>
            </a:extLst>
          </p:cNvPr>
          <p:cNvSpPr txBox="1"/>
          <p:nvPr/>
        </p:nvSpPr>
        <p:spPr>
          <a:xfrm>
            <a:off x="6569142" y="1841333"/>
            <a:ext cx="1581150" cy="461665"/>
          </a:xfrm>
          <a:prstGeom prst="rect">
            <a:avLst/>
          </a:prstGeom>
          <a:noFill/>
        </p:spPr>
        <p:txBody>
          <a:bodyPr wrap="square" rtlCol="0">
            <a:spAutoFit/>
          </a:bodyPr>
          <a:lstStyle/>
          <a:p>
            <a:r>
              <a:rPr lang="zh-CN" altLang="en-US" sz="2400" spc="200" dirty="0">
                <a:solidFill>
                  <a:schemeClr val="tx2"/>
                </a:solidFill>
                <a:latin typeface="微软雅黑" panose="020B0503020204020204" pitchFamily="34" charset="-122"/>
                <a:ea typeface="微软雅黑" panose="020B0503020204020204" pitchFamily="34" charset="-122"/>
              </a:rPr>
              <a:t>营销布局</a:t>
            </a:r>
          </a:p>
        </p:txBody>
      </p:sp>
      <p:sp>
        <p:nvSpPr>
          <p:cNvPr id="91" name="文本框 90">
            <a:extLst>
              <a:ext uri="{FF2B5EF4-FFF2-40B4-BE49-F238E27FC236}">
                <a16:creationId xmlns:a16="http://schemas.microsoft.com/office/drawing/2014/main" xmlns="" id="{2C8A3D94-21EA-4042-967E-576025281F0B}"/>
              </a:ext>
            </a:extLst>
          </p:cNvPr>
          <p:cNvSpPr txBox="1"/>
          <p:nvPr/>
        </p:nvSpPr>
        <p:spPr>
          <a:xfrm>
            <a:off x="6569142" y="2459048"/>
            <a:ext cx="5281157" cy="1529714"/>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a:p>
            <a:pPr>
              <a:lnSpc>
                <a:spcPct val="150000"/>
              </a:lnSpc>
            </a:pPr>
            <a:r>
              <a:rPr lang="zh-CN" altLang="en-US" sz="1600" dirty="0">
                <a:solidFill>
                  <a:schemeClr val="tx1">
                    <a:lumMod val="75000"/>
                    <a:lumOff val="25000"/>
                  </a:schemeClr>
                </a:solidFill>
              </a:rPr>
              <a:t>在这里输入的你的正文内容 在这里输入的你的正文内容</a:t>
            </a:r>
          </a:p>
        </p:txBody>
      </p:sp>
      <p:grpSp>
        <p:nvGrpSpPr>
          <p:cNvPr id="92" name="组合 91">
            <a:extLst>
              <a:ext uri="{FF2B5EF4-FFF2-40B4-BE49-F238E27FC236}">
                <a16:creationId xmlns:a16="http://schemas.microsoft.com/office/drawing/2014/main" xmlns="" id="{7EFB237C-B44C-453E-ABEE-95AAA15661DD}"/>
              </a:ext>
            </a:extLst>
          </p:cNvPr>
          <p:cNvGrpSpPr/>
          <p:nvPr/>
        </p:nvGrpSpPr>
        <p:grpSpPr>
          <a:xfrm>
            <a:off x="6555609" y="4211223"/>
            <a:ext cx="1581151" cy="1581151"/>
            <a:chOff x="6402645" y="4187592"/>
            <a:chExt cx="1747647" cy="1747647"/>
          </a:xfrm>
        </p:grpSpPr>
        <p:grpSp>
          <p:nvGrpSpPr>
            <p:cNvPr id="93" name="组合 92">
              <a:extLst>
                <a:ext uri="{FF2B5EF4-FFF2-40B4-BE49-F238E27FC236}">
                  <a16:creationId xmlns:a16="http://schemas.microsoft.com/office/drawing/2014/main" xmlns="" id="{ED8EF2B8-AA10-4A1C-8EE0-BA1247B3A65D}"/>
                </a:ext>
              </a:extLst>
            </p:cNvPr>
            <p:cNvGrpSpPr/>
            <p:nvPr/>
          </p:nvGrpSpPr>
          <p:grpSpPr>
            <a:xfrm>
              <a:off x="6402645" y="4187592"/>
              <a:ext cx="1747647" cy="1747647"/>
              <a:chOff x="6402645" y="4187592"/>
              <a:chExt cx="1747647" cy="1747647"/>
            </a:xfrm>
          </p:grpSpPr>
          <p:sp>
            <p:nvSpPr>
              <p:cNvPr id="96" name="椭圆 95">
                <a:extLst>
                  <a:ext uri="{FF2B5EF4-FFF2-40B4-BE49-F238E27FC236}">
                    <a16:creationId xmlns:a16="http://schemas.microsoft.com/office/drawing/2014/main" xmlns="" id="{45FC57CD-0432-4F5D-B25E-16A18017D707}"/>
                  </a:ext>
                </a:extLst>
              </p:cNvPr>
              <p:cNvSpPr/>
              <p:nvPr/>
            </p:nvSpPr>
            <p:spPr>
              <a:xfrm>
                <a:off x="6572221" y="4349826"/>
                <a:ext cx="1423181" cy="1423181"/>
              </a:xfrm>
              <a:prstGeom prst="ellipse">
                <a:avLst/>
              </a:prstGeom>
              <a:solidFill>
                <a:schemeClr val="tx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xmlns="" id="{50D63CA9-D19A-4B1C-9A11-FB06903BD482}"/>
                  </a:ext>
                </a:extLst>
              </p:cNvPr>
              <p:cNvSpPr/>
              <p:nvPr/>
            </p:nvSpPr>
            <p:spPr>
              <a:xfrm>
                <a:off x="6402645" y="4187592"/>
                <a:ext cx="1747647" cy="1747647"/>
              </a:xfrm>
              <a:prstGeom prst="ellipse">
                <a:avLst/>
              </a:prstGeom>
              <a:noFill/>
              <a:ln w="0">
                <a:gradFill>
                  <a:gsLst>
                    <a:gs pos="0">
                      <a:schemeClr val="tx2">
                        <a:alpha val="0"/>
                      </a:schemeClr>
                    </a:gs>
                    <a:gs pos="50000">
                      <a:schemeClr val="tx2"/>
                    </a:gs>
                    <a:gs pos="100000">
                      <a:schemeClr val="tx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文本框 93">
              <a:extLst>
                <a:ext uri="{FF2B5EF4-FFF2-40B4-BE49-F238E27FC236}">
                  <a16:creationId xmlns:a16="http://schemas.microsoft.com/office/drawing/2014/main" xmlns="" id="{B7BE39F1-8503-4D0B-ACAB-CBD86A3B21D5}"/>
                </a:ext>
              </a:extLst>
            </p:cNvPr>
            <p:cNvSpPr txBox="1"/>
            <p:nvPr/>
          </p:nvSpPr>
          <p:spPr>
            <a:xfrm>
              <a:off x="6771171" y="4594968"/>
              <a:ext cx="1025280" cy="578315"/>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4</a:t>
              </a:r>
              <a:r>
                <a:rPr lang="zh-CN" altLang="en-US" sz="2800" dirty="0">
                  <a:solidFill>
                    <a:schemeClr val="bg1"/>
                  </a:solidFill>
                  <a:latin typeface="微软雅黑" panose="020B0503020204020204" pitchFamily="34" charset="-122"/>
                  <a:ea typeface="微软雅黑" panose="020B0503020204020204" pitchFamily="34" charset="-122"/>
                </a:rPr>
                <a:t>个</a:t>
              </a:r>
            </a:p>
          </p:txBody>
        </p:sp>
        <p:sp>
          <p:nvSpPr>
            <p:cNvPr id="95" name="文本框 94">
              <a:extLst>
                <a:ext uri="{FF2B5EF4-FFF2-40B4-BE49-F238E27FC236}">
                  <a16:creationId xmlns:a16="http://schemas.microsoft.com/office/drawing/2014/main" xmlns="" id="{D32EA290-4737-40D4-822C-EFCF33CD4DDD}"/>
                </a:ext>
              </a:extLst>
            </p:cNvPr>
            <p:cNvSpPr txBox="1"/>
            <p:nvPr/>
          </p:nvSpPr>
          <p:spPr>
            <a:xfrm>
              <a:off x="6590341" y="5095756"/>
              <a:ext cx="1363919" cy="369332"/>
            </a:xfrm>
            <a:prstGeom prst="rect">
              <a:avLst/>
            </a:prstGeom>
            <a:noFill/>
          </p:spPr>
          <p:txBody>
            <a:bodyPr wrap="square" rtlCol="0">
              <a:spAutoFit/>
            </a:bodyPr>
            <a:lstStyle/>
            <a:p>
              <a:pPr algn="ctr"/>
              <a:r>
                <a:rPr lang="zh-CN" altLang="en-US" dirty="0">
                  <a:solidFill>
                    <a:schemeClr val="bg1"/>
                  </a:solidFill>
                </a:rPr>
                <a:t>一线城市</a:t>
              </a:r>
            </a:p>
          </p:txBody>
        </p:sp>
      </p:grpSp>
      <p:grpSp>
        <p:nvGrpSpPr>
          <p:cNvPr id="98" name="组合 97">
            <a:extLst>
              <a:ext uri="{FF2B5EF4-FFF2-40B4-BE49-F238E27FC236}">
                <a16:creationId xmlns:a16="http://schemas.microsoft.com/office/drawing/2014/main" xmlns="" id="{36DC178E-F2FA-4B40-AA1C-D40B13819C3E}"/>
              </a:ext>
            </a:extLst>
          </p:cNvPr>
          <p:cNvGrpSpPr/>
          <p:nvPr/>
        </p:nvGrpSpPr>
        <p:grpSpPr>
          <a:xfrm>
            <a:off x="8308273" y="4211223"/>
            <a:ext cx="1581151" cy="1581151"/>
            <a:chOff x="6402645" y="4187592"/>
            <a:chExt cx="1747647" cy="1747647"/>
          </a:xfrm>
        </p:grpSpPr>
        <p:grpSp>
          <p:nvGrpSpPr>
            <p:cNvPr id="99" name="组合 98">
              <a:extLst>
                <a:ext uri="{FF2B5EF4-FFF2-40B4-BE49-F238E27FC236}">
                  <a16:creationId xmlns:a16="http://schemas.microsoft.com/office/drawing/2014/main" xmlns="" id="{9054DEE3-EC3E-4922-9CF0-7C490578F7CD}"/>
                </a:ext>
              </a:extLst>
            </p:cNvPr>
            <p:cNvGrpSpPr/>
            <p:nvPr/>
          </p:nvGrpSpPr>
          <p:grpSpPr>
            <a:xfrm>
              <a:off x="6402645" y="4187592"/>
              <a:ext cx="1747647" cy="1747647"/>
              <a:chOff x="6402645" y="4187592"/>
              <a:chExt cx="1747647" cy="1747647"/>
            </a:xfrm>
          </p:grpSpPr>
          <p:sp>
            <p:nvSpPr>
              <p:cNvPr id="102" name="椭圆 101">
                <a:extLst>
                  <a:ext uri="{FF2B5EF4-FFF2-40B4-BE49-F238E27FC236}">
                    <a16:creationId xmlns:a16="http://schemas.microsoft.com/office/drawing/2014/main" xmlns="" id="{6326EBFA-4B90-4113-9501-A8FF76091CBB}"/>
                  </a:ext>
                </a:extLst>
              </p:cNvPr>
              <p:cNvSpPr/>
              <p:nvPr/>
            </p:nvSpPr>
            <p:spPr>
              <a:xfrm>
                <a:off x="6572221" y="4349826"/>
                <a:ext cx="1423181" cy="1423181"/>
              </a:xfrm>
              <a:prstGeom prst="ellipse">
                <a:avLst/>
              </a:prstGeom>
              <a:solidFill>
                <a:schemeClr val="tx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F2B5170E-06DB-4578-8AC9-37EE8B397588}"/>
                  </a:ext>
                </a:extLst>
              </p:cNvPr>
              <p:cNvSpPr/>
              <p:nvPr/>
            </p:nvSpPr>
            <p:spPr>
              <a:xfrm>
                <a:off x="6402645" y="4187592"/>
                <a:ext cx="1747647" cy="1747647"/>
              </a:xfrm>
              <a:prstGeom prst="ellipse">
                <a:avLst/>
              </a:prstGeom>
              <a:noFill/>
              <a:ln w="0">
                <a:gradFill>
                  <a:gsLst>
                    <a:gs pos="0">
                      <a:schemeClr val="tx2">
                        <a:alpha val="0"/>
                      </a:schemeClr>
                    </a:gs>
                    <a:gs pos="50000">
                      <a:schemeClr val="tx2"/>
                    </a:gs>
                    <a:gs pos="100000">
                      <a:schemeClr val="tx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a:extLst>
                <a:ext uri="{FF2B5EF4-FFF2-40B4-BE49-F238E27FC236}">
                  <a16:creationId xmlns:a16="http://schemas.microsoft.com/office/drawing/2014/main" xmlns="" id="{2AF72959-E9EB-438E-9F01-6CAC3ED5D307}"/>
                </a:ext>
              </a:extLst>
            </p:cNvPr>
            <p:cNvSpPr txBox="1"/>
            <p:nvPr/>
          </p:nvSpPr>
          <p:spPr>
            <a:xfrm>
              <a:off x="6771171" y="4594968"/>
              <a:ext cx="1025280" cy="578315"/>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8</a:t>
              </a:r>
              <a:r>
                <a:rPr lang="zh-CN" altLang="en-US" sz="2800" dirty="0">
                  <a:solidFill>
                    <a:schemeClr val="bg1"/>
                  </a:solidFill>
                  <a:latin typeface="微软雅黑" panose="020B0503020204020204" pitchFamily="34" charset="-122"/>
                  <a:ea typeface="微软雅黑" panose="020B0503020204020204" pitchFamily="34" charset="-122"/>
                </a:rPr>
                <a:t>个</a:t>
              </a:r>
            </a:p>
          </p:txBody>
        </p:sp>
        <p:sp>
          <p:nvSpPr>
            <p:cNvPr id="101" name="文本框 100">
              <a:extLst>
                <a:ext uri="{FF2B5EF4-FFF2-40B4-BE49-F238E27FC236}">
                  <a16:creationId xmlns:a16="http://schemas.microsoft.com/office/drawing/2014/main" xmlns="" id="{22CE0790-0407-4A51-86D0-BFA9B583219D}"/>
                </a:ext>
              </a:extLst>
            </p:cNvPr>
            <p:cNvSpPr txBox="1"/>
            <p:nvPr/>
          </p:nvSpPr>
          <p:spPr>
            <a:xfrm>
              <a:off x="6590341" y="5095756"/>
              <a:ext cx="1363919" cy="408223"/>
            </a:xfrm>
            <a:prstGeom prst="rect">
              <a:avLst/>
            </a:prstGeom>
            <a:noFill/>
          </p:spPr>
          <p:txBody>
            <a:bodyPr wrap="square" rtlCol="0">
              <a:spAutoFit/>
            </a:bodyPr>
            <a:lstStyle/>
            <a:p>
              <a:pPr algn="ctr"/>
              <a:r>
                <a:rPr lang="zh-CN" altLang="en-US" dirty="0">
                  <a:solidFill>
                    <a:schemeClr val="bg1"/>
                  </a:solidFill>
                </a:rPr>
                <a:t>二线城市</a:t>
              </a:r>
            </a:p>
          </p:txBody>
        </p:sp>
      </p:grpSp>
      <p:grpSp>
        <p:nvGrpSpPr>
          <p:cNvPr id="104" name="组合 103">
            <a:extLst>
              <a:ext uri="{FF2B5EF4-FFF2-40B4-BE49-F238E27FC236}">
                <a16:creationId xmlns:a16="http://schemas.microsoft.com/office/drawing/2014/main" xmlns="" id="{6209C2DD-417E-4EFA-8597-5FBB1C7B6C75}"/>
              </a:ext>
            </a:extLst>
          </p:cNvPr>
          <p:cNvGrpSpPr/>
          <p:nvPr/>
        </p:nvGrpSpPr>
        <p:grpSpPr>
          <a:xfrm>
            <a:off x="10060938" y="4211223"/>
            <a:ext cx="1581151" cy="1581151"/>
            <a:chOff x="6402645" y="4187592"/>
            <a:chExt cx="1747647" cy="1747647"/>
          </a:xfrm>
        </p:grpSpPr>
        <p:grpSp>
          <p:nvGrpSpPr>
            <p:cNvPr id="105" name="组合 104">
              <a:extLst>
                <a:ext uri="{FF2B5EF4-FFF2-40B4-BE49-F238E27FC236}">
                  <a16:creationId xmlns:a16="http://schemas.microsoft.com/office/drawing/2014/main" xmlns="" id="{6749FF96-428C-43E9-ADB3-0DC1E7E758A6}"/>
                </a:ext>
              </a:extLst>
            </p:cNvPr>
            <p:cNvGrpSpPr/>
            <p:nvPr/>
          </p:nvGrpSpPr>
          <p:grpSpPr>
            <a:xfrm>
              <a:off x="6402645" y="4187592"/>
              <a:ext cx="1747647" cy="1747647"/>
              <a:chOff x="6402645" y="4187592"/>
              <a:chExt cx="1747647" cy="1747647"/>
            </a:xfrm>
          </p:grpSpPr>
          <p:sp>
            <p:nvSpPr>
              <p:cNvPr id="108" name="椭圆 107">
                <a:extLst>
                  <a:ext uri="{FF2B5EF4-FFF2-40B4-BE49-F238E27FC236}">
                    <a16:creationId xmlns:a16="http://schemas.microsoft.com/office/drawing/2014/main" xmlns="" id="{8715FB32-868D-458E-93F0-9FA61FAAF772}"/>
                  </a:ext>
                </a:extLst>
              </p:cNvPr>
              <p:cNvSpPr/>
              <p:nvPr/>
            </p:nvSpPr>
            <p:spPr>
              <a:xfrm>
                <a:off x="6572221" y="4349826"/>
                <a:ext cx="1423181" cy="1423181"/>
              </a:xfrm>
              <a:prstGeom prst="ellipse">
                <a:avLst/>
              </a:prstGeom>
              <a:solidFill>
                <a:schemeClr val="tx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96500A0E-A67B-492D-96DB-B15973E52D55}"/>
                  </a:ext>
                </a:extLst>
              </p:cNvPr>
              <p:cNvSpPr/>
              <p:nvPr/>
            </p:nvSpPr>
            <p:spPr>
              <a:xfrm>
                <a:off x="6402645" y="4187592"/>
                <a:ext cx="1747647" cy="1747647"/>
              </a:xfrm>
              <a:prstGeom prst="ellipse">
                <a:avLst/>
              </a:prstGeom>
              <a:noFill/>
              <a:ln w="0">
                <a:gradFill>
                  <a:gsLst>
                    <a:gs pos="0">
                      <a:schemeClr val="tx2">
                        <a:alpha val="0"/>
                      </a:schemeClr>
                    </a:gs>
                    <a:gs pos="50000">
                      <a:schemeClr val="tx2"/>
                    </a:gs>
                    <a:gs pos="100000">
                      <a:schemeClr val="tx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6" name="文本框 105">
              <a:extLst>
                <a:ext uri="{FF2B5EF4-FFF2-40B4-BE49-F238E27FC236}">
                  <a16:creationId xmlns:a16="http://schemas.microsoft.com/office/drawing/2014/main" xmlns="" id="{BA87C0F7-5BD9-41DA-A2C2-461277756068}"/>
                </a:ext>
              </a:extLst>
            </p:cNvPr>
            <p:cNvSpPr txBox="1"/>
            <p:nvPr/>
          </p:nvSpPr>
          <p:spPr>
            <a:xfrm>
              <a:off x="6771171" y="4594968"/>
              <a:ext cx="1025280" cy="578315"/>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6</a:t>
              </a:r>
              <a:r>
                <a:rPr lang="zh-CN" altLang="en-US" sz="2800" dirty="0">
                  <a:solidFill>
                    <a:schemeClr val="bg1"/>
                  </a:solidFill>
                  <a:latin typeface="微软雅黑" panose="020B0503020204020204" pitchFamily="34" charset="-122"/>
                  <a:ea typeface="微软雅黑" panose="020B0503020204020204" pitchFamily="34" charset="-122"/>
                </a:rPr>
                <a:t>个</a:t>
              </a:r>
            </a:p>
          </p:txBody>
        </p:sp>
        <p:sp>
          <p:nvSpPr>
            <p:cNvPr id="107" name="文本框 106">
              <a:extLst>
                <a:ext uri="{FF2B5EF4-FFF2-40B4-BE49-F238E27FC236}">
                  <a16:creationId xmlns:a16="http://schemas.microsoft.com/office/drawing/2014/main" xmlns="" id="{6A4956ED-DF71-4012-A8DC-1CFBB3A162EC}"/>
                </a:ext>
              </a:extLst>
            </p:cNvPr>
            <p:cNvSpPr txBox="1"/>
            <p:nvPr/>
          </p:nvSpPr>
          <p:spPr>
            <a:xfrm>
              <a:off x="6590341" y="5095756"/>
              <a:ext cx="1363919" cy="408223"/>
            </a:xfrm>
            <a:prstGeom prst="rect">
              <a:avLst/>
            </a:prstGeom>
            <a:noFill/>
          </p:spPr>
          <p:txBody>
            <a:bodyPr wrap="square" rtlCol="0">
              <a:spAutoFit/>
            </a:bodyPr>
            <a:lstStyle/>
            <a:p>
              <a:pPr algn="ctr"/>
              <a:r>
                <a:rPr lang="zh-CN" altLang="en-US" dirty="0">
                  <a:solidFill>
                    <a:schemeClr val="bg1"/>
                  </a:solidFill>
                </a:rPr>
                <a:t>三线城市</a:t>
              </a:r>
            </a:p>
          </p:txBody>
        </p:sp>
      </p:grpSp>
      <p:cxnSp>
        <p:nvCxnSpPr>
          <p:cNvPr id="110" name="直接连接符 109">
            <a:extLst>
              <a:ext uri="{FF2B5EF4-FFF2-40B4-BE49-F238E27FC236}">
                <a16:creationId xmlns:a16="http://schemas.microsoft.com/office/drawing/2014/main" xmlns="" id="{26C6B1DA-C6E5-460C-97AE-8FC6CE27D989}"/>
              </a:ext>
            </a:extLst>
          </p:cNvPr>
          <p:cNvCxnSpPr/>
          <p:nvPr/>
        </p:nvCxnSpPr>
        <p:spPr>
          <a:xfrm>
            <a:off x="6709030" y="2357428"/>
            <a:ext cx="355799"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73856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B3E7CB-CA7A-4AA9-BC6C-AE57B0FB4F81}"/>
              </a:ext>
            </a:extLst>
          </p:cNvPr>
          <p:cNvSpPr>
            <a:spLocks noGrp="1"/>
          </p:cNvSpPr>
          <p:nvPr>
            <p:ph type="title"/>
          </p:nvPr>
        </p:nvSpPr>
        <p:spPr/>
        <p:txBody>
          <a:bodyPr/>
          <a:lstStyle/>
          <a:p>
            <a:r>
              <a:rPr lang="zh-CN" altLang="en-US" dirty="0"/>
              <a:t>团队建设</a:t>
            </a:r>
          </a:p>
        </p:txBody>
      </p:sp>
      <p:pic>
        <p:nvPicPr>
          <p:cNvPr id="4" name="图片 3">
            <a:extLst>
              <a:ext uri="{FF2B5EF4-FFF2-40B4-BE49-F238E27FC236}">
                <a16:creationId xmlns:a16="http://schemas.microsoft.com/office/drawing/2014/main" xmlns="" id="{92A8F3AC-C1D0-45DF-9E33-722A584E39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938" y="1373509"/>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5" name="图片 4">
            <a:extLst>
              <a:ext uri="{FF2B5EF4-FFF2-40B4-BE49-F238E27FC236}">
                <a16:creationId xmlns:a16="http://schemas.microsoft.com/office/drawing/2014/main" xmlns="" id="{11057AC3-D79F-44D7-A062-CADED94284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713" r="2940" b="8618"/>
          <a:stretch/>
        </p:blipFill>
        <p:spPr>
          <a:xfrm>
            <a:off x="8005891" y="3949702"/>
            <a:ext cx="3562268" cy="2368268"/>
          </a:xfrm>
          <a:prstGeom prst="rect">
            <a:avLst/>
          </a:prstGeom>
          <a:ln w="25400">
            <a:solidFill>
              <a:schemeClr val="bg1"/>
            </a:solidFill>
          </a:ln>
          <a:effectLst>
            <a:outerShdw blurRad="127000" sx="101000" sy="101000" algn="ctr" rotWithShape="0">
              <a:prstClr val="black">
                <a:alpha val="15000"/>
              </a:prstClr>
            </a:outerShdw>
          </a:effectLst>
        </p:spPr>
      </p:pic>
      <p:pic>
        <p:nvPicPr>
          <p:cNvPr id="6" name="图片 5">
            <a:extLst>
              <a:ext uri="{FF2B5EF4-FFF2-40B4-BE49-F238E27FC236}">
                <a16:creationId xmlns:a16="http://schemas.microsoft.com/office/drawing/2014/main" xmlns="" id="{487FC27C-C53E-4A6F-A76D-1677E887C58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82" b="4231"/>
          <a:stretch/>
        </p:blipFill>
        <p:spPr>
          <a:xfrm>
            <a:off x="8005893" y="1373509"/>
            <a:ext cx="3562265"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7" name="图片 6">
            <a:extLst>
              <a:ext uri="{FF2B5EF4-FFF2-40B4-BE49-F238E27FC236}">
                <a16:creationId xmlns:a16="http://schemas.microsoft.com/office/drawing/2014/main" xmlns="" id="{D0D8150C-30AD-45EB-BC92-D397B6A09E1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0915" y="1373509"/>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8" name="图片 7">
            <a:extLst>
              <a:ext uri="{FF2B5EF4-FFF2-40B4-BE49-F238E27FC236}">
                <a16:creationId xmlns:a16="http://schemas.microsoft.com/office/drawing/2014/main" xmlns="" id="{E1E43CD6-7F6C-44E3-9A4C-0D7F3960405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118" b="12472"/>
          <a:stretch/>
        </p:blipFill>
        <p:spPr>
          <a:xfrm>
            <a:off x="515938" y="3949702"/>
            <a:ext cx="3562269" cy="2372991"/>
          </a:xfrm>
          <a:prstGeom prst="rect">
            <a:avLst/>
          </a:prstGeom>
          <a:ln w="25400">
            <a:solidFill>
              <a:schemeClr val="bg1"/>
            </a:solidFill>
          </a:ln>
          <a:effectLst>
            <a:outerShdw blurRad="127000" sx="101000" sy="101000" algn="ctr" rotWithShape="0">
              <a:prstClr val="black">
                <a:alpha val="15000"/>
              </a:prstClr>
            </a:outerShdw>
          </a:effectLst>
        </p:spPr>
      </p:pic>
      <p:pic>
        <p:nvPicPr>
          <p:cNvPr id="9" name="图片 8">
            <a:extLst>
              <a:ext uri="{FF2B5EF4-FFF2-40B4-BE49-F238E27FC236}">
                <a16:creationId xmlns:a16="http://schemas.microsoft.com/office/drawing/2014/main" xmlns="" id="{FF927EFC-6F00-4F07-85CE-44C28B80707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3482"/>
          <a:stretch/>
        </p:blipFill>
        <p:spPr>
          <a:xfrm>
            <a:off x="4260914" y="3949702"/>
            <a:ext cx="3562269" cy="2368268"/>
          </a:xfrm>
          <a:prstGeom prst="rect">
            <a:avLst/>
          </a:prstGeom>
          <a:ln w="25400">
            <a:solidFill>
              <a:schemeClr val="bg1"/>
            </a:solidFill>
          </a:ln>
          <a:effectLst>
            <a:outerShdw blurRad="127000" sx="101000" sy="101000" algn="ctr" rotWithShape="0">
              <a:prstClr val="black">
                <a:alpha val="15000"/>
              </a:prstClr>
            </a:outerShdw>
          </a:effectLst>
        </p:spPr>
      </p:pic>
      <p:grpSp>
        <p:nvGrpSpPr>
          <p:cNvPr id="10" name="组合 9">
            <a:extLst>
              <a:ext uri="{FF2B5EF4-FFF2-40B4-BE49-F238E27FC236}">
                <a16:creationId xmlns:a16="http://schemas.microsoft.com/office/drawing/2014/main" xmlns="" id="{C191E55E-8B3E-43A2-A51E-728914AAF015}"/>
              </a:ext>
            </a:extLst>
          </p:cNvPr>
          <p:cNvGrpSpPr/>
          <p:nvPr/>
        </p:nvGrpSpPr>
        <p:grpSpPr>
          <a:xfrm>
            <a:off x="515938" y="3331029"/>
            <a:ext cx="3562268" cy="415471"/>
            <a:chOff x="515938" y="3331029"/>
            <a:chExt cx="3562268" cy="415471"/>
          </a:xfrm>
        </p:grpSpPr>
        <p:sp>
          <p:nvSpPr>
            <p:cNvPr id="11" name="矩形 10">
              <a:extLst>
                <a:ext uri="{FF2B5EF4-FFF2-40B4-BE49-F238E27FC236}">
                  <a16:creationId xmlns:a16="http://schemas.microsoft.com/office/drawing/2014/main" xmlns="" id="{CBAD219A-91DA-42F7-9E16-E33507F70DDF}"/>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2" name="文本框 11">
              <a:extLst>
                <a:ext uri="{FF2B5EF4-FFF2-40B4-BE49-F238E27FC236}">
                  <a16:creationId xmlns:a16="http://schemas.microsoft.com/office/drawing/2014/main" xmlns="" id="{0C5541B2-FE7B-4494-A716-D63A90EFBB51}"/>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3" name="组合 12">
            <a:extLst>
              <a:ext uri="{FF2B5EF4-FFF2-40B4-BE49-F238E27FC236}">
                <a16:creationId xmlns:a16="http://schemas.microsoft.com/office/drawing/2014/main" xmlns="" id="{5BEA77A5-0C95-45B0-AC94-C6818F5219CE}"/>
              </a:ext>
            </a:extLst>
          </p:cNvPr>
          <p:cNvGrpSpPr/>
          <p:nvPr/>
        </p:nvGrpSpPr>
        <p:grpSpPr>
          <a:xfrm>
            <a:off x="4260914" y="3331029"/>
            <a:ext cx="3562268" cy="415471"/>
            <a:chOff x="515938" y="3331029"/>
            <a:chExt cx="3562268" cy="415471"/>
          </a:xfrm>
        </p:grpSpPr>
        <p:sp>
          <p:nvSpPr>
            <p:cNvPr id="14" name="矩形 13">
              <a:extLst>
                <a:ext uri="{FF2B5EF4-FFF2-40B4-BE49-F238E27FC236}">
                  <a16:creationId xmlns:a16="http://schemas.microsoft.com/office/drawing/2014/main" xmlns="" id="{FFDC3520-07B1-4910-8825-672E6501D6FF}"/>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5" name="文本框 14">
              <a:extLst>
                <a:ext uri="{FF2B5EF4-FFF2-40B4-BE49-F238E27FC236}">
                  <a16:creationId xmlns:a16="http://schemas.microsoft.com/office/drawing/2014/main" xmlns="" id="{9A1D30E8-9850-4D5A-84CD-A482014D4BCF}"/>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6" name="组合 15">
            <a:extLst>
              <a:ext uri="{FF2B5EF4-FFF2-40B4-BE49-F238E27FC236}">
                <a16:creationId xmlns:a16="http://schemas.microsoft.com/office/drawing/2014/main" xmlns="" id="{5B64F25C-74AF-4ADC-8099-0135B106D555}"/>
              </a:ext>
            </a:extLst>
          </p:cNvPr>
          <p:cNvGrpSpPr/>
          <p:nvPr/>
        </p:nvGrpSpPr>
        <p:grpSpPr>
          <a:xfrm>
            <a:off x="8005890" y="3331029"/>
            <a:ext cx="3562268" cy="415471"/>
            <a:chOff x="515938" y="3331029"/>
            <a:chExt cx="3562268" cy="415471"/>
          </a:xfrm>
        </p:grpSpPr>
        <p:sp>
          <p:nvSpPr>
            <p:cNvPr id="17" name="矩形 16">
              <a:extLst>
                <a:ext uri="{FF2B5EF4-FFF2-40B4-BE49-F238E27FC236}">
                  <a16:creationId xmlns:a16="http://schemas.microsoft.com/office/drawing/2014/main" xmlns="" id="{2B0D9004-F106-45EE-AA6B-1A66C57305B9}"/>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18" name="文本框 17">
              <a:extLst>
                <a:ext uri="{FF2B5EF4-FFF2-40B4-BE49-F238E27FC236}">
                  <a16:creationId xmlns:a16="http://schemas.microsoft.com/office/drawing/2014/main" xmlns="" id="{872086DC-355B-435F-9079-785E2E65B45E}"/>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19" name="组合 18">
            <a:extLst>
              <a:ext uri="{FF2B5EF4-FFF2-40B4-BE49-F238E27FC236}">
                <a16:creationId xmlns:a16="http://schemas.microsoft.com/office/drawing/2014/main" xmlns="" id="{0B35793B-A0C9-4BA0-87BA-6636A98AF32E}"/>
              </a:ext>
            </a:extLst>
          </p:cNvPr>
          <p:cNvGrpSpPr/>
          <p:nvPr/>
        </p:nvGrpSpPr>
        <p:grpSpPr>
          <a:xfrm>
            <a:off x="515938" y="5902499"/>
            <a:ext cx="3562268" cy="415471"/>
            <a:chOff x="515938" y="3331029"/>
            <a:chExt cx="3562268" cy="415471"/>
          </a:xfrm>
        </p:grpSpPr>
        <p:sp>
          <p:nvSpPr>
            <p:cNvPr id="20" name="矩形 19">
              <a:extLst>
                <a:ext uri="{FF2B5EF4-FFF2-40B4-BE49-F238E27FC236}">
                  <a16:creationId xmlns:a16="http://schemas.microsoft.com/office/drawing/2014/main" xmlns="" id="{D1E26506-14AD-4B85-83C6-4F2BD0F7B2CC}"/>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1" name="文本框 20">
              <a:extLst>
                <a:ext uri="{FF2B5EF4-FFF2-40B4-BE49-F238E27FC236}">
                  <a16:creationId xmlns:a16="http://schemas.microsoft.com/office/drawing/2014/main" xmlns="" id="{56DFB86D-AADD-41DD-9DDD-A536EB1F740D}"/>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22" name="组合 21">
            <a:extLst>
              <a:ext uri="{FF2B5EF4-FFF2-40B4-BE49-F238E27FC236}">
                <a16:creationId xmlns:a16="http://schemas.microsoft.com/office/drawing/2014/main" xmlns="" id="{6A4BA9EB-7FE6-42BF-A71F-F243E6F9D6F7}"/>
              </a:ext>
            </a:extLst>
          </p:cNvPr>
          <p:cNvGrpSpPr/>
          <p:nvPr/>
        </p:nvGrpSpPr>
        <p:grpSpPr>
          <a:xfrm>
            <a:off x="4260914" y="5902499"/>
            <a:ext cx="3562268" cy="415471"/>
            <a:chOff x="515938" y="3331029"/>
            <a:chExt cx="3562268" cy="415471"/>
          </a:xfrm>
        </p:grpSpPr>
        <p:sp>
          <p:nvSpPr>
            <p:cNvPr id="23" name="矩形 22">
              <a:extLst>
                <a:ext uri="{FF2B5EF4-FFF2-40B4-BE49-F238E27FC236}">
                  <a16:creationId xmlns:a16="http://schemas.microsoft.com/office/drawing/2014/main" xmlns="" id="{DB5E3A81-C986-4EC5-A684-52768B15D2CB}"/>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4" name="文本框 23">
              <a:extLst>
                <a:ext uri="{FF2B5EF4-FFF2-40B4-BE49-F238E27FC236}">
                  <a16:creationId xmlns:a16="http://schemas.microsoft.com/office/drawing/2014/main" xmlns="" id="{5825A3FC-9257-43EA-8E21-F4F3032D2446}"/>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grpSp>
        <p:nvGrpSpPr>
          <p:cNvPr id="25" name="组合 24">
            <a:extLst>
              <a:ext uri="{FF2B5EF4-FFF2-40B4-BE49-F238E27FC236}">
                <a16:creationId xmlns:a16="http://schemas.microsoft.com/office/drawing/2014/main" xmlns="" id="{E2349AD0-7C1E-45C8-907F-BFE816CEFD32}"/>
              </a:ext>
            </a:extLst>
          </p:cNvPr>
          <p:cNvGrpSpPr/>
          <p:nvPr/>
        </p:nvGrpSpPr>
        <p:grpSpPr>
          <a:xfrm>
            <a:off x="8005890" y="5902499"/>
            <a:ext cx="3562268" cy="415471"/>
            <a:chOff x="515938" y="3331029"/>
            <a:chExt cx="3562268" cy="415471"/>
          </a:xfrm>
        </p:grpSpPr>
        <p:sp>
          <p:nvSpPr>
            <p:cNvPr id="26" name="矩形 25">
              <a:extLst>
                <a:ext uri="{FF2B5EF4-FFF2-40B4-BE49-F238E27FC236}">
                  <a16:creationId xmlns:a16="http://schemas.microsoft.com/office/drawing/2014/main" xmlns="" id="{A02D1080-D1B0-42B6-9915-99986E86CD31}"/>
                </a:ext>
              </a:extLst>
            </p:cNvPr>
            <p:cNvSpPr/>
            <p:nvPr/>
          </p:nvSpPr>
          <p:spPr>
            <a:xfrm>
              <a:off x="515938" y="3331029"/>
              <a:ext cx="3562268" cy="415471"/>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27" name="文本框 26">
              <a:extLst>
                <a:ext uri="{FF2B5EF4-FFF2-40B4-BE49-F238E27FC236}">
                  <a16:creationId xmlns:a16="http://schemas.microsoft.com/office/drawing/2014/main" xmlns="" id="{3B8C6B19-2939-45EE-AA48-CDC2B8A8FF5D}"/>
                </a:ext>
              </a:extLst>
            </p:cNvPr>
            <p:cNvSpPr txBox="1"/>
            <p:nvPr/>
          </p:nvSpPr>
          <p:spPr>
            <a:xfrm>
              <a:off x="1001672" y="3338709"/>
              <a:ext cx="2590800" cy="369332"/>
            </a:xfrm>
            <a:prstGeom prst="rect">
              <a:avLst/>
            </a:prstGeom>
            <a:noFill/>
          </p:spPr>
          <p:txBody>
            <a:bodyPr wrap="square" rtlCol="0">
              <a:spAutoFit/>
            </a:bodyPr>
            <a:lstStyle/>
            <a:p>
              <a:pPr algn="ctr"/>
              <a:r>
                <a:rPr lang="zh-CN" altLang="en-US" dirty="0">
                  <a:solidFill>
                    <a:schemeClr val="bg1"/>
                  </a:solidFill>
                  <a:latin typeface="+mn-ea"/>
                </a:rPr>
                <a:t>输入对图片的介绍</a:t>
              </a:r>
            </a:p>
          </p:txBody>
        </p:sp>
      </p:grpSp>
    </p:spTree>
    <p:extLst>
      <p:ext uri="{BB962C8B-B14F-4D97-AF65-F5344CB8AC3E}">
        <p14:creationId xmlns:p14="http://schemas.microsoft.com/office/powerpoint/2010/main" val="258298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6BAFDE4D-82B0-48D2-A292-D7FDC2FFD41F}"/>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1336203">
            <a:off x="602858" y="2223662"/>
            <a:ext cx="2872875" cy="4022026"/>
          </a:xfrm>
          <a:prstGeom prst="rect">
            <a:avLst/>
          </a:prstGeom>
        </p:spPr>
      </p:pic>
      <p:pic>
        <p:nvPicPr>
          <p:cNvPr id="14" name="图片 13">
            <a:extLst>
              <a:ext uri="{FF2B5EF4-FFF2-40B4-BE49-F238E27FC236}">
                <a16:creationId xmlns:a16="http://schemas.microsoft.com/office/drawing/2014/main" xmlns="" id="{D1FD2316-62A5-47FF-A319-AD677CF42EAE}"/>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98228">
            <a:off x="2900762" y="1795413"/>
            <a:ext cx="2872875" cy="4022026"/>
          </a:xfrm>
          <a:prstGeom prst="rect">
            <a:avLst/>
          </a:prstGeom>
        </p:spPr>
      </p:pic>
      <p:pic>
        <p:nvPicPr>
          <p:cNvPr id="15" name="图片 14">
            <a:extLst>
              <a:ext uri="{FF2B5EF4-FFF2-40B4-BE49-F238E27FC236}">
                <a16:creationId xmlns:a16="http://schemas.microsoft.com/office/drawing/2014/main" xmlns="" id="{3555A229-8114-4AB4-816C-0B881208DE6C}"/>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20702533">
            <a:off x="8848741" y="2146604"/>
            <a:ext cx="2872875" cy="4022026"/>
          </a:xfrm>
          <a:prstGeom prst="rect">
            <a:avLst/>
          </a:prstGeom>
        </p:spPr>
      </p:pic>
      <p:pic>
        <p:nvPicPr>
          <p:cNvPr id="16" name="图片 15">
            <a:extLst>
              <a:ext uri="{FF2B5EF4-FFF2-40B4-BE49-F238E27FC236}">
                <a16:creationId xmlns:a16="http://schemas.microsoft.com/office/drawing/2014/main" xmlns="" id="{9E115785-C1DF-4E33-8D4A-96D4E39E4E99}"/>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474086">
            <a:off x="7149488" y="1948888"/>
            <a:ext cx="2872875" cy="4022026"/>
          </a:xfrm>
          <a:prstGeom prst="rect">
            <a:avLst/>
          </a:prstGeom>
        </p:spPr>
      </p:pic>
      <p:pic>
        <p:nvPicPr>
          <p:cNvPr id="17" name="图片 16">
            <a:extLst>
              <a:ext uri="{FF2B5EF4-FFF2-40B4-BE49-F238E27FC236}">
                <a16:creationId xmlns:a16="http://schemas.microsoft.com/office/drawing/2014/main" xmlns="" id="{FB40655D-0936-4C32-8E10-1963EBCE94B8}"/>
              </a:ext>
            </a:extLst>
          </p:cNvPr>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018972" y="1143818"/>
            <a:ext cx="2872875" cy="4022026"/>
          </a:xfrm>
          <a:prstGeom prst="rect">
            <a:avLst/>
          </a:prstGeom>
        </p:spPr>
      </p:pic>
      <p:sp>
        <p:nvSpPr>
          <p:cNvPr id="18" name="矩形 17">
            <a:extLst>
              <a:ext uri="{FF2B5EF4-FFF2-40B4-BE49-F238E27FC236}">
                <a16:creationId xmlns:a16="http://schemas.microsoft.com/office/drawing/2014/main" xmlns="" id="{F832E5EC-94AF-4AF0-9F46-A278153DD53B}"/>
              </a:ext>
            </a:extLst>
          </p:cNvPr>
          <p:cNvSpPr/>
          <p:nvPr/>
        </p:nvSpPr>
        <p:spPr>
          <a:xfrm>
            <a:off x="0" y="4305300"/>
            <a:ext cx="12192000" cy="2552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xmlns="" id="{3E85296B-5A83-4217-A7E1-B228CA0FED71}"/>
              </a:ext>
            </a:extLst>
          </p:cNvPr>
          <p:cNvSpPr txBox="1"/>
          <p:nvPr/>
        </p:nvSpPr>
        <p:spPr>
          <a:xfrm>
            <a:off x="647700" y="5073818"/>
            <a:ext cx="1701800" cy="1015663"/>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50+</a:t>
            </a:r>
          </a:p>
          <a:p>
            <a:r>
              <a:rPr lang="zh-CN" altLang="en-US" sz="2000" dirty="0">
                <a:solidFill>
                  <a:schemeClr val="bg1"/>
                </a:solidFill>
              </a:rPr>
              <a:t>国家级荣誉</a:t>
            </a:r>
          </a:p>
        </p:txBody>
      </p:sp>
      <p:sp>
        <p:nvSpPr>
          <p:cNvPr id="20" name="文本框 19">
            <a:extLst>
              <a:ext uri="{FF2B5EF4-FFF2-40B4-BE49-F238E27FC236}">
                <a16:creationId xmlns:a16="http://schemas.microsoft.com/office/drawing/2014/main" xmlns="" id="{54C1138E-A0B9-4EFF-8E6C-32723E6A391B}"/>
              </a:ext>
            </a:extLst>
          </p:cNvPr>
          <p:cNvSpPr txBox="1"/>
          <p:nvPr/>
        </p:nvSpPr>
        <p:spPr>
          <a:xfrm>
            <a:off x="2801938" y="5073818"/>
            <a:ext cx="2159000" cy="1015663"/>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100+</a:t>
            </a:r>
          </a:p>
          <a:p>
            <a:r>
              <a:rPr lang="zh-CN" altLang="en-US" sz="2000" dirty="0">
                <a:solidFill>
                  <a:schemeClr val="bg1"/>
                </a:solidFill>
              </a:rPr>
              <a:t>国家级专利发明</a:t>
            </a:r>
          </a:p>
        </p:txBody>
      </p:sp>
      <p:sp>
        <p:nvSpPr>
          <p:cNvPr id="21" name="文本框 20">
            <a:extLst>
              <a:ext uri="{FF2B5EF4-FFF2-40B4-BE49-F238E27FC236}">
                <a16:creationId xmlns:a16="http://schemas.microsoft.com/office/drawing/2014/main" xmlns="" id="{4CE3D7C6-088B-405F-8275-13EC96F00620}"/>
              </a:ext>
            </a:extLst>
          </p:cNvPr>
          <p:cNvSpPr txBox="1"/>
          <p:nvPr/>
        </p:nvSpPr>
        <p:spPr>
          <a:xfrm>
            <a:off x="5413376" y="5073818"/>
            <a:ext cx="1892302" cy="1015663"/>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130+</a:t>
            </a:r>
          </a:p>
          <a:p>
            <a:r>
              <a:rPr lang="zh-CN" altLang="en-US" sz="2000" dirty="0">
                <a:solidFill>
                  <a:schemeClr val="bg1"/>
                </a:solidFill>
              </a:rPr>
              <a:t>省级单位荣誉</a:t>
            </a:r>
          </a:p>
        </p:txBody>
      </p:sp>
      <p:sp>
        <p:nvSpPr>
          <p:cNvPr id="22" name="文本框 21">
            <a:extLst>
              <a:ext uri="{FF2B5EF4-FFF2-40B4-BE49-F238E27FC236}">
                <a16:creationId xmlns:a16="http://schemas.microsoft.com/office/drawing/2014/main" xmlns="" id="{5CF720E2-B22E-4C1C-9E57-892AC833C400}"/>
              </a:ext>
            </a:extLst>
          </p:cNvPr>
          <p:cNvSpPr txBox="1"/>
          <p:nvPr/>
        </p:nvSpPr>
        <p:spPr>
          <a:xfrm>
            <a:off x="7758116" y="5073818"/>
            <a:ext cx="1854198" cy="1015663"/>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200+</a:t>
            </a:r>
          </a:p>
          <a:p>
            <a:r>
              <a:rPr lang="zh-CN" altLang="en-US" sz="2000" dirty="0">
                <a:solidFill>
                  <a:schemeClr val="bg1"/>
                </a:solidFill>
              </a:rPr>
              <a:t>市级单位荣誉</a:t>
            </a:r>
          </a:p>
        </p:txBody>
      </p:sp>
      <p:sp>
        <p:nvSpPr>
          <p:cNvPr id="23" name="文本框 22">
            <a:extLst>
              <a:ext uri="{FF2B5EF4-FFF2-40B4-BE49-F238E27FC236}">
                <a16:creationId xmlns:a16="http://schemas.microsoft.com/office/drawing/2014/main" xmlns="" id="{342792F5-A200-4D7C-B026-6CD92CC52AB4}"/>
              </a:ext>
            </a:extLst>
          </p:cNvPr>
          <p:cNvSpPr txBox="1"/>
          <p:nvPr/>
        </p:nvSpPr>
        <p:spPr>
          <a:xfrm>
            <a:off x="10064751" y="5073818"/>
            <a:ext cx="1854198" cy="1015663"/>
          </a:xfrm>
          <a:prstGeom prst="rect">
            <a:avLst/>
          </a:prstGeom>
          <a:noFill/>
        </p:spPr>
        <p:txBody>
          <a:bodyPr wrap="square" rtlCol="0">
            <a:spAutoFit/>
          </a:bodyPr>
          <a:lstStyle/>
          <a:p>
            <a:r>
              <a:rPr lang="en-US" altLang="zh-CN" sz="4000" dirty="0">
                <a:solidFill>
                  <a:schemeClr val="bg1"/>
                </a:solidFill>
                <a:latin typeface="微软雅黑" panose="020B0503020204020204" pitchFamily="34" charset="-122"/>
                <a:ea typeface="微软雅黑" panose="020B0503020204020204" pitchFamily="34" charset="-122"/>
              </a:rPr>
              <a:t>5</a:t>
            </a:r>
            <a:r>
              <a:rPr lang="zh-CN" altLang="en-US" sz="4000" dirty="0">
                <a:solidFill>
                  <a:schemeClr val="bg1"/>
                </a:solidFill>
                <a:latin typeface="微软雅黑" panose="020B0503020204020204" pitchFamily="34" charset="-122"/>
                <a:ea typeface="微软雅黑" panose="020B0503020204020204" pitchFamily="34" charset="-122"/>
              </a:rPr>
              <a:t>次</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zh-CN" altLang="en-US" sz="2000" dirty="0">
                <a:solidFill>
                  <a:schemeClr val="bg1"/>
                </a:solidFill>
              </a:rPr>
              <a:t>先进企业模范</a:t>
            </a:r>
          </a:p>
        </p:txBody>
      </p:sp>
      <p:cxnSp>
        <p:nvCxnSpPr>
          <p:cNvPr id="24" name="直接连接符 23">
            <a:extLst>
              <a:ext uri="{FF2B5EF4-FFF2-40B4-BE49-F238E27FC236}">
                <a16:creationId xmlns:a16="http://schemas.microsoft.com/office/drawing/2014/main" xmlns="" id="{B2EEBB3F-FFA4-4FC4-A178-98B4ABFCAAEA}"/>
              </a:ext>
            </a:extLst>
          </p:cNvPr>
          <p:cNvCxnSpPr>
            <a:cxnSpLocks/>
          </p:cNvCxnSpPr>
          <p:nvPr/>
        </p:nvCxnSpPr>
        <p:spPr>
          <a:xfrm>
            <a:off x="2381250"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A889694-6B13-45A4-A2D5-257EF62D0DF8}"/>
              </a:ext>
            </a:extLst>
          </p:cNvPr>
          <p:cNvCxnSpPr>
            <a:cxnSpLocks/>
          </p:cNvCxnSpPr>
          <p:nvPr/>
        </p:nvCxnSpPr>
        <p:spPr>
          <a:xfrm>
            <a:off x="5073650"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7E8DF05-1E58-4A0B-A1DF-E11AAD5C1839}"/>
              </a:ext>
            </a:extLst>
          </p:cNvPr>
          <p:cNvCxnSpPr>
            <a:cxnSpLocks/>
          </p:cNvCxnSpPr>
          <p:nvPr/>
        </p:nvCxnSpPr>
        <p:spPr>
          <a:xfrm>
            <a:off x="7446736"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177AF81-87D8-4351-8A71-2E6B4F935DCA}"/>
              </a:ext>
            </a:extLst>
          </p:cNvPr>
          <p:cNvCxnSpPr>
            <a:cxnSpLocks/>
          </p:cNvCxnSpPr>
          <p:nvPr/>
        </p:nvCxnSpPr>
        <p:spPr>
          <a:xfrm>
            <a:off x="9700079" y="5192713"/>
            <a:ext cx="0" cy="792162"/>
          </a:xfrm>
          <a:prstGeom prst="line">
            <a:avLst/>
          </a:prstGeom>
          <a:ln>
            <a:solidFill>
              <a:schemeClr val="bg1">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标题 1">
            <a:extLst>
              <a:ext uri="{FF2B5EF4-FFF2-40B4-BE49-F238E27FC236}">
                <a16:creationId xmlns:a16="http://schemas.microsoft.com/office/drawing/2014/main" xmlns="" id="{1998EFD5-3CBE-4BEA-A717-B9795335B162}"/>
              </a:ext>
            </a:extLst>
          </p:cNvPr>
          <p:cNvSpPr>
            <a:spLocks noGrp="1"/>
          </p:cNvSpPr>
          <p:nvPr>
            <p:ph type="title"/>
          </p:nvPr>
        </p:nvSpPr>
        <p:spPr>
          <a:xfrm>
            <a:off x="600821" y="211346"/>
            <a:ext cx="10515600" cy="422434"/>
          </a:xfrm>
        </p:spPr>
        <p:txBody>
          <a:bodyPr/>
          <a:lstStyle/>
          <a:p>
            <a:r>
              <a:rPr lang="zh-CN" altLang="en-US" dirty="0"/>
              <a:t>团队荣誉</a:t>
            </a:r>
          </a:p>
        </p:txBody>
      </p:sp>
    </p:spTree>
    <p:extLst>
      <p:ext uri="{BB962C8B-B14F-4D97-AF65-F5344CB8AC3E}">
        <p14:creationId xmlns:p14="http://schemas.microsoft.com/office/powerpoint/2010/main" val="3897960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存在问题分析</a:t>
            </a:r>
          </a:p>
        </p:txBody>
      </p:sp>
    </p:spTree>
    <p:extLst>
      <p:ext uri="{BB962C8B-B14F-4D97-AF65-F5344CB8AC3E}">
        <p14:creationId xmlns:p14="http://schemas.microsoft.com/office/powerpoint/2010/main" val="20281131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a:extLst>
              <a:ext uri="{FF2B5EF4-FFF2-40B4-BE49-F238E27FC236}">
                <a16:creationId xmlns:a16="http://schemas.microsoft.com/office/drawing/2014/main" xmlns="" id="{93DB08AD-D746-41E0-B585-15958878B7CE}"/>
              </a:ext>
            </a:extLst>
          </p:cNvPr>
          <p:cNvSpPr>
            <a:spLocks noGrp="1"/>
          </p:cNvSpPr>
          <p:nvPr>
            <p:ph type="title"/>
          </p:nvPr>
        </p:nvSpPr>
        <p:spPr/>
        <p:txBody>
          <a:bodyPr/>
          <a:lstStyle/>
          <a:p>
            <a:r>
              <a:rPr lang="zh-CN" altLang="en-US" dirty="0"/>
              <a:t>竞品分析</a:t>
            </a:r>
          </a:p>
        </p:txBody>
      </p:sp>
      <p:sp>
        <p:nvSpPr>
          <p:cNvPr id="14" name="平行四边形 13">
            <a:extLst>
              <a:ext uri="{FF2B5EF4-FFF2-40B4-BE49-F238E27FC236}">
                <a16:creationId xmlns:a16="http://schemas.microsoft.com/office/drawing/2014/main" xmlns="" id="{B51E9F8D-31AE-421A-AE45-6B27CB459AC7}"/>
              </a:ext>
            </a:extLst>
          </p:cNvPr>
          <p:cNvSpPr/>
          <p:nvPr/>
        </p:nvSpPr>
        <p:spPr>
          <a:xfrm>
            <a:off x="-3637017" y="1774385"/>
            <a:ext cx="11019728" cy="4131115"/>
          </a:xfrm>
          <a:prstGeom prst="parallelogram">
            <a:avLst>
              <a:gd name="adj" fmla="val 587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xmlns="" id="{CBC2B1D2-402D-418D-9190-27A27F8D063C}"/>
              </a:ext>
            </a:extLst>
          </p:cNvPr>
          <p:cNvSpPr/>
          <p:nvPr/>
        </p:nvSpPr>
        <p:spPr>
          <a:xfrm>
            <a:off x="4637225" y="1774385"/>
            <a:ext cx="10756708" cy="4131115"/>
          </a:xfrm>
          <a:prstGeom prst="parallelogram">
            <a:avLst>
              <a:gd name="adj" fmla="val 587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00652A5F-A500-45EC-B912-08DB1209F9AA}"/>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100000"/>
                    </a14:imgEffect>
                    <a14:imgEffect>
                      <a14:brightnessContrast bright="100000"/>
                    </a14:imgEffect>
                  </a14:imgLayer>
                </a14:imgProps>
              </a:ext>
            </a:extLst>
          </a:blip>
          <a:stretch>
            <a:fillRect/>
          </a:stretch>
        </p:blipFill>
        <p:spPr>
          <a:xfrm>
            <a:off x="5315947" y="2901359"/>
            <a:ext cx="1335140" cy="1792379"/>
          </a:xfrm>
          <a:prstGeom prst="rect">
            <a:avLst/>
          </a:prstGeom>
        </p:spPr>
      </p:pic>
      <p:sp>
        <p:nvSpPr>
          <p:cNvPr id="17" name="文本框 16">
            <a:extLst>
              <a:ext uri="{FF2B5EF4-FFF2-40B4-BE49-F238E27FC236}">
                <a16:creationId xmlns:a16="http://schemas.microsoft.com/office/drawing/2014/main" xmlns="" id="{87A514D2-5DB4-4772-BC96-883BF8518B78}"/>
              </a:ext>
            </a:extLst>
          </p:cNvPr>
          <p:cNvSpPr txBox="1"/>
          <p:nvPr/>
        </p:nvSpPr>
        <p:spPr>
          <a:xfrm>
            <a:off x="649967" y="2299785"/>
            <a:ext cx="260826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别人家的产品</a:t>
            </a:r>
          </a:p>
        </p:txBody>
      </p:sp>
      <p:sp>
        <p:nvSpPr>
          <p:cNvPr id="18" name="矩形 17">
            <a:extLst>
              <a:ext uri="{FF2B5EF4-FFF2-40B4-BE49-F238E27FC236}">
                <a16:creationId xmlns:a16="http://schemas.microsoft.com/office/drawing/2014/main" xmlns="" id="{EFFA33BE-CFB5-4FCB-A43B-817F51D6EB2C}"/>
              </a:ext>
            </a:extLst>
          </p:cNvPr>
          <p:cNvSpPr/>
          <p:nvPr/>
        </p:nvSpPr>
        <p:spPr>
          <a:xfrm>
            <a:off x="614590" y="2901359"/>
            <a:ext cx="3961341" cy="2269980"/>
          </a:xfrm>
          <a:prstGeom prst="rect">
            <a:avLst/>
          </a:prstGeom>
        </p:spPr>
        <p:txBody>
          <a:bodyPr wrap="none">
            <a:spAutoFit/>
          </a:bodyPr>
          <a:lstStyle/>
          <a:p>
            <a:pPr marL="285750" lvl="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endParaRPr lang="en-US" altLang="zh-CN" sz="1600" dirty="0">
              <a:solidFill>
                <a:schemeClr val="bg1"/>
              </a:solidFill>
              <a:latin typeface="微软雅黑 Light" panose="020B0502040204020203" pitchFamily="34" charset="-122"/>
              <a:ea typeface="微软雅黑 Light" panose="020B0502040204020203" pitchFamily="34" charset="-122"/>
            </a:endParaRP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p:txBody>
      </p:sp>
      <p:sp>
        <p:nvSpPr>
          <p:cNvPr id="19" name="文本框 18">
            <a:extLst>
              <a:ext uri="{FF2B5EF4-FFF2-40B4-BE49-F238E27FC236}">
                <a16:creationId xmlns:a16="http://schemas.microsoft.com/office/drawing/2014/main" xmlns="" id="{FCF8DDC8-D71F-40ED-B7A6-D67D1E5E7FF9}"/>
              </a:ext>
            </a:extLst>
          </p:cNvPr>
          <p:cNvSpPr txBox="1"/>
          <p:nvPr/>
        </p:nvSpPr>
        <p:spPr>
          <a:xfrm>
            <a:off x="7365185" y="2299785"/>
            <a:ext cx="2608262"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自己家的产品</a:t>
            </a:r>
          </a:p>
        </p:txBody>
      </p:sp>
      <p:sp>
        <p:nvSpPr>
          <p:cNvPr id="20" name="矩形 19">
            <a:extLst>
              <a:ext uri="{FF2B5EF4-FFF2-40B4-BE49-F238E27FC236}">
                <a16:creationId xmlns:a16="http://schemas.microsoft.com/office/drawing/2014/main" xmlns="" id="{91B5C36C-8B9B-4503-AA05-57AEC4C665C8}"/>
              </a:ext>
            </a:extLst>
          </p:cNvPr>
          <p:cNvSpPr/>
          <p:nvPr/>
        </p:nvSpPr>
        <p:spPr>
          <a:xfrm>
            <a:off x="7329808" y="2901359"/>
            <a:ext cx="3961341" cy="2269980"/>
          </a:xfrm>
          <a:prstGeom prst="rect">
            <a:avLst/>
          </a:prstGeom>
        </p:spPr>
        <p:txBody>
          <a:bodyPr wrap="none">
            <a:spAutoFit/>
          </a:bodyPr>
          <a:lstStyle/>
          <a:p>
            <a:pPr marL="285750" lvl="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endParaRPr lang="en-US" altLang="zh-CN" sz="1600" dirty="0">
              <a:solidFill>
                <a:schemeClr val="bg1"/>
              </a:solidFill>
              <a:latin typeface="微软雅黑 Light" panose="020B0502040204020203" pitchFamily="34" charset="-122"/>
              <a:ea typeface="微软雅黑 Light" panose="020B0502040204020203" pitchFamily="34" charset="-122"/>
            </a:endParaRP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a:p>
            <a:pPr marL="285750" indent="-285750" algn="ctr">
              <a:lnSpc>
                <a:spcPct val="150000"/>
              </a:lnSpc>
              <a:buFont typeface="Arial" panose="020B0604020202020204" pitchFamily="34" charset="0"/>
              <a:buChar char="•"/>
              <a:defRPr/>
            </a:pPr>
            <a:r>
              <a:rPr lang="zh-CN" altLang="en-US" sz="1600" dirty="0">
                <a:solidFill>
                  <a:schemeClr val="bg1"/>
                </a:solidFill>
                <a:latin typeface="微软雅黑 Light" panose="020B0502040204020203" pitchFamily="34" charset="-122"/>
                <a:ea typeface="微软雅黑 Light" panose="020B0502040204020203" pitchFamily="34" charset="-122"/>
              </a:rPr>
              <a:t>输入你的正文内容，输入你的正文内容</a:t>
            </a:r>
          </a:p>
        </p:txBody>
      </p:sp>
    </p:spTree>
    <p:extLst>
      <p:ext uri="{BB962C8B-B14F-4D97-AF65-F5344CB8AC3E}">
        <p14:creationId xmlns:p14="http://schemas.microsoft.com/office/powerpoint/2010/main" val="6463681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6B5744-5CC6-4C4C-865A-583148121D66}"/>
              </a:ext>
            </a:extLst>
          </p:cNvPr>
          <p:cNvSpPr>
            <a:spLocks noGrp="1"/>
          </p:cNvSpPr>
          <p:nvPr>
            <p:ph type="title"/>
          </p:nvPr>
        </p:nvSpPr>
        <p:spPr/>
        <p:txBody>
          <a:bodyPr/>
          <a:lstStyle/>
          <a:p>
            <a:r>
              <a:rPr lang="zh-CN" altLang="en-US" dirty="0"/>
              <a:t>竞品数据分析</a:t>
            </a:r>
          </a:p>
        </p:txBody>
      </p:sp>
      <p:cxnSp>
        <p:nvCxnSpPr>
          <p:cNvPr id="4" name="直接连接符 3">
            <a:extLst>
              <a:ext uri="{FF2B5EF4-FFF2-40B4-BE49-F238E27FC236}">
                <a16:creationId xmlns:a16="http://schemas.microsoft.com/office/drawing/2014/main" xmlns="" id="{2CF1222B-E2AF-4C1F-8E4F-1F4D5890800E}"/>
              </a:ext>
            </a:extLst>
          </p:cNvPr>
          <p:cNvCxnSpPr>
            <a:cxnSpLocks/>
          </p:cNvCxnSpPr>
          <p:nvPr/>
        </p:nvCxnSpPr>
        <p:spPr>
          <a:xfrm>
            <a:off x="6132513" y="1244600"/>
            <a:ext cx="0" cy="5280025"/>
          </a:xfrm>
          <a:prstGeom prst="line">
            <a:avLst/>
          </a:prstGeom>
          <a:noFill/>
          <a:ln w="6350" cap="flat" cmpd="sng" algn="ctr">
            <a:solidFill>
              <a:srgbClr val="0A7BB6"/>
            </a:solidFill>
            <a:prstDash val="solid"/>
            <a:miter lim="800000"/>
          </a:ln>
          <a:effectLst/>
        </p:spPr>
      </p:cxnSp>
      <p:grpSp>
        <p:nvGrpSpPr>
          <p:cNvPr id="5" name="组合 4">
            <a:extLst>
              <a:ext uri="{FF2B5EF4-FFF2-40B4-BE49-F238E27FC236}">
                <a16:creationId xmlns:a16="http://schemas.microsoft.com/office/drawing/2014/main" xmlns="" id="{C02662AF-D215-48D5-8995-9CFE4BC67587}"/>
              </a:ext>
            </a:extLst>
          </p:cNvPr>
          <p:cNvGrpSpPr/>
          <p:nvPr/>
        </p:nvGrpSpPr>
        <p:grpSpPr>
          <a:xfrm>
            <a:off x="5691190" y="2841632"/>
            <a:ext cx="882645" cy="882645"/>
            <a:chOff x="5441950" y="2774950"/>
            <a:chExt cx="1308100" cy="1308100"/>
          </a:xfrm>
        </p:grpSpPr>
        <p:sp>
          <p:nvSpPr>
            <p:cNvPr id="6" name="椭圆 5">
              <a:extLst>
                <a:ext uri="{FF2B5EF4-FFF2-40B4-BE49-F238E27FC236}">
                  <a16:creationId xmlns:a16="http://schemas.microsoft.com/office/drawing/2014/main" xmlns="" id="{3B398EE2-500D-4496-A38B-C4363C6E75C6}"/>
                </a:ext>
              </a:extLst>
            </p:cNvPr>
            <p:cNvSpPr/>
            <p:nvPr/>
          </p:nvSpPr>
          <p:spPr>
            <a:xfrm>
              <a:off x="5441950" y="2774950"/>
              <a:ext cx="1308100" cy="1308100"/>
            </a:xfrm>
            <a:prstGeom prst="ellipse">
              <a:avLst/>
            </a:prstGeom>
            <a:solidFill>
              <a:srgbClr val="0A7BB6"/>
            </a:solidFill>
            <a:ln w="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accent1"/>
                </a:solidFill>
                <a:effectLst/>
                <a:uLnTx/>
                <a:uFillTx/>
                <a:latin typeface="Segoe UI Light"/>
                <a:ea typeface="微软雅黑 Light" panose="020B0502040204020203" pitchFamily="34" charset="-122"/>
                <a:cs typeface="+mn-cs"/>
              </a:endParaRPr>
            </a:p>
          </p:txBody>
        </p:sp>
        <p:sp>
          <p:nvSpPr>
            <p:cNvPr id="7" name="文本框 6">
              <a:extLst>
                <a:ext uri="{FF2B5EF4-FFF2-40B4-BE49-F238E27FC236}">
                  <a16:creationId xmlns:a16="http://schemas.microsoft.com/office/drawing/2014/main" xmlns="" id="{E73C0920-420F-495E-A475-3BDDF7319038}"/>
                </a:ext>
              </a:extLst>
            </p:cNvPr>
            <p:cNvSpPr txBox="1"/>
            <p:nvPr/>
          </p:nvSpPr>
          <p:spPr>
            <a:xfrm>
              <a:off x="5714227" y="3086899"/>
              <a:ext cx="1035823" cy="6841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Segoe UI"/>
                  <a:ea typeface="微软雅黑 Light" panose="020B0502040204020203" pitchFamily="34" charset="-122"/>
                </a:rPr>
                <a:t>VS</a:t>
              </a:r>
              <a:endParaRPr kumimoji="0" lang="zh-CN" altLang="en-US" sz="2400" b="0" i="0" u="none" strike="noStrike" kern="0" cap="none" spc="0" normalizeH="0" baseline="0" noProof="0" dirty="0">
                <a:ln>
                  <a:noFill/>
                </a:ln>
                <a:solidFill>
                  <a:prstClr val="white"/>
                </a:solidFill>
                <a:effectLst/>
                <a:uLnTx/>
                <a:uFillTx/>
                <a:latin typeface="Segoe UI"/>
                <a:ea typeface="微软雅黑 Light" panose="020B0502040204020203" pitchFamily="34" charset="-122"/>
              </a:endParaRPr>
            </a:p>
          </p:txBody>
        </p:sp>
      </p:grpSp>
      <p:graphicFrame>
        <p:nvGraphicFramePr>
          <p:cNvPr id="8" name="图表 7">
            <a:extLst>
              <a:ext uri="{FF2B5EF4-FFF2-40B4-BE49-F238E27FC236}">
                <a16:creationId xmlns:a16="http://schemas.microsoft.com/office/drawing/2014/main" xmlns="" id="{90F31226-938C-4FC1-AC89-B479A0E3B0F2}"/>
              </a:ext>
            </a:extLst>
          </p:cNvPr>
          <p:cNvGraphicFramePr/>
          <p:nvPr>
            <p:extLst>
              <p:ext uri="{D42A27DB-BD31-4B8C-83A1-F6EECF244321}">
                <p14:modId xmlns:p14="http://schemas.microsoft.com/office/powerpoint/2010/main" val="1510956817"/>
              </p:ext>
            </p:extLst>
          </p:nvPr>
        </p:nvGraphicFramePr>
        <p:xfrm>
          <a:off x="6546850" y="3673477"/>
          <a:ext cx="5645150" cy="26892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图表 8">
            <a:extLst>
              <a:ext uri="{FF2B5EF4-FFF2-40B4-BE49-F238E27FC236}">
                <a16:creationId xmlns:a16="http://schemas.microsoft.com/office/drawing/2014/main" xmlns="" id="{829F6F6E-D347-4344-BB61-911E46F8A829}"/>
              </a:ext>
            </a:extLst>
          </p:cNvPr>
          <p:cNvGraphicFramePr/>
          <p:nvPr>
            <p:extLst>
              <p:ext uri="{D42A27DB-BD31-4B8C-83A1-F6EECF244321}">
                <p14:modId xmlns:p14="http://schemas.microsoft.com/office/powerpoint/2010/main" val="1172965305"/>
              </p:ext>
            </p:extLst>
          </p:nvPr>
        </p:nvGraphicFramePr>
        <p:xfrm>
          <a:off x="86266" y="3673477"/>
          <a:ext cx="5645150" cy="2689225"/>
        </p:xfrm>
        <a:graphic>
          <a:graphicData uri="http://schemas.openxmlformats.org/drawingml/2006/chart">
            <c:chart xmlns:c="http://schemas.openxmlformats.org/drawingml/2006/chart" xmlns:r="http://schemas.openxmlformats.org/officeDocument/2006/relationships" r:id="rId3"/>
          </a:graphicData>
        </a:graphic>
      </p:graphicFrame>
      <p:sp useBgFill="1">
        <p:nvSpPr>
          <p:cNvPr id="10" name="文本框 9">
            <a:extLst>
              <a:ext uri="{FF2B5EF4-FFF2-40B4-BE49-F238E27FC236}">
                <a16:creationId xmlns:a16="http://schemas.microsoft.com/office/drawing/2014/main" xmlns="" id="{C7E34013-F330-4FAD-A61E-17A4F5FB77DB}"/>
              </a:ext>
            </a:extLst>
          </p:cNvPr>
          <p:cNvSpPr txBox="1"/>
          <p:nvPr/>
        </p:nvSpPr>
        <p:spPr>
          <a:xfrm>
            <a:off x="5706016" y="3960168"/>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类别一</a:t>
            </a:r>
          </a:p>
        </p:txBody>
      </p:sp>
      <p:sp useBgFill="1">
        <p:nvSpPr>
          <p:cNvPr id="11" name="文本框 10">
            <a:extLst>
              <a:ext uri="{FF2B5EF4-FFF2-40B4-BE49-F238E27FC236}">
                <a16:creationId xmlns:a16="http://schemas.microsoft.com/office/drawing/2014/main" xmlns="" id="{60650179-BAFA-452E-8902-958C7E823A82}"/>
              </a:ext>
            </a:extLst>
          </p:cNvPr>
          <p:cNvSpPr txBox="1"/>
          <p:nvPr/>
        </p:nvSpPr>
        <p:spPr>
          <a:xfrm>
            <a:off x="5706016" y="4572713"/>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类别二</a:t>
            </a:r>
          </a:p>
        </p:txBody>
      </p:sp>
      <p:sp useBgFill="1">
        <p:nvSpPr>
          <p:cNvPr id="12" name="文本框 11">
            <a:extLst>
              <a:ext uri="{FF2B5EF4-FFF2-40B4-BE49-F238E27FC236}">
                <a16:creationId xmlns:a16="http://schemas.microsoft.com/office/drawing/2014/main" xmlns="" id="{5CD3CECF-2352-47D4-93D1-CD77805199F4}"/>
              </a:ext>
            </a:extLst>
          </p:cNvPr>
          <p:cNvSpPr txBox="1"/>
          <p:nvPr/>
        </p:nvSpPr>
        <p:spPr>
          <a:xfrm>
            <a:off x="5706016" y="5147158"/>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类别三</a:t>
            </a:r>
          </a:p>
        </p:txBody>
      </p:sp>
      <p:sp useBgFill="1">
        <p:nvSpPr>
          <p:cNvPr id="13" name="文本框 12">
            <a:extLst>
              <a:ext uri="{FF2B5EF4-FFF2-40B4-BE49-F238E27FC236}">
                <a16:creationId xmlns:a16="http://schemas.microsoft.com/office/drawing/2014/main" xmlns="" id="{B7896C4A-5304-41BB-9609-40226CCD13EF}"/>
              </a:ext>
            </a:extLst>
          </p:cNvPr>
          <p:cNvSpPr txBox="1"/>
          <p:nvPr/>
        </p:nvSpPr>
        <p:spPr>
          <a:xfrm>
            <a:off x="5706016" y="5778736"/>
            <a:ext cx="901477" cy="338554"/>
          </a:xfrm>
          <a:prstGeom prst="rect">
            <a:avLst/>
          </a:prstGeom>
        </p:spPr>
        <p:txBody>
          <a:bodyPr wrap="square" rtlCol="0">
            <a:spAutoFit/>
          </a:bodyPr>
          <a:lstStyle/>
          <a:p>
            <a:pPr algn="ct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类别四</a:t>
            </a:r>
          </a:p>
        </p:txBody>
      </p:sp>
      <p:sp>
        <p:nvSpPr>
          <p:cNvPr id="15" name="文本框 14">
            <a:extLst>
              <a:ext uri="{FF2B5EF4-FFF2-40B4-BE49-F238E27FC236}">
                <a16:creationId xmlns:a16="http://schemas.microsoft.com/office/drawing/2014/main" xmlns="" id="{91CCA561-16B9-439C-B593-D562471A7939}"/>
              </a:ext>
            </a:extLst>
          </p:cNvPr>
          <p:cNvSpPr txBox="1"/>
          <p:nvPr/>
        </p:nvSpPr>
        <p:spPr>
          <a:xfrm>
            <a:off x="2949238" y="1559795"/>
            <a:ext cx="2608262" cy="461665"/>
          </a:xfrm>
          <a:prstGeom prst="rect">
            <a:avLst/>
          </a:prstGeom>
          <a:noFill/>
        </p:spPr>
        <p:txBody>
          <a:bodyPr wrap="square" rtlCol="0">
            <a:spAutoFit/>
          </a:bodyPr>
          <a:lstStyle/>
          <a:p>
            <a:pPr algn="r"/>
            <a:r>
              <a:rPr lang="zh-CN" altLang="en-US" sz="2400" b="1" dirty="0">
                <a:solidFill>
                  <a:schemeClr val="accent3"/>
                </a:solidFill>
                <a:latin typeface="微软雅黑" panose="020B0503020204020204" pitchFamily="34" charset="-122"/>
                <a:ea typeface="微软雅黑" panose="020B0503020204020204" pitchFamily="34" charset="-122"/>
              </a:rPr>
              <a:t>别人家的产品</a:t>
            </a:r>
          </a:p>
        </p:txBody>
      </p:sp>
      <p:sp>
        <p:nvSpPr>
          <p:cNvPr id="16" name="矩形 15">
            <a:extLst>
              <a:ext uri="{FF2B5EF4-FFF2-40B4-BE49-F238E27FC236}">
                <a16:creationId xmlns:a16="http://schemas.microsoft.com/office/drawing/2014/main" xmlns="" id="{02E977FE-1CB2-45BC-B50D-FFC49F5672AC}"/>
              </a:ext>
            </a:extLst>
          </p:cNvPr>
          <p:cNvSpPr/>
          <p:nvPr/>
        </p:nvSpPr>
        <p:spPr>
          <a:xfrm>
            <a:off x="1884700" y="2021460"/>
            <a:ext cx="3672800" cy="1161985"/>
          </a:xfrm>
          <a:prstGeom prst="rect">
            <a:avLst/>
          </a:prstGeom>
        </p:spPr>
        <p:txBody>
          <a:bodyPr wrap="none">
            <a:spAutoFit/>
          </a:bodyPr>
          <a:lstStyle/>
          <a:p>
            <a:pPr algn="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endParaRPr lang="en-US" altLang="zh-CN" sz="1600" dirty="0">
              <a:solidFill>
                <a:prstClr val="black">
                  <a:lumMod val="75000"/>
                  <a:lumOff val="25000"/>
                </a:prstClr>
              </a:solidFill>
              <a:latin typeface="微软雅黑 Light" panose="020B0502040204020203" pitchFamily="34" charset="-122"/>
              <a:ea typeface="微软雅黑 Light" panose="020B0502040204020203" pitchFamily="34" charset="-122"/>
            </a:endParaRPr>
          </a:p>
          <a:p>
            <a:pPr algn="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p>
          <a:p>
            <a:pPr algn="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p>
        </p:txBody>
      </p:sp>
      <p:sp>
        <p:nvSpPr>
          <p:cNvPr id="18" name="文本框 17">
            <a:extLst>
              <a:ext uri="{FF2B5EF4-FFF2-40B4-BE49-F238E27FC236}">
                <a16:creationId xmlns:a16="http://schemas.microsoft.com/office/drawing/2014/main" xmlns="" id="{EBD6B959-7C87-437A-8BAD-66BACDC89FF9}"/>
              </a:ext>
            </a:extLst>
          </p:cNvPr>
          <p:cNvSpPr txBox="1"/>
          <p:nvPr/>
        </p:nvSpPr>
        <p:spPr>
          <a:xfrm>
            <a:off x="6634500" y="1550166"/>
            <a:ext cx="2608262"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自己家的产品</a:t>
            </a:r>
          </a:p>
        </p:txBody>
      </p:sp>
      <p:sp>
        <p:nvSpPr>
          <p:cNvPr id="19" name="矩形 18">
            <a:extLst>
              <a:ext uri="{FF2B5EF4-FFF2-40B4-BE49-F238E27FC236}">
                <a16:creationId xmlns:a16="http://schemas.microsoft.com/office/drawing/2014/main" xmlns="" id="{A25D5207-1044-4C8D-8AEC-3AF8EA4E2436}"/>
              </a:ext>
            </a:extLst>
          </p:cNvPr>
          <p:cNvSpPr/>
          <p:nvPr/>
        </p:nvSpPr>
        <p:spPr>
          <a:xfrm>
            <a:off x="6634500" y="2011831"/>
            <a:ext cx="3672800" cy="1161985"/>
          </a:xfrm>
          <a:prstGeom prst="rect">
            <a:avLst/>
          </a:prstGeom>
        </p:spPr>
        <p:txBody>
          <a:bodyPr wrap="none">
            <a:spAutoFit/>
          </a:bodyPr>
          <a:lstStyle/>
          <a:p>
            <a:pP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endParaRPr lang="en-US" altLang="zh-CN" sz="1600" dirty="0">
              <a:solidFill>
                <a:prstClr val="black">
                  <a:lumMod val="75000"/>
                  <a:lumOff val="25000"/>
                </a:prstClr>
              </a:solidFill>
              <a:latin typeface="微软雅黑 Light" panose="020B0502040204020203" pitchFamily="34" charset="-122"/>
              <a:ea typeface="微软雅黑 Light" panose="020B0502040204020203" pitchFamily="34" charset="-122"/>
            </a:endParaRPr>
          </a:p>
          <a:p>
            <a:pP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p>
          <a:p>
            <a:pPr>
              <a:lnSpc>
                <a:spcPct val="150000"/>
              </a:lnSpc>
              <a:defRPr/>
            </a:pPr>
            <a:r>
              <a:rPr lang="zh-CN" altLang="en-US" sz="1600" dirty="0">
                <a:solidFill>
                  <a:prstClr val="black">
                    <a:lumMod val="75000"/>
                    <a:lumOff val="25000"/>
                  </a:prstClr>
                </a:solidFill>
                <a:latin typeface="微软雅黑 Light" panose="020B0502040204020203" pitchFamily="34" charset="-122"/>
                <a:ea typeface="微软雅黑 Light" panose="020B0502040204020203" pitchFamily="34" charset="-122"/>
              </a:rPr>
              <a:t>输入你的正文内容，输入你的正文内容</a:t>
            </a:r>
          </a:p>
        </p:txBody>
      </p:sp>
    </p:spTree>
    <p:extLst>
      <p:ext uri="{BB962C8B-B14F-4D97-AF65-F5344CB8AC3E}">
        <p14:creationId xmlns:p14="http://schemas.microsoft.com/office/powerpoint/2010/main" val="28418955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latin typeface="+mn-lt"/>
                <a:sym typeface="+mn-lt"/>
              </a:rPr>
              <a:t>工作基本概况</a:t>
            </a:r>
          </a:p>
        </p:txBody>
      </p:sp>
      <p:sp>
        <p:nvSpPr>
          <p:cNvPr id="3" name="文本占位符 2"/>
          <p:cNvSpPr>
            <a:spLocks noGrp="1"/>
          </p:cNvSpPr>
          <p:nvPr>
            <p:ph type="body" sz="quarter" idx="11"/>
          </p:nvPr>
        </p:nvSpPr>
        <p:spPr/>
        <p:txBody>
          <a:bodyPr/>
          <a:lstStyle/>
          <a:p>
            <a:r>
              <a:rPr lang="zh-CN" altLang="en-US" dirty="0">
                <a:latin typeface="+mn-lt"/>
                <a:sym typeface="+mn-lt"/>
              </a:rPr>
              <a:t>存在问题分析</a:t>
            </a:r>
          </a:p>
        </p:txBody>
      </p:sp>
      <p:sp>
        <p:nvSpPr>
          <p:cNvPr id="4" name="文本占位符 3"/>
          <p:cNvSpPr>
            <a:spLocks noGrp="1"/>
          </p:cNvSpPr>
          <p:nvPr>
            <p:ph type="body" sz="quarter" idx="12"/>
          </p:nvPr>
        </p:nvSpPr>
        <p:spPr/>
        <p:txBody>
          <a:bodyPr/>
          <a:lstStyle/>
          <a:p>
            <a:r>
              <a:rPr lang="zh-CN" altLang="en-US" dirty="0">
                <a:latin typeface="+mn-lt"/>
                <a:sym typeface="+mn-lt"/>
              </a:rPr>
              <a:t>问题改正措施</a:t>
            </a:r>
          </a:p>
        </p:txBody>
      </p:sp>
      <p:sp>
        <p:nvSpPr>
          <p:cNvPr id="5" name="文本占位符 4"/>
          <p:cNvSpPr>
            <a:spLocks noGrp="1"/>
          </p:cNvSpPr>
          <p:nvPr>
            <p:ph type="body" sz="quarter" idx="13"/>
          </p:nvPr>
        </p:nvSpPr>
        <p:spPr/>
        <p:txBody>
          <a:bodyPr/>
          <a:lstStyle/>
          <a:p>
            <a:r>
              <a:rPr lang="zh-CN" altLang="en-US" dirty="0">
                <a:latin typeface="+mn-lt"/>
                <a:sym typeface="+mn-lt"/>
              </a:rPr>
              <a:t>明年工作展望</a:t>
            </a:r>
          </a:p>
        </p:txBody>
      </p:sp>
    </p:spTree>
    <p:extLst>
      <p:ext uri="{BB962C8B-B14F-4D97-AF65-F5344CB8AC3E}">
        <p14:creationId xmlns:p14="http://schemas.microsoft.com/office/powerpoint/2010/main" val="5107759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6BC7BDB-C5CC-499F-B649-32272DD488D1}"/>
              </a:ext>
            </a:extLst>
          </p:cNvPr>
          <p:cNvSpPr>
            <a:spLocks noGrp="1"/>
          </p:cNvSpPr>
          <p:nvPr>
            <p:ph type="title"/>
          </p:nvPr>
        </p:nvSpPr>
        <p:spPr/>
        <p:txBody>
          <a:bodyPr/>
          <a:lstStyle/>
          <a:p>
            <a:r>
              <a:rPr lang="zh-CN" altLang="en-US" dirty="0"/>
              <a:t>存在问题分析</a:t>
            </a:r>
          </a:p>
        </p:txBody>
      </p:sp>
      <p:graphicFrame>
        <p:nvGraphicFramePr>
          <p:cNvPr id="5" name="表格 4">
            <a:extLst>
              <a:ext uri="{FF2B5EF4-FFF2-40B4-BE49-F238E27FC236}">
                <a16:creationId xmlns:a16="http://schemas.microsoft.com/office/drawing/2014/main" xmlns="" id="{3190813E-E48F-4988-831F-67EE14E7EBC2}"/>
              </a:ext>
            </a:extLst>
          </p:cNvPr>
          <p:cNvGraphicFramePr>
            <a:graphicFrameLocks noGrp="1"/>
          </p:cNvGraphicFramePr>
          <p:nvPr>
            <p:extLst>
              <p:ext uri="{D42A27DB-BD31-4B8C-83A1-F6EECF244321}">
                <p14:modId xmlns:p14="http://schemas.microsoft.com/office/powerpoint/2010/main" val="1827615029"/>
              </p:ext>
            </p:extLst>
          </p:nvPr>
        </p:nvGraphicFramePr>
        <p:xfrm>
          <a:off x="731838" y="1439780"/>
          <a:ext cx="10872786" cy="4765757"/>
        </p:xfrm>
        <a:graphic>
          <a:graphicData uri="http://schemas.openxmlformats.org/drawingml/2006/table">
            <a:tbl>
              <a:tblPr bandRow="1">
                <a:tableStyleId>{5C22544A-7EE6-4342-B048-85BDC9FD1C3A}</a:tableStyleId>
              </a:tblPr>
              <a:tblGrid>
                <a:gridCol w="1681716">
                  <a:extLst>
                    <a:ext uri="{9D8B030D-6E8A-4147-A177-3AD203B41FA5}">
                      <a16:colId xmlns:a16="http://schemas.microsoft.com/office/drawing/2014/main" xmlns="" val="1607367219"/>
                    </a:ext>
                  </a:extLst>
                </a:gridCol>
                <a:gridCol w="4595535">
                  <a:extLst>
                    <a:ext uri="{9D8B030D-6E8A-4147-A177-3AD203B41FA5}">
                      <a16:colId xmlns:a16="http://schemas.microsoft.com/office/drawing/2014/main" xmlns="" val="379760895"/>
                    </a:ext>
                  </a:extLst>
                </a:gridCol>
                <a:gridCol w="4595535">
                  <a:extLst>
                    <a:ext uri="{9D8B030D-6E8A-4147-A177-3AD203B41FA5}">
                      <a16:colId xmlns:a16="http://schemas.microsoft.com/office/drawing/2014/main" xmlns="" val="4184774529"/>
                    </a:ext>
                  </a:extLst>
                </a:gridCol>
              </a:tblGrid>
              <a:tr h="739442">
                <a:tc>
                  <a:txBody>
                    <a:bodyPr/>
                    <a:lstStyle/>
                    <a:p>
                      <a:pPr algn="ctr"/>
                      <a:r>
                        <a:rPr lang="zh-CN" altLang="en-US" sz="2400" b="1" spc="200" baseline="0" dirty="0">
                          <a:solidFill>
                            <a:schemeClr val="bg1"/>
                          </a:solidFill>
                          <a:latin typeface="+mj-ea"/>
                          <a:ea typeface="+mj-ea"/>
                        </a:rPr>
                        <a:t>对比项目</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spc="200" baseline="0" dirty="0">
                          <a:solidFill>
                            <a:schemeClr val="bg1"/>
                          </a:solidFill>
                          <a:latin typeface="微软雅黑" panose="020B0503020204020204" pitchFamily="34" charset="-122"/>
                          <a:ea typeface="微软雅黑" panose="020B0503020204020204" pitchFamily="34" charset="-122"/>
                        </a:rPr>
                        <a:t>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b="1" spc="200" baseline="0" dirty="0">
                          <a:solidFill>
                            <a:schemeClr val="bg1"/>
                          </a:solidFill>
                          <a:latin typeface="微软雅黑" panose="020B0503020204020204" pitchFamily="34" charset="-122"/>
                          <a:ea typeface="微软雅黑" panose="020B0503020204020204" pitchFamily="34" charset="-122"/>
                        </a:rPr>
                        <a:t>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xmlns="" val="3102544743"/>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2294353993"/>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3587518534"/>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968885802"/>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xmlns="" val="2706667027"/>
                  </a:ext>
                </a:extLst>
              </a:tr>
              <a:tr h="8052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输入关键词</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输入你的正文内容，输入你的正文内容</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xmlns="" val="2314931118"/>
                  </a:ext>
                </a:extLst>
              </a:tr>
            </a:tbl>
          </a:graphicData>
        </a:graphic>
      </p:graphicFrame>
    </p:spTree>
    <p:extLst>
      <p:ext uri="{BB962C8B-B14F-4D97-AF65-F5344CB8AC3E}">
        <p14:creationId xmlns:p14="http://schemas.microsoft.com/office/powerpoint/2010/main" val="20429017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B0C1DD-8BBA-4BA7-B84C-65CC7F7687BE}"/>
              </a:ext>
            </a:extLst>
          </p:cNvPr>
          <p:cNvSpPr>
            <a:spLocks noGrp="1"/>
          </p:cNvSpPr>
          <p:nvPr>
            <p:ph type="title"/>
          </p:nvPr>
        </p:nvSpPr>
        <p:spPr/>
        <p:txBody>
          <a:bodyPr/>
          <a:lstStyle/>
          <a:p>
            <a:r>
              <a:rPr lang="zh-CN" altLang="en-US" dirty="0"/>
              <a:t>存在问题分解</a:t>
            </a:r>
          </a:p>
        </p:txBody>
      </p:sp>
      <p:grpSp>
        <p:nvGrpSpPr>
          <p:cNvPr id="4" name="组合 3">
            <a:extLst>
              <a:ext uri="{FF2B5EF4-FFF2-40B4-BE49-F238E27FC236}">
                <a16:creationId xmlns:a16="http://schemas.microsoft.com/office/drawing/2014/main" xmlns="" id="{5E11B80A-9FA2-453A-906B-57AB9BEEA6EF}"/>
              </a:ext>
            </a:extLst>
          </p:cNvPr>
          <p:cNvGrpSpPr/>
          <p:nvPr/>
        </p:nvGrpSpPr>
        <p:grpSpPr>
          <a:xfrm>
            <a:off x="3832700" y="1849894"/>
            <a:ext cx="1875950" cy="4038417"/>
            <a:chOff x="3832700" y="1690237"/>
            <a:chExt cx="1875950" cy="4038417"/>
          </a:xfrm>
        </p:grpSpPr>
        <p:cxnSp>
          <p:nvCxnSpPr>
            <p:cNvPr id="5" name="直接连接符 4">
              <a:extLst>
                <a:ext uri="{FF2B5EF4-FFF2-40B4-BE49-F238E27FC236}">
                  <a16:creationId xmlns:a16="http://schemas.microsoft.com/office/drawing/2014/main" xmlns="" id="{7010A6B7-BAD7-44CF-B6BA-66A853F81FDD}"/>
                </a:ext>
              </a:extLst>
            </p:cNvPr>
            <p:cNvCxnSpPr>
              <a:stCxn id="12" idx="6"/>
            </p:cNvCxnSpPr>
            <p:nvPr/>
          </p:nvCxnSpPr>
          <p:spPr>
            <a:xfrm flipV="1">
              <a:off x="3832700" y="3829957"/>
              <a:ext cx="1298100" cy="1783"/>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670367E2-1F00-472C-B0D0-441140739E08}"/>
                </a:ext>
              </a:extLst>
            </p:cNvPr>
            <p:cNvCxnSpPr/>
            <p:nvPr/>
          </p:nvCxnSpPr>
          <p:spPr>
            <a:xfrm flipV="1">
              <a:off x="5130800" y="1698505"/>
              <a:ext cx="0" cy="1971795"/>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627B2FB9-221B-4ACE-A54E-7F6909DBF60D}"/>
                </a:ext>
              </a:extLst>
            </p:cNvPr>
            <p:cNvCxnSpPr>
              <a:cxnSpLocks/>
            </p:cNvCxnSpPr>
            <p:nvPr/>
          </p:nvCxnSpPr>
          <p:spPr>
            <a:xfrm>
              <a:off x="5130800" y="1690237"/>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5A226EEF-9868-47EE-BF2F-632DF5C83487}"/>
                </a:ext>
              </a:extLst>
            </p:cNvPr>
            <p:cNvCxnSpPr>
              <a:cxnSpLocks/>
            </p:cNvCxnSpPr>
            <p:nvPr/>
          </p:nvCxnSpPr>
          <p:spPr>
            <a:xfrm>
              <a:off x="5127625" y="3052271"/>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F5C56C8A-277B-4630-AD45-DDB654393882}"/>
                </a:ext>
              </a:extLst>
            </p:cNvPr>
            <p:cNvCxnSpPr>
              <a:cxnSpLocks/>
            </p:cNvCxnSpPr>
            <p:nvPr/>
          </p:nvCxnSpPr>
          <p:spPr>
            <a:xfrm>
              <a:off x="5130800" y="4373437"/>
              <a:ext cx="577850"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277232FB-C945-407C-8C61-8D9CAC55B931}"/>
                </a:ext>
              </a:extLst>
            </p:cNvPr>
            <p:cNvCxnSpPr>
              <a:cxnSpLocks/>
            </p:cNvCxnSpPr>
            <p:nvPr/>
          </p:nvCxnSpPr>
          <p:spPr>
            <a:xfrm>
              <a:off x="5127625" y="5728654"/>
              <a:ext cx="581025" cy="0"/>
            </a:xfrm>
            <a:prstGeom prst="line">
              <a:avLst/>
            </a:prstGeom>
            <a:ln w="12700" cap="sq">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1" name="椭圆 10">
            <a:extLst>
              <a:ext uri="{FF2B5EF4-FFF2-40B4-BE49-F238E27FC236}">
                <a16:creationId xmlns:a16="http://schemas.microsoft.com/office/drawing/2014/main" xmlns="" id="{2A028F13-9986-4EB0-8FF9-A384F8C66A91}"/>
              </a:ext>
            </a:extLst>
          </p:cNvPr>
          <p:cNvSpPr/>
          <p:nvPr/>
        </p:nvSpPr>
        <p:spPr>
          <a:xfrm>
            <a:off x="810730" y="2217656"/>
            <a:ext cx="3228169" cy="3228169"/>
          </a:xfrm>
          <a:prstGeom prst="ellipse">
            <a:avLst/>
          </a:prstGeom>
          <a:noFill/>
          <a:ln>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D205B80-8BC3-4361-A7B1-CFE955A46912}"/>
              </a:ext>
            </a:extLst>
          </p:cNvPr>
          <p:cNvSpPr/>
          <p:nvPr/>
        </p:nvSpPr>
        <p:spPr>
          <a:xfrm>
            <a:off x="1016928" y="2423854"/>
            <a:ext cx="2815772" cy="28157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A61F45E0-F7AB-4013-8446-26CD890BB4C9}"/>
              </a:ext>
            </a:extLst>
          </p:cNvPr>
          <p:cNvSpPr/>
          <p:nvPr/>
        </p:nvSpPr>
        <p:spPr>
          <a:xfrm>
            <a:off x="550863" y="1957789"/>
            <a:ext cx="3747902" cy="3747902"/>
          </a:xfrm>
          <a:prstGeom prst="ellipse">
            <a:avLst/>
          </a:prstGeom>
          <a:no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a:extLst>
              <a:ext uri="{FF2B5EF4-FFF2-40B4-BE49-F238E27FC236}">
                <a16:creationId xmlns:a16="http://schemas.microsoft.com/office/drawing/2014/main" xmlns="" id="{DB2B2560-A6BB-4BF1-96CD-0276D578A94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762583" y="3208632"/>
            <a:ext cx="1324462" cy="1324462"/>
          </a:xfrm>
          <a:prstGeom prst="rect">
            <a:avLst/>
          </a:prstGeom>
        </p:spPr>
      </p:pic>
      <p:sp>
        <p:nvSpPr>
          <p:cNvPr id="15" name="文本框 14">
            <a:extLst>
              <a:ext uri="{FF2B5EF4-FFF2-40B4-BE49-F238E27FC236}">
                <a16:creationId xmlns:a16="http://schemas.microsoft.com/office/drawing/2014/main" xmlns="" id="{F25A0698-BB59-487A-861D-5DCD96A46C49}"/>
              </a:ext>
            </a:extLst>
          </p:cNvPr>
          <p:cNvSpPr txBox="1"/>
          <p:nvPr/>
        </p:nvSpPr>
        <p:spPr>
          <a:xfrm>
            <a:off x="1400349" y="3609253"/>
            <a:ext cx="2048930"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输入小标题</a:t>
            </a:r>
          </a:p>
        </p:txBody>
      </p:sp>
      <p:grpSp>
        <p:nvGrpSpPr>
          <p:cNvPr id="16" name="组合 15">
            <a:extLst>
              <a:ext uri="{FF2B5EF4-FFF2-40B4-BE49-F238E27FC236}">
                <a16:creationId xmlns:a16="http://schemas.microsoft.com/office/drawing/2014/main" xmlns="" id="{8FE8EA94-CD15-473F-A3A8-20B540918056}"/>
              </a:ext>
            </a:extLst>
          </p:cNvPr>
          <p:cNvGrpSpPr/>
          <p:nvPr/>
        </p:nvGrpSpPr>
        <p:grpSpPr>
          <a:xfrm>
            <a:off x="5692775" y="1357769"/>
            <a:ext cx="6019800" cy="984250"/>
            <a:chOff x="5613400" y="1300163"/>
            <a:chExt cx="6019800" cy="984250"/>
          </a:xfrm>
        </p:grpSpPr>
        <p:sp>
          <p:nvSpPr>
            <p:cNvPr id="17" name="椭圆 16">
              <a:extLst>
                <a:ext uri="{FF2B5EF4-FFF2-40B4-BE49-F238E27FC236}">
                  <a16:creationId xmlns:a16="http://schemas.microsoft.com/office/drawing/2014/main" xmlns="" id="{5A2BCE48-A1BD-4713-A922-913C46A4B958}"/>
                </a:ext>
              </a:extLst>
            </p:cNvPr>
            <p:cNvSpPr/>
            <p:nvPr/>
          </p:nvSpPr>
          <p:spPr>
            <a:xfrm>
              <a:off x="5613400" y="1300163"/>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xmlns="" id="{CCF92491-D9E1-4EFA-93A0-ECB05F182437}"/>
                </a:ext>
              </a:extLst>
            </p:cNvPr>
            <p:cNvGrpSpPr/>
            <p:nvPr/>
          </p:nvGrpSpPr>
          <p:grpSpPr>
            <a:xfrm>
              <a:off x="6697738" y="1411461"/>
              <a:ext cx="4935462" cy="771187"/>
              <a:chOff x="6697738" y="1411461"/>
              <a:chExt cx="4935462" cy="771187"/>
            </a:xfrm>
          </p:grpSpPr>
          <p:sp>
            <p:nvSpPr>
              <p:cNvPr id="19" name="文本框 18">
                <a:extLst>
                  <a:ext uri="{FF2B5EF4-FFF2-40B4-BE49-F238E27FC236}">
                    <a16:creationId xmlns:a16="http://schemas.microsoft.com/office/drawing/2014/main" xmlns="" id="{8371F246-6EF7-4DD2-AF27-F6A1D31ECDE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输入小标题</a:t>
                </a:r>
              </a:p>
            </p:txBody>
          </p:sp>
          <p:sp>
            <p:nvSpPr>
              <p:cNvPr id="20" name="文本框 19">
                <a:extLst>
                  <a:ext uri="{FF2B5EF4-FFF2-40B4-BE49-F238E27FC236}">
                    <a16:creationId xmlns:a16="http://schemas.microsoft.com/office/drawing/2014/main" xmlns="" id="{4C40B106-8E77-4C29-A7DA-A8BE35CE5B57}"/>
                  </a:ext>
                </a:extLst>
              </p:cNvPr>
              <p:cNvSpPr txBox="1"/>
              <p:nvPr/>
            </p:nvSpPr>
            <p:spPr>
              <a:xfrm>
                <a:off x="6697738" y="1800556"/>
                <a:ext cx="4935462" cy="382092"/>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grpSp>
      <p:grpSp>
        <p:nvGrpSpPr>
          <p:cNvPr id="21" name="组合 20">
            <a:extLst>
              <a:ext uri="{FF2B5EF4-FFF2-40B4-BE49-F238E27FC236}">
                <a16:creationId xmlns:a16="http://schemas.microsoft.com/office/drawing/2014/main" xmlns="" id="{23DF45F0-E2BF-43B8-912C-E64459D991F1}"/>
              </a:ext>
            </a:extLst>
          </p:cNvPr>
          <p:cNvGrpSpPr/>
          <p:nvPr/>
        </p:nvGrpSpPr>
        <p:grpSpPr>
          <a:xfrm>
            <a:off x="5692775" y="2679000"/>
            <a:ext cx="6019800" cy="984250"/>
            <a:chOff x="5613400" y="2689126"/>
            <a:chExt cx="6019800" cy="984250"/>
          </a:xfrm>
        </p:grpSpPr>
        <p:sp>
          <p:nvSpPr>
            <p:cNvPr id="22" name="椭圆 21">
              <a:extLst>
                <a:ext uri="{FF2B5EF4-FFF2-40B4-BE49-F238E27FC236}">
                  <a16:creationId xmlns:a16="http://schemas.microsoft.com/office/drawing/2014/main" xmlns="" id="{28668CF5-4C7C-461A-B446-8ADAE9212E21}"/>
                </a:ext>
              </a:extLst>
            </p:cNvPr>
            <p:cNvSpPr/>
            <p:nvPr/>
          </p:nvSpPr>
          <p:spPr>
            <a:xfrm>
              <a:off x="5613400" y="2689126"/>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形 22">
              <a:extLst>
                <a:ext uri="{FF2B5EF4-FFF2-40B4-BE49-F238E27FC236}">
                  <a16:creationId xmlns:a16="http://schemas.microsoft.com/office/drawing/2014/main" xmlns="" id="{54FB3E38-B50C-4F21-AB58-F6B7A2C9C6A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808637" y="2884363"/>
              <a:ext cx="593775" cy="593775"/>
            </a:xfrm>
            <a:prstGeom prst="rect">
              <a:avLst/>
            </a:prstGeom>
          </p:spPr>
        </p:pic>
        <p:grpSp>
          <p:nvGrpSpPr>
            <p:cNvPr id="24" name="组合 23">
              <a:extLst>
                <a:ext uri="{FF2B5EF4-FFF2-40B4-BE49-F238E27FC236}">
                  <a16:creationId xmlns:a16="http://schemas.microsoft.com/office/drawing/2014/main" xmlns="" id="{168539E6-75DD-4179-BCB1-388F98712AA3}"/>
                </a:ext>
              </a:extLst>
            </p:cNvPr>
            <p:cNvGrpSpPr/>
            <p:nvPr/>
          </p:nvGrpSpPr>
          <p:grpSpPr>
            <a:xfrm>
              <a:off x="6697738" y="2794310"/>
              <a:ext cx="4935462" cy="773880"/>
              <a:chOff x="6697738" y="1411461"/>
              <a:chExt cx="4935462" cy="773880"/>
            </a:xfrm>
          </p:grpSpPr>
          <p:sp>
            <p:nvSpPr>
              <p:cNvPr id="25" name="文本框 24">
                <a:extLst>
                  <a:ext uri="{FF2B5EF4-FFF2-40B4-BE49-F238E27FC236}">
                    <a16:creationId xmlns:a16="http://schemas.microsoft.com/office/drawing/2014/main" xmlns="" id="{26DE01D7-DDE5-4612-9DFE-89270155997E}"/>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输入小标题</a:t>
                </a:r>
              </a:p>
            </p:txBody>
          </p:sp>
          <p:sp>
            <p:nvSpPr>
              <p:cNvPr id="26" name="文本框 25">
                <a:extLst>
                  <a:ext uri="{FF2B5EF4-FFF2-40B4-BE49-F238E27FC236}">
                    <a16:creationId xmlns:a16="http://schemas.microsoft.com/office/drawing/2014/main" xmlns="" id="{F658234F-AD03-48DA-8D7E-8DB79D60FB03}"/>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grpSp>
      <p:grpSp>
        <p:nvGrpSpPr>
          <p:cNvPr id="27" name="组合 26">
            <a:extLst>
              <a:ext uri="{FF2B5EF4-FFF2-40B4-BE49-F238E27FC236}">
                <a16:creationId xmlns:a16="http://schemas.microsoft.com/office/drawing/2014/main" xmlns="" id="{D3DEFFE7-FA5D-4185-A4B6-E7743266DB91}"/>
              </a:ext>
            </a:extLst>
          </p:cNvPr>
          <p:cNvGrpSpPr/>
          <p:nvPr/>
        </p:nvGrpSpPr>
        <p:grpSpPr>
          <a:xfrm>
            <a:off x="5692775" y="4000231"/>
            <a:ext cx="6019800" cy="984250"/>
            <a:chOff x="5613400" y="4078089"/>
            <a:chExt cx="6019800" cy="984250"/>
          </a:xfrm>
        </p:grpSpPr>
        <p:sp>
          <p:nvSpPr>
            <p:cNvPr id="28" name="椭圆 27">
              <a:extLst>
                <a:ext uri="{FF2B5EF4-FFF2-40B4-BE49-F238E27FC236}">
                  <a16:creationId xmlns:a16="http://schemas.microsoft.com/office/drawing/2014/main" xmlns="" id="{4736FDA4-205D-4F10-9157-1ED37D0FD098}"/>
                </a:ext>
              </a:extLst>
            </p:cNvPr>
            <p:cNvSpPr/>
            <p:nvPr/>
          </p:nvSpPr>
          <p:spPr>
            <a:xfrm>
              <a:off x="5613400" y="4078089"/>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形 28">
              <a:extLst>
                <a:ext uri="{FF2B5EF4-FFF2-40B4-BE49-F238E27FC236}">
                  <a16:creationId xmlns:a16="http://schemas.microsoft.com/office/drawing/2014/main" xmlns="" id="{8BBE1C98-FE77-4814-BA52-372DEAA8BF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808637" y="4262226"/>
              <a:ext cx="615976" cy="615976"/>
            </a:xfrm>
            <a:prstGeom prst="rect">
              <a:avLst/>
            </a:prstGeom>
          </p:spPr>
        </p:pic>
        <p:grpSp>
          <p:nvGrpSpPr>
            <p:cNvPr id="30" name="组合 29">
              <a:extLst>
                <a:ext uri="{FF2B5EF4-FFF2-40B4-BE49-F238E27FC236}">
                  <a16:creationId xmlns:a16="http://schemas.microsoft.com/office/drawing/2014/main" xmlns="" id="{A7FF4C53-0845-47B1-968E-1A2F9C79ACE3}"/>
                </a:ext>
              </a:extLst>
            </p:cNvPr>
            <p:cNvGrpSpPr/>
            <p:nvPr/>
          </p:nvGrpSpPr>
          <p:grpSpPr>
            <a:xfrm>
              <a:off x="6697738" y="4183274"/>
              <a:ext cx="4935462" cy="773880"/>
              <a:chOff x="6697738" y="1411461"/>
              <a:chExt cx="4935462" cy="773880"/>
            </a:xfrm>
          </p:grpSpPr>
          <p:sp>
            <p:nvSpPr>
              <p:cNvPr id="31" name="文本框 30">
                <a:extLst>
                  <a:ext uri="{FF2B5EF4-FFF2-40B4-BE49-F238E27FC236}">
                    <a16:creationId xmlns:a16="http://schemas.microsoft.com/office/drawing/2014/main" xmlns="" id="{9FE43980-3F59-49F2-939D-14EA423A1D0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输入小标题</a:t>
                </a:r>
              </a:p>
            </p:txBody>
          </p:sp>
          <p:sp>
            <p:nvSpPr>
              <p:cNvPr id="32" name="文本框 31">
                <a:extLst>
                  <a:ext uri="{FF2B5EF4-FFF2-40B4-BE49-F238E27FC236}">
                    <a16:creationId xmlns:a16="http://schemas.microsoft.com/office/drawing/2014/main" xmlns="" id="{80051195-3A4B-454A-9BA1-A701264B4CEC}"/>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grpSp>
      <p:grpSp>
        <p:nvGrpSpPr>
          <p:cNvPr id="33" name="组合 32">
            <a:extLst>
              <a:ext uri="{FF2B5EF4-FFF2-40B4-BE49-F238E27FC236}">
                <a16:creationId xmlns:a16="http://schemas.microsoft.com/office/drawing/2014/main" xmlns="" id="{A9AD0129-9375-41C4-A881-70E53E09B019}"/>
              </a:ext>
            </a:extLst>
          </p:cNvPr>
          <p:cNvGrpSpPr/>
          <p:nvPr/>
        </p:nvGrpSpPr>
        <p:grpSpPr>
          <a:xfrm>
            <a:off x="5692775" y="5321461"/>
            <a:ext cx="6019800" cy="984250"/>
            <a:chOff x="5613400" y="5467052"/>
            <a:chExt cx="6019800" cy="984250"/>
          </a:xfrm>
        </p:grpSpPr>
        <p:sp>
          <p:nvSpPr>
            <p:cNvPr id="34" name="椭圆 33">
              <a:extLst>
                <a:ext uri="{FF2B5EF4-FFF2-40B4-BE49-F238E27FC236}">
                  <a16:creationId xmlns:a16="http://schemas.microsoft.com/office/drawing/2014/main" xmlns="" id="{137DDF4F-B604-4702-96ED-165E2E513CEE}"/>
                </a:ext>
              </a:extLst>
            </p:cNvPr>
            <p:cNvSpPr/>
            <p:nvPr/>
          </p:nvSpPr>
          <p:spPr>
            <a:xfrm>
              <a:off x="5613400" y="5467052"/>
              <a:ext cx="984250" cy="984250"/>
            </a:xfrm>
            <a:prstGeom prst="ellipse">
              <a:avLst/>
            </a:prstGeom>
            <a:solidFill>
              <a:schemeClr val="accent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形 34">
              <a:extLst>
                <a:ext uri="{FF2B5EF4-FFF2-40B4-BE49-F238E27FC236}">
                  <a16:creationId xmlns:a16="http://schemas.microsoft.com/office/drawing/2014/main" xmlns="" id="{BB1D618E-1466-4EE4-BEB7-5549D66D4AB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789563" y="5643215"/>
              <a:ext cx="631924" cy="631924"/>
            </a:xfrm>
            <a:prstGeom prst="rect">
              <a:avLst/>
            </a:prstGeom>
          </p:spPr>
        </p:pic>
        <p:grpSp>
          <p:nvGrpSpPr>
            <p:cNvPr id="36" name="组合 35">
              <a:extLst>
                <a:ext uri="{FF2B5EF4-FFF2-40B4-BE49-F238E27FC236}">
                  <a16:creationId xmlns:a16="http://schemas.microsoft.com/office/drawing/2014/main" xmlns="" id="{6A79B422-9301-47E3-A1E0-E5E0ABDF29AF}"/>
                </a:ext>
              </a:extLst>
            </p:cNvPr>
            <p:cNvGrpSpPr/>
            <p:nvPr/>
          </p:nvGrpSpPr>
          <p:grpSpPr>
            <a:xfrm>
              <a:off x="6697738" y="5572237"/>
              <a:ext cx="4935462" cy="773880"/>
              <a:chOff x="6697738" y="1411461"/>
              <a:chExt cx="4935462" cy="773880"/>
            </a:xfrm>
          </p:grpSpPr>
          <p:sp>
            <p:nvSpPr>
              <p:cNvPr id="37" name="文本框 36">
                <a:extLst>
                  <a:ext uri="{FF2B5EF4-FFF2-40B4-BE49-F238E27FC236}">
                    <a16:creationId xmlns:a16="http://schemas.microsoft.com/office/drawing/2014/main" xmlns="" id="{33481F88-9EEA-4B53-B694-179943791B95}"/>
                  </a:ext>
                </a:extLst>
              </p:cNvPr>
              <p:cNvSpPr txBox="1"/>
              <p:nvPr/>
            </p:nvSpPr>
            <p:spPr>
              <a:xfrm>
                <a:off x="6697738" y="1411461"/>
                <a:ext cx="1900162" cy="461665"/>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输入小标题</a:t>
                </a:r>
              </a:p>
            </p:txBody>
          </p:sp>
          <p:sp>
            <p:nvSpPr>
              <p:cNvPr id="38" name="文本框 37">
                <a:extLst>
                  <a:ext uri="{FF2B5EF4-FFF2-40B4-BE49-F238E27FC236}">
                    <a16:creationId xmlns:a16="http://schemas.microsoft.com/office/drawing/2014/main" xmlns="" id="{A02C287E-2557-4F2C-B79E-A449C4EC6B18}"/>
                  </a:ext>
                </a:extLst>
              </p:cNvPr>
              <p:cNvSpPr txBox="1"/>
              <p:nvPr/>
            </p:nvSpPr>
            <p:spPr>
              <a:xfrm>
                <a:off x="6697738" y="1800556"/>
                <a:ext cx="4935462" cy="384785"/>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rPr>
                  <a:t>在这里输入你的正文，在这里输入你的正文</a:t>
                </a:r>
              </a:p>
            </p:txBody>
          </p:sp>
        </p:grpSp>
      </p:grpSp>
      <p:pic>
        <p:nvPicPr>
          <p:cNvPr id="39" name="图形 38">
            <a:extLst>
              <a:ext uri="{FF2B5EF4-FFF2-40B4-BE49-F238E27FC236}">
                <a16:creationId xmlns:a16="http://schemas.microsoft.com/office/drawing/2014/main" xmlns="" id="{5F463FB3-98B5-4275-892D-514DA1696AA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926465" y="1604428"/>
            <a:ext cx="537122" cy="537122"/>
          </a:xfrm>
          <a:prstGeom prst="rect">
            <a:avLst/>
          </a:prstGeom>
        </p:spPr>
      </p:pic>
      <p:cxnSp>
        <p:nvCxnSpPr>
          <p:cNvPr id="40" name="直接连接符 39">
            <a:extLst>
              <a:ext uri="{FF2B5EF4-FFF2-40B4-BE49-F238E27FC236}">
                <a16:creationId xmlns:a16="http://schemas.microsoft.com/office/drawing/2014/main" xmlns="" id="{A16710AD-22BA-42C6-922B-5E3C222F5C4E}"/>
              </a:ext>
            </a:extLst>
          </p:cNvPr>
          <p:cNvCxnSpPr>
            <a:cxnSpLocks/>
          </p:cNvCxnSpPr>
          <p:nvPr/>
        </p:nvCxnSpPr>
        <p:spPr>
          <a:xfrm flipV="1">
            <a:off x="5130800" y="3742950"/>
            <a:ext cx="0" cy="21453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椭圆 40">
            <a:extLst>
              <a:ext uri="{FF2B5EF4-FFF2-40B4-BE49-F238E27FC236}">
                <a16:creationId xmlns:a16="http://schemas.microsoft.com/office/drawing/2014/main" xmlns="" id="{B23BFFAC-0331-4EDD-A98F-D6DA60C6E2C2}"/>
              </a:ext>
            </a:extLst>
          </p:cNvPr>
          <p:cNvSpPr/>
          <p:nvPr/>
        </p:nvSpPr>
        <p:spPr>
          <a:xfrm>
            <a:off x="252232" y="1657375"/>
            <a:ext cx="4345164" cy="4345164"/>
          </a:xfrm>
          <a:prstGeom prst="ellipse">
            <a:avLst/>
          </a:prstGeom>
          <a:noFill/>
          <a:ln>
            <a:solidFill>
              <a:schemeClr val="accent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87399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latin typeface="+mn-lt"/>
                <a:sym typeface="+mn-lt"/>
              </a:rPr>
              <a:t>产品推广问题</a:t>
            </a:r>
          </a:p>
        </p:txBody>
      </p:sp>
      <p:pic>
        <p:nvPicPr>
          <p:cNvPr id="12" name="图片占位符 1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015" b="5015"/>
          <a:stretch>
            <a:fillRect/>
          </a:stretch>
        </p:blipFill>
        <p:spPr/>
      </p:pic>
      <p:pic>
        <p:nvPicPr>
          <p:cNvPr id="13" name="图片占位符 1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015" b="5015"/>
          <a:stretch>
            <a:fillRect/>
          </a:stretch>
        </p:blipFill>
        <p:spPr>
          <a:xfrm>
            <a:off x="6767251" y="1423470"/>
            <a:ext cx="4732338" cy="2838450"/>
          </a:xfrm>
        </p:spPr>
      </p:pic>
      <p:sp>
        <p:nvSpPr>
          <p:cNvPr id="8" name="文本占位符 7"/>
          <p:cNvSpPr>
            <a:spLocks noGrp="1"/>
          </p:cNvSpPr>
          <p:nvPr>
            <p:ph type="body" sz="quarter" idx="12"/>
          </p:nvPr>
        </p:nvSpPr>
        <p:spPr/>
        <p:txBody>
          <a:bodyPr/>
          <a:lstStyle/>
          <a:p>
            <a:pPr algn="l"/>
            <a:r>
              <a:rPr lang="zh-CN" altLang="en-US" dirty="0">
                <a:latin typeface="+mn-lt"/>
                <a:sym typeface="+mn-lt"/>
              </a:rPr>
              <a:t>请输入你的小标题</a:t>
            </a:r>
          </a:p>
        </p:txBody>
      </p:sp>
      <p:sp>
        <p:nvSpPr>
          <p:cNvPr id="9" name="文本占位符 8"/>
          <p:cNvSpPr>
            <a:spLocks noGrp="1"/>
          </p:cNvSpPr>
          <p:nvPr>
            <p:ph type="body" sz="quarter" idx="14"/>
          </p:nvPr>
        </p:nvSpPr>
        <p:spPr/>
        <p:txBody>
          <a:bodyPr/>
          <a:lstStyle/>
          <a:p>
            <a:pPr algn="l">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请在这里输入你的正文内容，请在这里输入你的正文内容，请在这里输入你的正文内容请在这里输入你的正文内容请在这里输入你的正文内容</a:t>
            </a:r>
          </a:p>
          <a:p>
            <a:pPr algn="l">
              <a:lnSpc>
                <a:spcPct val="130000"/>
              </a:lnSpc>
              <a:defRPr/>
            </a:pPr>
            <a:endParaRPr lang="zh-CN" altLang="en-US" spc="100" dirty="0">
              <a:solidFill>
                <a:schemeClr val="tx1">
                  <a:lumMod val="85000"/>
                  <a:lumOff val="15000"/>
                </a:schemeClr>
              </a:solidFill>
              <a:ea typeface="微软雅黑 Light" panose="020B0502040204020203" pitchFamily="34" charset="-122"/>
              <a:sym typeface="+mn-lt"/>
            </a:endParaRPr>
          </a:p>
        </p:txBody>
      </p:sp>
      <p:sp>
        <p:nvSpPr>
          <p:cNvPr id="10" name="文本占位符 9"/>
          <p:cNvSpPr>
            <a:spLocks noGrp="1"/>
          </p:cNvSpPr>
          <p:nvPr>
            <p:ph type="body" sz="quarter" idx="15"/>
          </p:nvPr>
        </p:nvSpPr>
        <p:spPr>
          <a:xfrm>
            <a:off x="6671309" y="4413141"/>
            <a:ext cx="4963249" cy="461963"/>
          </a:xfrm>
        </p:spPr>
        <p:txBody>
          <a:bodyPr/>
          <a:lstStyle/>
          <a:p>
            <a:pPr algn="l"/>
            <a:r>
              <a:rPr lang="zh-CN" altLang="en-US" dirty="0">
                <a:latin typeface="+mn-lt"/>
                <a:sym typeface="+mn-lt"/>
              </a:rPr>
              <a:t>请输入你的小标题</a:t>
            </a:r>
          </a:p>
        </p:txBody>
      </p:sp>
      <p:sp>
        <p:nvSpPr>
          <p:cNvPr id="11" name="文本占位符 10"/>
          <p:cNvSpPr>
            <a:spLocks noGrp="1"/>
          </p:cNvSpPr>
          <p:nvPr>
            <p:ph type="body" sz="quarter" idx="16"/>
          </p:nvPr>
        </p:nvSpPr>
        <p:spPr>
          <a:xfrm>
            <a:off x="6730117" y="4875103"/>
            <a:ext cx="4829662" cy="366935"/>
          </a:xfrm>
        </p:spPr>
        <p:txBody>
          <a:bodyPr/>
          <a:lstStyle/>
          <a:p>
            <a:pPr algn="l">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请在这里输入你的正文内容，请在这里输入你的正文内容，请在这里输入你的正文内容请在这里输入你的正文内容请在这里输入你的正文内容</a:t>
            </a:r>
          </a:p>
          <a:p>
            <a:pPr algn="l">
              <a:lnSpc>
                <a:spcPct val="150000"/>
              </a:lnSpc>
            </a:pPr>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31337035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xmlns="" id="{45CDC1EB-BE54-4F96-8502-B9C43D7EB457}"/>
              </a:ext>
            </a:extLst>
          </p:cNvPr>
          <p:cNvSpPr>
            <a:spLocks noGrp="1"/>
          </p:cNvSpPr>
          <p:nvPr>
            <p:ph type="title"/>
          </p:nvPr>
        </p:nvSpPr>
        <p:spPr/>
        <p:txBody>
          <a:bodyPr/>
          <a:lstStyle/>
          <a:p>
            <a:r>
              <a:rPr lang="zh-CN" altLang="en-US" dirty="0"/>
              <a:t>产品不足分析</a:t>
            </a:r>
          </a:p>
        </p:txBody>
      </p:sp>
      <p:grpSp>
        <p:nvGrpSpPr>
          <p:cNvPr id="11" name="组合 10">
            <a:extLst>
              <a:ext uri="{FF2B5EF4-FFF2-40B4-BE49-F238E27FC236}">
                <a16:creationId xmlns:a16="http://schemas.microsoft.com/office/drawing/2014/main" xmlns="" id="{E88C39F5-9FDC-4B75-B548-D42145198452}"/>
              </a:ext>
            </a:extLst>
          </p:cNvPr>
          <p:cNvGrpSpPr/>
          <p:nvPr/>
        </p:nvGrpSpPr>
        <p:grpSpPr>
          <a:xfrm>
            <a:off x="7213601" y="1551243"/>
            <a:ext cx="4427537" cy="4128672"/>
            <a:chOff x="7421563" y="1364664"/>
            <a:chExt cx="4427537" cy="4128672"/>
          </a:xfrm>
        </p:grpSpPr>
        <p:sp>
          <p:nvSpPr>
            <p:cNvPr id="12" name="椭圆 11">
              <a:extLst>
                <a:ext uri="{FF2B5EF4-FFF2-40B4-BE49-F238E27FC236}">
                  <a16:creationId xmlns:a16="http://schemas.microsoft.com/office/drawing/2014/main" xmlns="" id="{B6B258A5-1C1C-4652-BB80-B0BCFF77D1EC}"/>
                </a:ext>
              </a:extLst>
            </p:cNvPr>
            <p:cNvSpPr/>
            <p:nvPr/>
          </p:nvSpPr>
          <p:spPr>
            <a:xfrm>
              <a:off x="8425657" y="1364664"/>
              <a:ext cx="2419350" cy="2419350"/>
            </a:xfrm>
            <a:prstGeom prst="ellipse">
              <a:avLst/>
            </a:prstGeom>
            <a:solidFill>
              <a:schemeClr val="tx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4E1DA8F7-D083-46E9-AEB9-14A85CA5A4C7}"/>
                </a:ext>
              </a:extLst>
            </p:cNvPr>
            <p:cNvSpPr/>
            <p:nvPr/>
          </p:nvSpPr>
          <p:spPr>
            <a:xfrm>
              <a:off x="7421563" y="3017115"/>
              <a:ext cx="2419350" cy="2419350"/>
            </a:xfrm>
            <a:prstGeom prst="ellipse">
              <a:avLst/>
            </a:prstGeom>
            <a:solidFill>
              <a:schemeClr val="accent2">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D418232D-ACEC-4D1C-9B1C-E1E3B7023332}"/>
                </a:ext>
              </a:extLst>
            </p:cNvPr>
            <p:cNvSpPr/>
            <p:nvPr/>
          </p:nvSpPr>
          <p:spPr>
            <a:xfrm>
              <a:off x="9429750" y="3073986"/>
              <a:ext cx="2419350" cy="2419350"/>
            </a:xfrm>
            <a:prstGeom prst="ellipse">
              <a:avLst/>
            </a:prstGeom>
            <a:solidFill>
              <a:schemeClr val="accent3">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5" name="图形 14">
            <a:extLst>
              <a:ext uri="{FF2B5EF4-FFF2-40B4-BE49-F238E27FC236}">
                <a16:creationId xmlns:a16="http://schemas.microsoft.com/office/drawing/2014/main" xmlns="" id="{0A22A3F4-2053-4D46-BB13-D3ECEBD8FD4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8017962" y="4073869"/>
            <a:ext cx="794994" cy="794994"/>
          </a:xfrm>
          <a:prstGeom prst="rect">
            <a:avLst/>
          </a:prstGeom>
        </p:spPr>
      </p:pic>
      <p:pic>
        <p:nvPicPr>
          <p:cNvPr id="16" name="图形 15">
            <a:extLst>
              <a:ext uri="{FF2B5EF4-FFF2-40B4-BE49-F238E27FC236}">
                <a16:creationId xmlns:a16="http://schemas.microsoft.com/office/drawing/2014/main" xmlns="" id="{84D13AF9-53CC-42E8-BB70-7493206F1D6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059689" y="2394318"/>
            <a:ext cx="735362" cy="735362"/>
          </a:xfrm>
          <a:prstGeom prst="rect">
            <a:avLst/>
          </a:prstGeom>
        </p:spPr>
      </p:pic>
      <p:pic>
        <p:nvPicPr>
          <p:cNvPr id="17" name="图形 16">
            <a:extLst>
              <a:ext uri="{FF2B5EF4-FFF2-40B4-BE49-F238E27FC236}">
                <a16:creationId xmlns:a16="http://schemas.microsoft.com/office/drawing/2014/main" xmlns="" id="{0F0C0C02-1A33-414A-A043-0872700C0A9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9998339" y="4061539"/>
            <a:ext cx="866247" cy="866247"/>
          </a:xfrm>
          <a:prstGeom prst="rect">
            <a:avLst/>
          </a:prstGeom>
        </p:spPr>
      </p:pic>
      <p:sp>
        <p:nvSpPr>
          <p:cNvPr id="19" name="椭圆 18">
            <a:extLst>
              <a:ext uri="{FF2B5EF4-FFF2-40B4-BE49-F238E27FC236}">
                <a16:creationId xmlns:a16="http://schemas.microsoft.com/office/drawing/2014/main" xmlns="" id="{A2A03549-72D0-4FA2-8E25-9EE0FF886F83}"/>
              </a:ext>
            </a:extLst>
          </p:cNvPr>
          <p:cNvSpPr/>
          <p:nvPr/>
        </p:nvSpPr>
        <p:spPr>
          <a:xfrm>
            <a:off x="479425" y="1767450"/>
            <a:ext cx="714375" cy="7143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形 19">
            <a:extLst>
              <a:ext uri="{FF2B5EF4-FFF2-40B4-BE49-F238E27FC236}">
                <a16:creationId xmlns:a16="http://schemas.microsoft.com/office/drawing/2014/main" xmlns="" id="{09EC14D2-1634-4F7B-944E-E4793069CAA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64324" y="1952349"/>
            <a:ext cx="344576" cy="344576"/>
          </a:xfrm>
          <a:prstGeom prst="rect">
            <a:avLst/>
          </a:prstGeom>
        </p:spPr>
      </p:pic>
      <p:sp>
        <p:nvSpPr>
          <p:cNvPr id="22" name="矩形 21">
            <a:extLst>
              <a:ext uri="{FF2B5EF4-FFF2-40B4-BE49-F238E27FC236}">
                <a16:creationId xmlns:a16="http://schemas.microsoft.com/office/drawing/2014/main" xmlns="" id="{DF2569CD-5BC6-4D47-80FF-05CEE47C6AE4}"/>
              </a:ext>
            </a:extLst>
          </p:cNvPr>
          <p:cNvSpPr/>
          <p:nvPr/>
        </p:nvSpPr>
        <p:spPr>
          <a:xfrm>
            <a:off x="1279701" y="2007641"/>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23" name="矩形 22">
            <a:extLst>
              <a:ext uri="{FF2B5EF4-FFF2-40B4-BE49-F238E27FC236}">
                <a16:creationId xmlns:a16="http://schemas.microsoft.com/office/drawing/2014/main" xmlns="" id="{1D540267-E21E-45A1-8D96-BACC46F642EF}"/>
              </a:ext>
            </a:extLst>
          </p:cNvPr>
          <p:cNvSpPr/>
          <p:nvPr/>
        </p:nvSpPr>
        <p:spPr>
          <a:xfrm>
            <a:off x="1279460" y="1616962"/>
            <a:ext cx="1467068" cy="459228"/>
          </a:xfrm>
          <a:prstGeom prst="rect">
            <a:avLst/>
          </a:prstGeom>
        </p:spPr>
        <p:txBody>
          <a:bodyPr wrap="none">
            <a:spAutoFit/>
          </a:bodyPr>
          <a:lstStyle/>
          <a:p>
            <a:pPr algn="r">
              <a:lnSpc>
                <a:spcPct val="130000"/>
              </a:lnSpc>
            </a:pPr>
            <a:r>
              <a:rPr lang="zh-CN" altLang="en-US" sz="2000" b="1" dirty="0">
                <a:solidFill>
                  <a:schemeClr val="tx2"/>
                </a:solidFill>
                <a:latin typeface="微软雅黑" panose="020B0503020204020204" pitchFamily="34" charset="-122"/>
                <a:ea typeface="微软雅黑" panose="020B0503020204020204" pitchFamily="34" charset="-122"/>
              </a:rPr>
              <a:t>输入小标题</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xmlns="" id="{5A795DB0-6C1C-4913-9EFE-D878FB672ED9}"/>
              </a:ext>
            </a:extLst>
          </p:cNvPr>
          <p:cNvSpPr/>
          <p:nvPr/>
        </p:nvSpPr>
        <p:spPr>
          <a:xfrm>
            <a:off x="479425" y="3315431"/>
            <a:ext cx="714375" cy="714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266615EF-6CF6-4861-A046-1C90D0E881B1}"/>
              </a:ext>
            </a:extLst>
          </p:cNvPr>
          <p:cNvSpPr/>
          <p:nvPr/>
        </p:nvSpPr>
        <p:spPr>
          <a:xfrm>
            <a:off x="1279701" y="3555622"/>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27" name="矩形 26">
            <a:extLst>
              <a:ext uri="{FF2B5EF4-FFF2-40B4-BE49-F238E27FC236}">
                <a16:creationId xmlns:a16="http://schemas.microsoft.com/office/drawing/2014/main" xmlns="" id="{43BA0ED9-B7CA-41DA-9D44-6B309132C40E}"/>
              </a:ext>
            </a:extLst>
          </p:cNvPr>
          <p:cNvSpPr/>
          <p:nvPr/>
        </p:nvSpPr>
        <p:spPr>
          <a:xfrm>
            <a:off x="1279460" y="3164943"/>
            <a:ext cx="1467068" cy="459228"/>
          </a:xfrm>
          <a:prstGeom prst="rect">
            <a:avLst/>
          </a:prstGeom>
        </p:spPr>
        <p:txBody>
          <a:bodyPr wrap="none">
            <a:spAutoFit/>
          </a:bodyPr>
          <a:lstStyle/>
          <a:p>
            <a:pPr algn="r">
              <a:lnSpc>
                <a:spcPct val="130000"/>
              </a:lnSpc>
            </a:pPr>
            <a:r>
              <a:rPr lang="zh-CN" altLang="en-US" sz="2000" b="1" dirty="0">
                <a:solidFill>
                  <a:schemeClr val="accent2"/>
                </a:solidFill>
                <a:latin typeface="微软雅黑" panose="020B0503020204020204" pitchFamily="34" charset="-122"/>
                <a:ea typeface="微软雅黑" panose="020B0503020204020204" pitchFamily="34" charset="-122"/>
              </a:rPr>
              <a:t>输入小标题</a:t>
            </a:r>
            <a:endParaRPr lang="en-US" altLang="zh-CN" sz="2000" b="1" dirty="0">
              <a:solidFill>
                <a:schemeClr val="accent2"/>
              </a:solidFill>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xmlns="" id="{F9F1D76E-55B7-48C4-A2A7-C63896623E5A}"/>
              </a:ext>
            </a:extLst>
          </p:cNvPr>
          <p:cNvSpPr/>
          <p:nvPr/>
        </p:nvSpPr>
        <p:spPr>
          <a:xfrm>
            <a:off x="479425" y="4863412"/>
            <a:ext cx="714375" cy="7143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xmlns="" id="{40E0CB18-695E-4FDE-8A1C-670095D0C96F}"/>
              </a:ext>
            </a:extLst>
          </p:cNvPr>
          <p:cNvSpPr/>
          <p:nvPr/>
        </p:nvSpPr>
        <p:spPr>
          <a:xfrm>
            <a:off x="1279701" y="5103603"/>
            <a:ext cx="6096000" cy="791050"/>
          </a:xfrm>
          <a:prstGeom prst="rect">
            <a:avLst/>
          </a:prstGeom>
        </p:spPr>
        <p:txBody>
          <a:bodyPr>
            <a:spAutoFit/>
          </a:bodyPr>
          <a:lstStyle/>
          <a:p>
            <a:pPr>
              <a:lnSpc>
                <a:spcPct val="150000"/>
              </a:lnSpc>
            </a:pPr>
            <a:r>
              <a:rPr lang="zh-CN" altLang="en-US" sz="1600" dirty="0">
                <a:solidFill>
                  <a:schemeClr val="tx1">
                    <a:lumMod val="75000"/>
                    <a:lumOff val="25000"/>
                  </a:schemeClr>
                </a:solidFill>
              </a:rPr>
              <a:t>在这里输入的你的正文内容 在这里输入的你的正文内容</a:t>
            </a:r>
          </a:p>
          <a:p>
            <a:pPr>
              <a:lnSpc>
                <a:spcPct val="150000"/>
              </a:lnSpc>
            </a:pPr>
            <a:r>
              <a:rPr lang="zh-CN" altLang="en-US" sz="1600" dirty="0">
                <a:solidFill>
                  <a:schemeClr val="tx1">
                    <a:lumMod val="75000"/>
                    <a:lumOff val="25000"/>
                  </a:schemeClr>
                </a:solidFill>
              </a:rPr>
              <a:t>在这里输入的你的正文内容 在这里输入的你的正文内容</a:t>
            </a:r>
            <a:endParaRPr lang="en-US" altLang="zh-CN" sz="1600" dirty="0">
              <a:solidFill>
                <a:schemeClr val="tx1">
                  <a:lumMod val="75000"/>
                  <a:lumOff val="25000"/>
                </a:schemeClr>
              </a:solidFill>
            </a:endParaRPr>
          </a:p>
        </p:txBody>
      </p:sp>
      <p:sp>
        <p:nvSpPr>
          <p:cNvPr id="31" name="矩形 30">
            <a:extLst>
              <a:ext uri="{FF2B5EF4-FFF2-40B4-BE49-F238E27FC236}">
                <a16:creationId xmlns:a16="http://schemas.microsoft.com/office/drawing/2014/main" xmlns="" id="{F9407DAC-E944-49B3-B153-765985925842}"/>
              </a:ext>
            </a:extLst>
          </p:cNvPr>
          <p:cNvSpPr/>
          <p:nvPr/>
        </p:nvSpPr>
        <p:spPr>
          <a:xfrm>
            <a:off x="1279460" y="4712924"/>
            <a:ext cx="1467068" cy="459228"/>
          </a:xfrm>
          <a:prstGeom prst="rect">
            <a:avLst/>
          </a:prstGeom>
        </p:spPr>
        <p:txBody>
          <a:bodyPr wrap="none">
            <a:spAutoFit/>
          </a:bodyPr>
          <a:lstStyle/>
          <a:p>
            <a:pPr algn="r">
              <a:lnSpc>
                <a:spcPct val="130000"/>
              </a:lnSpc>
            </a:pPr>
            <a:r>
              <a:rPr lang="zh-CN" altLang="en-US" sz="2000" b="1" dirty="0">
                <a:solidFill>
                  <a:schemeClr val="accent3"/>
                </a:solidFill>
                <a:latin typeface="微软雅黑" panose="020B0503020204020204" pitchFamily="34" charset="-122"/>
                <a:ea typeface="微软雅黑" panose="020B0503020204020204" pitchFamily="34" charset="-122"/>
              </a:rPr>
              <a:t>输入小标题</a:t>
            </a:r>
            <a:endParaRPr lang="en-US" altLang="zh-CN" sz="2000" b="1" dirty="0">
              <a:solidFill>
                <a:schemeClr val="accent3"/>
              </a:solidFill>
              <a:latin typeface="微软雅黑" panose="020B0503020204020204" pitchFamily="34" charset="-122"/>
              <a:ea typeface="微软雅黑" panose="020B0503020204020204" pitchFamily="34" charset="-122"/>
            </a:endParaRPr>
          </a:p>
        </p:txBody>
      </p:sp>
      <p:pic>
        <p:nvPicPr>
          <p:cNvPr id="32" name="图形 31">
            <a:extLst>
              <a:ext uri="{FF2B5EF4-FFF2-40B4-BE49-F238E27FC236}">
                <a16:creationId xmlns:a16="http://schemas.microsoft.com/office/drawing/2014/main" xmlns="" id="{81DEC1B5-122D-4B1A-8494-7640F04FE660}"/>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59058" y="3502275"/>
            <a:ext cx="355108" cy="355108"/>
          </a:xfrm>
          <a:prstGeom prst="rect">
            <a:avLst/>
          </a:prstGeom>
        </p:spPr>
      </p:pic>
      <p:pic>
        <p:nvPicPr>
          <p:cNvPr id="33" name="图形 32">
            <a:extLst>
              <a:ext uri="{FF2B5EF4-FFF2-40B4-BE49-F238E27FC236}">
                <a16:creationId xmlns:a16="http://schemas.microsoft.com/office/drawing/2014/main" xmlns="" id="{D443D15E-545F-49C3-BAAA-FE8929EF320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59058" y="5045766"/>
            <a:ext cx="349842" cy="349842"/>
          </a:xfrm>
          <a:prstGeom prst="rect">
            <a:avLst/>
          </a:prstGeom>
        </p:spPr>
      </p:pic>
    </p:spTree>
    <p:extLst>
      <p:ext uri="{BB962C8B-B14F-4D97-AF65-F5344CB8AC3E}">
        <p14:creationId xmlns:p14="http://schemas.microsoft.com/office/powerpoint/2010/main" val="937850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F810AC-7CE9-444C-AA10-2832C9D76CBB}"/>
              </a:ext>
            </a:extLst>
          </p:cNvPr>
          <p:cNvSpPr>
            <a:spLocks noGrp="1"/>
          </p:cNvSpPr>
          <p:nvPr>
            <p:ph type="title"/>
          </p:nvPr>
        </p:nvSpPr>
        <p:spPr/>
        <p:txBody>
          <a:bodyPr/>
          <a:lstStyle/>
          <a:p>
            <a:r>
              <a:rPr lang="zh-CN" altLang="en-US" dirty="0"/>
              <a:t>产品问题不足分析</a:t>
            </a:r>
          </a:p>
        </p:txBody>
      </p:sp>
      <p:grpSp>
        <p:nvGrpSpPr>
          <p:cNvPr id="26" name="组合 25">
            <a:extLst>
              <a:ext uri="{FF2B5EF4-FFF2-40B4-BE49-F238E27FC236}">
                <a16:creationId xmlns:a16="http://schemas.microsoft.com/office/drawing/2014/main" xmlns="" id="{9B88795E-DA29-4C3C-900F-1FBB4566E0EA}"/>
              </a:ext>
            </a:extLst>
          </p:cNvPr>
          <p:cNvGrpSpPr/>
          <p:nvPr/>
        </p:nvGrpSpPr>
        <p:grpSpPr>
          <a:xfrm>
            <a:off x="980234" y="1713417"/>
            <a:ext cx="3952672" cy="4182360"/>
            <a:chOff x="1719251" y="1693564"/>
            <a:chExt cx="3952672" cy="4182360"/>
          </a:xfrm>
        </p:grpSpPr>
        <p:cxnSp>
          <p:nvCxnSpPr>
            <p:cNvPr id="27" name="直接连接符 26">
              <a:extLst>
                <a:ext uri="{FF2B5EF4-FFF2-40B4-BE49-F238E27FC236}">
                  <a16:creationId xmlns:a16="http://schemas.microsoft.com/office/drawing/2014/main" xmlns="" id="{919F3C43-5545-458E-A357-016B7D818B03}"/>
                </a:ext>
              </a:extLst>
            </p:cNvPr>
            <p:cNvCxnSpPr>
              <a:stCxn id="41" idx="6"/>
              <a:endCxn id="39" idx="2"/>
            </p:cNvCxnSpPr>
            <p:nvPr/>
          </p:nvCxnSpPr>
          <p:spPr>
            <a:xfrm>
              <a:off x="3701818" y="3792047"/>
              <a:ext cx="635598"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76831D5-BAE4-4B08-9B4E-809A903FB051}"/>
                </a:ext>
              </a:extLst>
            </p:cNvPr>
            <p:cNvCxnSpPr>
              <a:cxnSpLocks/>
            </p:cNvCxnSpPr>
            <p:nvPr/>
          </p:nvCxnSpPr>
          <p:spPr>
            <a:xfrm>
              <a:off x="3362519" y="4534508"/>
              <a:ext cx="359145" cy="306364"/>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845F39EA-10B8-4F2E-AFEC-6CFCC3B93BB6}"/>
                </a:ext>
              </a:extLst>
            </p:cNvPr>
            <p:cNvCxnSpPr>
              <a:cxnSpLocks/>
            </p:cNvCxnSpPr>
            <p:nvPr/>
          </p:nvCxnSpPr>
          <p:spPr>
            <a:xfrm flipV="1">
              <a:off x="3362519" y="2743100"/>
              <a:ext cx="359145" cy="306364"/>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D3638131-B652-4F84-9529-B04DC64015B0}"/>
                </a:ext>
              </a:extLst>
            </p:cNvPr>
            <p:cNvGrpSpPr/>
            <p:nvPr/>
          </p:nvGrpSpPr>
          <p:grpSpPr>
            <a:xfrm>
              <a:off x="1719251" y="2800763"/>
              <a:ext cx="1982567" cy="1982567"/>
              <a:chOff x="2758275" y="2924454"/>
              <a:chExt cx="2220126" cy="2220126"/>
            </a:xfrm>
          </p:grpSpPr>
          <p:sp>
            <p:nvSpPr>
              <p:cNvPr id="40" name="椭圆 39">
                <a:extLst>
                  <a:ext uri="{FF2B5EF4-FFF2-40B4-BE49-F238E27FC236}">
                    <a16:creationId xmlns:a16="http://schemas.microsoft.com/office/drawing/2014/main" xmlns="" id="{598C14F7-89A7-47BF-95AE-3282637EF799}"/>
                  </a:ext>
                </a:extLst>
              </p:cNvPr>
              <p:cNvSpPr/>
              <p:nvPr/>
            </p:nvSpPr>
            <p:spPr>
              <a:xfrm>
                <a:off x="2866588" y="3032767"/>
                <a:ext cx="2003500" cy="20035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mj-ea"/>
                    <a:ea typeface="+mj-ea"/>
                  </a:rPr>
                  <a:t>关键词</a:t>
                </a:r>
              </a:p>
            </p:txBody>
          </p:sp>
          <p:sp>
            <p:nvSpPr>
              <p:cNvPr id="41" name="椭圆 40">
                <a:extLst>
                  <a:ext uri="{FF2B5EF4-FFF2-40B4-BE49-F238E27FC236}">
                    <a16:creationId xmlns:a16="http://schemas.microsoft.com/office/drawing/2014/main" xmlns="" id="{C189C420-14B6-48A5-B94A-1A1FB26541AC}"/>
                  </a:ext>
                </a:extLst>
              </p:cNvPr>
              <p:cNvSpPr/>
              <p:nvPr/>
            </p:nvSpPr>
            <p:spPr>
              <a:xfrm>
                <a:off x="2758275" y="2924454"/>
                <a:ext cx="2220126" cy="2220126"/>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1" name="组合 30">
              <a:extLst>
                <a:ext uri="{FF2B5EF4-FFF2-40B4-BE49-F238E27FC236}">
                  <a16:creationId xmlns:a16="http://schemas.microsoft.com/office/drawing/2014/main" xmlns="" id="{2814665A-1C9E-4CED-B818-786BAC40A6D0}"/>
                </a:ext>
              </a:extLst>
            </p:cNvPr>
            <p:cNvGrpSpPr/>
            <p:nvPr/>
          </p:nvGrpSpPr>
          <p:grpSpPr>
            <a:xfrm>
              <a:off x="4337417" y="3124794"/>
              <a:ext cx="1334506" cy="1334506"/>
              <a:chOff x="6619076" y="2851885"/>
              <a:chExt cx="1726638" cy="1726638"/>
            </a:xfrm>
          </p:grpSpPr>
          <p:sp>
            <p:nvSpPr>
              <p:cNvPr id="38" name="椭圆 37">
                <a:extLst>
                  <a:ext uri="{FF2B5EF4-FFF2-40B4-BE49-F238E27FC236}">
                    <a16:creationId xmlns:a16="http://schemas.microsoft.com/office/drawing/2014/main" xmlns="" id="{207DB824-B6EC-4261-B735-B46D45E62C5F}"/>
                  </a:ext>
                </a:extLst>
              </p:cNvPr>
              <p:cNvSpPr/>
              <p:nvPr/>
            </p:nvSpPr>
            <p:spPr>
              <a:xfrm>
                <a:off x="6703314" y="2936122"/>
                <a:ext cx="1558164" cy="15581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9" name="椭圆 38">
                <a:extLst>
                  <a:ext uri="{FF2B5EF4-FFF2-40B4-BE49-F238E27FC236}">
                    <a16:creationId xmlns:a16="http://schemas.microsoft.com/office/drawing/2014/main" xmlns="" id="{FFFB7F40-9CC7-48F8-9A90-6AC68802FDE4}"/>
                  </a:ext>
                </a:extLst>
              </p:cNvPr>
              <p:cNvSpPr/>
              <p:nvPr/>
            </p:nvSpPr>
            <p:spPr>
              <a:xfrm>
                <a:off x="6619076" y="2851885"/>
                <a:ext cx="1726638" cy="1726638"/>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2" name="组合 31">
              <a:extLst>
                <a:ext uri="{FF2B5EF4-FFF2-40B4-BE49-F238E27FC236}">
                  <a16:creationId xmlns:a16="http://schemas.microsoft.com/office/drawing/2014/main" xmlns="" id="{85C88C94-6D41-4EF0-9E77-97BC429CBCAB}"/>
                </a:ext>
              </a:extLst>
            </p:cNvPr>
            <p:cNvGrpSpPr/>
            <p:nvPr/>
          </p:nvGrpSpPr>
          <p:grpSpPr>
            <a:xfrm>
              <a:off x="3605095" y="1693564"/>
              <a:ext cx="1334506" cy="1334506"/>
              <a:chOff x="6619076" y="2851885"/>
              <a:chExt cx="1726638" cy="1726638"/>
            </a:xfrm>
          </p:grpSpPr>
          <p:sp>
            <p:nvSpPr>
              <p:cNvPr id="36" name="椭圆 35">
                <a:extLst>
                  <a:ext uri="{FF2B5EF4-FFF2-40B4-BE49-F238E27FC236}">
                    <a16:creationId xmlns:a16="http://schemas.microsoft.com/office/drawing/2014/main" xmlns="" id="{23B80E17-CD17-4167-A204-D67AD36EBE64}"/>
                  </a:ext>
                </a:extLst>
              </p:cNvPr>
              <p:cNvSpPr/>
              <p:nvPr/>
            </p:nvSpPr>
            <p:spPr>
              <a:xfrm>
                <a:off x="6703314" y="2936122"/>
                <a:ext cx="1558164" cy="1558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7" name="椭圆 36">
                <a:extLst>
                  <a:ext uri="{FF2B5EF4-FFF2-40B4-BE49-F238E27FC236}">
                    <a16:creationId xmlns:a16="http://schemas.microsoft.com/office/drawing/2014/main" xmlns="" id="{4BFF6702-DAD3-44B9-9CAE-5F5A3FF938A7}"/>
                  </a:ext>
                </a:extLst>
              </p:cNvPr>
              <p:cNvSpPr/>
              <p:nvPr/>
            </p:nvSpPr>
            <p:spPr>
              <a:xfrm>
                <a:off x="6619076" y="2851885"/>
                <a:ext cx="1726638" cy="172663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nvGrpSpPr>
            <p:cNvPr id="33" name="组合 32">
              <a:extLst>
                <a:ext uri="{FF2B5EF4-FFF2-40B4-BE49-F238E27FC236}">
                  <a16:creationId xmlns:a16="http://schemas.microsoft.com/office/drawing/2014/main" xmlns="" id="{A8D036EF-4337-4691-AFE1-7AF514CBDDB9}"/>
                </a:ext>
              </a:extLst>
            </p:cNvPr>
            <p:cNvGrpSpPr/>
            <p:nvPr/>
          </p:nvGrpSpPr>
          <p:grpSpPr>
            <a:xfrm>
              <a:off x="3605095" y="4541418"/>
              <a:ext cx="1334506" cy="1334506"/>
              <a:chOff x="6619076" y="2851885"/>
              <a:chExt cx="1726638" cy="1726638"/>
            </a:xfrm>
          </p:grpSpPr>
          <p:sp>
            <p:nvSpPr>
              <p:cNvPr id="34" name="椭圆 33">
                <a:extLst>
                  <a:ext uri="{FF2B5EF4-FFF2-40B4-BE49-F238E27FC236}">
                    <a16:creationId xmlns:a16="http://schemas.microsoft.com/office/drawing/2014/main" xmlns="" id="{04DF07CF-318F-4734-B5E6-FDE5BB1533D0}"/>
                  </a:ext>
                </a:extLst>
              </p:cNvPr>
              <p:cNvSpPr/>
              <p:nvPr/>
            </p:nvSpPr>
            <p:spPr>
              <a:xfrm>
                <a:off x="6703314" y="2936122"/>
                <a:ext cx="1558164" cy="15581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a:latin typeface="+mj-ea"/>
                    <a:ea typeface="+mj-ea"/>
                  </a:rPr>
                  <a:t>关键词</a:t>
                </a:r>
              </a:p>
            </p:txBody>
          </p:sp>
          <p:sp>
            <p:nvSpPr>
              <p:cNvPr id="35" name="椭圆 34">
                <a:extLst>
                  <a:ext uri="{FF2B5EF4-FFF2-40B4-BE49-F238E27FC236}">
                    <a16:creationId xmlns:a16="http://schemas.microsoft.com/office/drawing/2014/main" xmlns="" id="{72A3E6A9-1FF9-484A-BCC4-BE5791D21F38}"/>
                  </a:ext>
                </a:extLst>
              </p:cNvPr>
              <p:cNvSpPr/>
              <p:nvPr/>
            </p:nvSpPr>
            <p:spPr>
              <a:xfrm>
                <a:off x="6619076" y="2851885"/>
                <a:ext cx="1726638" cy="1726638"/>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grpSp>
      <p:sp>
        <p:nvSpPr>
          <p:cNvPr id="42" name="文本框 41">
            <a:extLst>
              <a:ext uri="{FF2B5EF4-FFF2-40B4-BE49-F238E27FC236}">
                <a16:creationId xmlns:a16="http://schemas.microsoft.com/office/drawing/2014/main" xmlns="" id="{6858E168-9C3D-44F8-B947-ADAB9213B39A}"/>
              </a:ext>
            </a:extLst>
          </p:cNvPr>
          <p:cNvSpPr txBox="1"/>
          <p:nvPr/>
        </p:nvSpPr>
        <p:spPr>
          <a:xfrm>
            <a:off x="5715000" y="1867423"/>
            <a:ext cx="1815908" cy="400110"/>
          </a:xfrm>
          <a:prstGeom prst="rect">
            <a:avLst/>
          </a:prstGeom>
          <a:noFill/>
        </p:spPr>
        <p:txBody>
          <a:bodyPr wrap="square" rtlCol="0">
            <a:spAutoFit/>
          </a:bodyPr>
          <a:lstStyle/>
          <a:p>
            <a:pPr algn="ctr"/>
            <a:r>
              <a:rPr lang="zh-CN" altLang="en-US" sz="2000" b="1" dirty="0">
                <a:solidFill>
                  <a:schemeClr val="accent2"/>
                </a:solidFill>
                <a:latin typeface="+mj-ea"/>
                <a:ea typeface="+mj-ea"/>
              </a:rPr>
              <a:t>输入小标题</a:t>
            </a:r>
          </a:p>
        </p:txBody>
      </p:sp>
      <p:sp>
        <p:nvSpPr>
          <p:cNvPr id="43" name="文本框 42">
            <a:extLst>
              <a:ext uri="{FF2B5EF4-FFF2-40B4-BE49-F238E27FC236}">
                <a16:creationId xmlns:a16="http://schemas.microsoft.com/office/drawing/2014/main" xmlns="" id="{9215120B-3563-4AD5-AF0F-4B433FF71238}"/>
              </a:ext>
            </a:extLst>
          </p:cNvPr>
          <p:cNvSpPr txBox="1"/>
          <p:nvPr/>
        </p:nvSpPr>
        <p:spPr>
          <a:xfrm>
            <a:off x="5883506" y="2275545"/>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
        <p:nvSpPr>
          <p:cNvPr id="44" name="文本框 43">
            <a:extLst>
              <a:ext uri="{FF2B5EF4-FFF2-40B4-BE49-F238E27FC236}">
                <a16:creationId xmlns:a16="http://schemas.microsoft.com/office/drawing/2014/main" xmlns="" id="{36CCD56B-2F6A-4A46-8DEF-2B8C872D854A}"/>
              </a:ext>
            </a:extLst>
          </p:cNvPr>
          <p:cNvSpPr txBox="1"/>
          <p:nvPr/>
        </p:nvSpPr>
        <p:spPr>
          <a:xfrm>
            <a:off x="5715000" y="3309145"/>
            <a:ext cx="1815908" cy="400110"/>
          </a:xfrm>
          <a:prstGeom prst="rect">
            <a:avLst/>
          </a:prstGeom>
          <a:noFill/>
        </p:spPr>
        <p:txBody>
          <a:bodyPr wrap="square" rtlCol="0">
            <a:spAutoFit/>
          </a:bodyPr>
          <a:lstStyle/>
          <a:p>
            <a:pPr algn="ctr"/>
            <a:r>
              <a:rPr lang="zh-CN" altLang="en-US" sz="2000" b="1" dirty="0">
                <a:solidFill>
                  <a:schemeClr val="accent3"/>
                </a:solidFill>
                <a:latin typeface="+mj-ea"/>
                <a:ea typeface="+mj-ea"/>
              </a:rPr>
              <a:t>输入小标题</a:t>
            </a:r>
          </a:p>
        </p:txBody>
      </p:sp>
      <p:sp>
        <p:nvSpPr>
          <p:cNvPr id="45" name="文本框 44">
            <a:extLst>
              <a:ext uri="{FF2B5EF4-FFF2-40B4-BE49-F238E27FC236}">
                <a16:creationId xmlns:a16="http://schemas.microsoft.com/office/drawing/2014/main" xmlns="" id="{E11A4739-4486-4404-8CC1-122F7C1D20AA}"/>
              </a:ext>
            </a:extLst>
          </p:cNvPr>
          <p:cNvSpPr txBox="1"/>
          <p:nvPr/>
        </p:nvSpPr>
        <p:spPr>
          <a:xfrm>
            <a:off x="5883506" y="3717267"/>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
        <p:nvSpPr>
          <p:cNvPr id="46" name="文本框 45">
            <a:extLst>
              <a:ext uri="{FF2B5EF4-FFF2-40B4-BE49-F238E27FC236}">
                <a16:creationId xmlns:a16="http://schemas.microsoft.com/office/drawing/2014/main" xmlns="" id="{F90C968C-6C67-47C7-8B3D-EE6B19687EBD}"/>
              </a:ext>
            </a:extLst>
          </p:cNvPr>
          <p:cNvSpPr txBox="1"/>
          <p:nvPr/>
        </p:nvSpPr>
        <p:spPr>
          <a:xfrm>
            <a:off x="5715000" y="4750867"/>
            <a:ext cx="1815908" cy="400110"/>
          </a:xfrm>
          <a:prstGeom prst="rect">
            <a:avLst/>
          </a:prstGeom>
          <a:noFill/>
        </p:spPr>
        <p:txBody>
          <a:bodyPr wrap="square" rtlCol="0">
            <a:spAutoFit/>
          </a:bodyPr>
          <a:lstStyle/>
          <a:p>
            <a:pPr algn="ctr"/>
            <a:r>
              <a:rPr lang="zh-CN" altLang="en-US" sz="2000" b="1" dirty="0">
                <a:solidFill>
                  <a:schemeClr val="accent5"/>
                </a:solidFill>
                <a:latin typeface="+mj-ea"/>
                <a:ea typeface="+mj-ea"/>
              </a:rPr>
              <a:t>输入小标题</a:t>
            </a:r>
          </a:p>
        </p:txBody>
      </p:sp>
      <p:sp>
        <p:nvSpPr>
          <p:cNvPr id="47" name="文本框 46">
            <a:extLst>
              <a:ext uri="{FF2B5EF4-FFF2-40B4-BE49-F238E27FC236}">
                <a16:creationId xmlns:a16="http://schemas.microsoft.com/office/drawing/2014/main" xmlns="" id="{E4AB45CB-911E-4E2D-90D3-00869FAB126B}"/>
              </a:ext>
            </a:extLst>
          </p:cNvPr>
          <p:cNvSpPr txBox="1"/>
          <p:nvPr/>
        </p:nvSpPr>
        <p:spPr>
          <a:xfrm>
            <a:off x="5883506" y="5158989"/>
            <a:ext cx="5927494" cy="7891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请输入你的正文内容 请输入你的正文内容 请输入你的正文内容请输入你的正文内容 请输入你的正文内容 请输入你的正文内容</a:t>
            </a:r>
            <a:endParaRPr lang="en-US" altLang="zh-CN" sz="1600" dirty="0">
              <a:solidFill>
                <a:schemeClr val="tx1">
                  <a:lumMod val="85000"/>
                  <a:lumOff val="15000"/>
                </a:schemeClr>
              </a:solidFill>
              <a:latin typeface="+mn-ea"/>
            </a:endParaRPr>
          </a:p>
        </p:txBody>
      </p:sp>
    </p:spTree>
    <p:extLst>
      <p:ext uri="{BB962C8B-B14F-4D97-AF65-F5344CB8AC3E}">
        <p14:creationId xmlns:p14="http://schemas.microsoft.com/office/powerpoint/2010/main" val="22398266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481CFE4B-9DC9-40AD-94E9-D10117DDE7C8}"/>
              </a:ext>
            </a:extLst>
          </p:cNvPr>
          <p:cNvSpPr>
            <a:spLocks noGrp="1"/>
          </p:cNvSpPr>
          <p:nvPr>
            <p:ph type="title"/>
          </p:nvPr>
        </p:nvSpPr>
        <p:spPr/>
        <p:txBody>
          <a:bodyPr/>
          <a:lstStyle/>
          <a:p>
            <a:r>
              <a:rPr lang="zh-CN" altLang="en-US" dirty="0">
                <a:latin typeface="+mn-lt"/>
                <a:sym typeface="+mn-lt"/>
              </a:rPr>
              <a:t>年度工作不足分析</a:t>
            </a:r>
          </a:p>
        </p:txBody>
      </p:sp>
      <p:grpSp>
        <p:nvGrpSpPr>
          <p:cNvPr id="30" name="组合 29">
            <a:extLst>
              <a:ext uri="{FF2B5EF4-FFF2-40B4-BE49-F238E27FC236}">
                <a16:creationId xmlns:a16="http://schemas.microsoft.com/office/drawing/2014/main" xmlns="" id="{01B0A99A-48A6-4398-9000-6CB9805E2A68}"/>
              </a:ext>
            </a:extLst>
          </p:cNvPr>
          <p:cNvGrpSpPr/>
          <p:nvPr/>
        </p:nvGrpSpPr>
        <p:grpSpPr>
          <a:xfrm>
            <a:off x="3909805" y="1722269"/>
            <a:ext cx="4344557" cy="4368223"/>
            <a:chOff x="3923721" y="1244888"/>
            <a:chExt cx="4344557" cy="4368223"/>
          </a:xfrm>
        </p:grpSpPr>
        <p:grpSp>
          <p:nvGrpSpPr>
            <p:cNvPr id="31" name="组合 30">
              <a:extLst>
                <a:ext uri="{FF2B5EF4-FFF2-40B4-BE49-F238E27FC236}">
                  <a16:creationId xmlns:a16="http://schemas.microsoft.com/office/drawing/2014/main" xmlns="" id="{50CA4878-CF3E-430F-9B19-AE5D0312DBAF}"/>
                </a:ext>
              </a:extLst>
            </p:cNvPr>
            <p:cNvGrpSpPr/>
            <p:nvPr/>
          </p:nvGrpSpPr>
          <p:grpSpPr>
            <a:xfrm>
              <a:off x="3923721" y="1244888"/>
              <a:ext cx="4344557" cy="4368223"/>
              <a:chOff x="3432463" y="1305213"/>
              <a:chExt cx="4344557" cy="4368223"/>
            </a:xfrm>
          </p:grpSpPr>
          <p:sp>
            <p:nvSpPr>
              <p:cNvPr id="36" name="泪滴形 35">
                <a:extLst>
                  <a:ext uri="{FF2B5EF4-FFF2-40B4-BE49-F238E27FC236}">
                    <a16:creationId xmlns:a16="http://schemas.microsoft.com/office/drawing/2014/main" xmlns="" id="{7A50FB1C-CD8C-444F-8362-A1AAE9285DDE}"/>
                  </a:ext>
                </a:extLst>
              </p:cNvPr>
              <p:cNvSpPr/>
              <p:nvPr/>
            </p:nvSpPr>
            <p:spPr>
              <a:xfrm rot="5400000">
                <a:off x="3432463"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7" name="泪滴形 36">
                <a:extLst>
                  <a:ext uri="{FF2B5EF4-FFF2-40B4-BE49-F238E27FC236}">
                    <a16:creationId xmlns:a16="http://schemas.microsoft.com/office/drawing/2014/main" xmlns="" id="{E086D5E5-EE5A-459D-B829-50326C026487}"/>
                  </a:ext>
                </a:extLst>
              </p:cNvPr>
              <p:cNvSpPr/>
              <p:nvPr/>
            </p:nvSpPr>
            <p:spPr>
              <a:xfrm rot="16200000" flipH="1">
                <a:off x="5653232"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8" name="泪滴形 37">
                <a:extLst>
                  <a:ext uri="{FF2B5EF4-FFF2-40B4-BE49-F238E27FC236}">
                    <a16:creationId xmlns:a16="http://schemas.microsoft.com/office/drawing/2014/main" xmlns="" id="{AC912B0A-FF27-4C43-A8D1-ABD4BFCBC512}"/>
                  </a:ext>
                </a:extLst>
              </p:cNvPr>
              <p:cNvSpPr/>
              <p:nvPr/>
            </p:nvSpPr>
            <p:spPr>
              <a:xfrm flipH="1">
                <a:off x="5653233" y="3549649"/>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9" name="泪滴形 38">
                <a:extLst>
                  <a:ext uri="{FF2B5EF4-FFF2-40B4-BE49-F238E27FC236}">
                    <a16:creationId xmlns:a16="http://schemas.microsoft.com/office/drawing/2014/main" xmlns="" id="{9EA7AD00-1E58-4E84-88FB-228EC81062B0}"/>
                  </a:ext>
                </a:extLst>
              </p:cNvPr>
              <p:cNvSpPr/>
              <p:nvPr/>
            </p:nvSpPr>
            <p:spPr>
              <a:xfrm>
                <a:off x="3432463" y="3549648"/>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grpSp>
        <p:sp>
          <p:nvSpPr>
            <p:cNvPr id="32" name="椭圆 31">
              <a:extLst>
                <a:ext uri="{FF2B5EF4-FFF2-40B4-BE49-F238E27FC236}">
                  <a16:creationId xmlns:a16="http://schemas.microsoft.com/office/drawing/2014/main" xmlns="" id="{AA06B7B3-9A05-4FA3-ABC0-B9125E6ECEE2}"/>
                </a:ext>
              </a:extLst>
            </p:cNvPr>
            <p:cNvSpPr/>
            <p:nvPr/>
          </p:nvSpPr>
          <p:spPr>
            <a:xfrm>
              <a:off x="422361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1</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3" name="椭圆 32">
              <a:extLst>
                <a:ext uri="{FF2B5EF4-FFF2-40B4-BE49-F238E27FC236}">
                  <a16:creationId xmlns:a16="http://schemas.microsoft.com/office/drawing/2014/main" xmlns="" id="{B70F5195-70D8-4447-B227-4C2200982208}"/>
                </a:ext>
              </a:extLst>
            </p:cNvPr>
            <p:cNvSpPr/>
            <p:nvPr/>
          </p:nvSpPr>
          <p:spPr>
            <a:xfrm>
              <a:off x="644438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2</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4" name="椭圆 33">
              <a:extLst>
                <a:ext uri="{FF2B5EF4-FFF2-40B4-BE49-F238E27FC236}">
                  <a16:creationId xmlns:a16="http://schemas.microsoft.com/office/drawing/2014/main" xmlns="" id="{08B1287B-EB47-4D10-9369-541AEF256103}"/>
                </a:ext>
              </a:extLst>
            </p:cNvPr>
            <p:cNvSpPr/>
            <p:nvPr/>
          </p:nvSpPr>
          <p:spPr>
            <a:xfrm>
              <a:off x="644438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3</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5" name="椭圆 34">
              <a:extLst>
                <a:ext uri="{FF2B5EF4-FFF2-40B4-BE49-F238E27FC236}">
                  <a16:creationId xmlns:a16="http://schemas.microsoft.com/office/drawing/2014/main" xmlns="" id="{F71D9027-C4EF-45FE-953B-7223A4A58A13}"/>
                </a:ext>
              </a:extLst>
            </p:cNvPr>
            <p:cNvSpPr/>
            <p:nvPr/>
          </p:nvSpPr>
          <p:spPr>
            <a:xfrm>
              <a:off x="422361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4</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grpSp>
      <p:sp>
        <p:nvSpPr>
          <p:cNvPr id="40" name="Rectangle 48">
            <a:extLst>
              <a:ext uri="{FF2B5EF4-FFF2-40B4-BE49-F238E27FC236}">
                <a16:creationId xmlns:a16="http://schemas.microsoft.com/office/drawing/2014/main" xmlns="" id="{1543E40F-5D23-4464-9CB2-1A4D9A9A250A}"/>
              </a:ext>
            </a:extLst>
          </p:cNvPr>
          <p:cNvSpPr>
            <a:spLocks noChangeArrowheads="1"/>
          </p:cNvSpPr>
          <p:nvPr/>
        </p:nvSpPr>
        <p:spPr bwMode="auto">
          <a:xfrm>
            <a:off x="586072" y="2138934"/>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微软雅黑 Light" panose="020B0502040204020203" pitchFamily="34" charset="-122"/>
                <a:sym typeface="+mn-lt"/>
              </a:rPr>
              <a:t>请在这里输入你的正文内容请在这里输入你的正文内容请在这里输入你的正文内容</a:t>
            </a:r>
          </a:p>
        </p:txBody>
      </p:sp>
      <p:sp>
        <p:nvSpPr>
          <p:cNvPr id="41" name="矩形 40">
            <a:extLst>
              <a:ext uri="{FF2B5EF4-FFF2-40B4-BE49-F238E27FC236}">
                <a16:creationId xmlns:a16="http://schemas.microsoft.com/office/drawing/2014/main" xmlns="" id="{9D84A397-3EFB-4B38-B399-60A591CC7BFF}"/>
              </a:ext>
            </a:extLst>
          </p:cNvPr>
          <p:cNvSpPr/>
          <p:nvPr/>
        </p:nvSpPr>
        <p:spPr>
          <a:xfrm>
            <a:off x="1849505" y="1761147"/>
            <a:ext cx="1980029" cy="400110"/>
          </a:xfrm>
          <a:prstGeom prst="rect">
            <a:avLst/>
          </a:prstGeom>
        </p:spPr>
        <p:txBody>
          <a:bodyPr wrap="none">
            <a:spAutoFit/>
          </a:bodyPr>
          <a:lstStyle/>
          <a:p>
            <a:pPr algn="r">
              <a:defRPr/>
            </a:pPr>
            <a:r>
              <a:rPr lang="zh-CN" altLang="en-US" sz="2000" b="1" dirty="0">
                <a:solidFill>
                  <a:schemeClr val="tx2"/>
                </a:solidFill>
                <a:ea typeface="微软雅黑" panose="020B0503020204020204" pitchFamily="34" charset="-122"/>
                <a:sym typeface="+mn-lt"/>
              </a:rPr>
              <a:t>输入你的小标题</a:t>
            </a:r>
          </a:p>
        </p:txBody>
      </p:sp>
      <p:sp>
        <p:nvSpPr>
          <p:cNvPr id="43" name="矩形 42">
            <a:extLst>
              <a:ext uri="{FF2B5EF4-FFF2-40B4-BE49-F238E27FC236}">
                <a16:creationId xmlns:a16="http://schemas.microsoft.com/office/drawing/2014/main" xmlns="" id="{D03A490D-B4FC-4BD5-AECB-3FC27EAE838D}"/>
              </a:ext>
            </a:extLst>
          </p:cNvPr>
          <p:cNvSpPr/>
          <p:nvPr/>
        </p:nvSpPr>
        <p:spPr>
          <a:xfrm>
            <a:off x="1849505" y="4253129"/>
            <a:ext cx="1980029" cy="400110"/>
          </a:xfrm>
          <a:prstGeom prst="rect">
            <a:avLst/>
          </a:prstGeom>
        </p:spPr>
        <p:txBody>
          <a:bodyPr wrap="none">
            <a:spAutoFit/>
          </a:bodyPr>
          <a:lstStyle/>
          <a:p>
            <a:pPr algn="r">
              <a:defRPr/>
            </a:pPr>
            <a:r>
              <a:rPr lang="zh-CN" altLang="en-US" sz="2000" b="1" dirty="0">
                <a:solidFill>
                  <a:schemeClr val="tx2"/>
                </a:solidFill>
                <a:ea typeface="微软雅黑" panose="020B0503020204020204" pitchFamily="34" charset="-122"/>
                <a:sym typeface="+mn-lt"/>
              </a:rPr>
              <a:t>输入你的小标题</a:t>
            </a:r>
          </a:p>
        </p:txBody>
      </p:sp>
      <p:sp>
        <p:nvSpPr>
          <p:cNvPr id="44" name="文本框 43">
            <a:extLst>
              <a:ext uri="{FF2B5EF4-FFF2-40B4-BE49-F238E27FC236}">
                <a16:creationId xmlns:a16="http://schemas.microsoft.com/office/drawing/2014/main" xmlns="" id="{BFF06EA3-E875-46AF-B8C9-ECD4233A74EE}"/>
              </a:ext>
            </a:extLst>
          </p:cNvPr>
          <p:cNvSpPr txBox="1"/>
          <p:nvPr/>
        </p:nvSpPr>
        <p:spPr>
          <a:xfrm>
            <a:off x="8392762" y="4657441"/>
            <a:ext cx="3250613" cy="1139351"/>
          </a:xfrm>
          <a:prstGeom prst="rect">
            <a:avLst/>
          </a:prstGeom>
          <a:noFill/>
        </p:spPr>
        <p:txBody>
          <a:bodyPr wrap="square" rtlCol="0">
            <a:spAutoFit/>
          </a:bodyPr>
          <a:lstStyle/>
          <a:p>
            <a:pPr>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a:t>
            </a:r>
          </a:p>
        </p:txBody>
      </p:sp>
      <p:sp>
        <p:nvSpPr>
          <p:cNvPr id="45" name="矩形 44">
            <a:extLst>
              <a:ext uri="{FF2B5EF4-FFF2-40B4-BE49-F238E27FC236}">
                <a16:creationId xmlns:a16="http://schemas.microsoft.com/office/drawing/2014/main" xmlns="" id="{46155F02-29A7-432D-88D4-62D493B06FF8}"/>
              </a:ext>
            </a:extLst>
          </p:cNvPr>
          <p:cNvSpPr/>
          <p:nvPr/>
        </p:nvSpPr>
        <p:spPr>
          <a:xfrm>
            <a:off x="8379920" y="4253129"/>
            <a:ext cx="1980029" cy="400110"/>
          </a:xfrm>
          <a:prstGeom prst="rect">
            <a:avLst/>
          </a:prstGeom>
        </p:spPr>
        <p:txBody>
          <a:bodyPr wrap="none">
            <a:spAutoFit/>
          </a:bodyPr>
          <a:lstStyle/>
          <a:p>
            <a:pPr>
              <a:defRPr/>
            </a:pPr>
            <a:r>
              <a:rPr lang="zh-CN" altLang="en-US" sz="2000" b="1" dirty="0">
                <a:solidFill>
                  <a:schemeClr val="tx2"/>
                </a:solidFill>
                <a:ea typeface="微软雅黑" panose="020B0503020204020204" pitchFamily="34" charset="-122"/>
                <a:sym typeface="+mn-lt"/>
              </a:rPr>
              <a:t>输入你的小标题</a:t>
            </a:r>
          </a:p>
        </p:txBody>
      </p:sp>
      <p:sp>
        <p:nvSpPr>
          <p:cNvPr id="46" name="文本框 45">
            <a:extLst>
              <a:ext uri="{FF2B5EF4-FFF2-40B4-BE49-F238E27FC236}">
                <a16:creationId xmlns:a16="http://schemas.microsoft.com/office/drawing/2014/main" xmlns="" id="{FE61F26F-4C16-4324-BD2E-2DDDCB60E6A4}"/>
              </a:ext>
            </a:extLst>
          </p:cNvPr>
          <p:cNvSpPr txBox="1"/>
          <p:nvPr/>
        </p:nvSpPr>
        <p:spPr>
          <a:xfrm>
            <a:off x="8381598" y="2156070"/>
            <a:ext cx="3261777" cy="11393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a:t>
            </a:r>
          </a:p>
        </p:txBody>
      </p:sp>
      <p:sp>
        <p:nvSpPr>
          <p:cNvPr id="47" name="矩形 46">
            <a:extLst>
              <a:ext uri="{FF2B5EF4-FFF2-40B4-BE49-F238E27FC236}">
                <a16:creationId xmlns:a16="http://schemas.microsoft.com/office/drawing/2014/main" xmlns="" id="{03ECFAA5-5DDF-4CB3-9DDB-F0B2590BA482}"/>
              </a:ext>
            </a:extLst>
          </p:cNvPr>
          <p:cNvSpPr/>
          <p:nvPr/>
        </p:nvSpPr>
        <p:spPr>
          <a:xfrm>
            <a:off x="8379918" y="1757569"/>
            <a:ext cx="1980029" cy="400110"/>
          </a:xfrm>
          <a:prstGeom prst="rect">
            <a:avLst/>
          </a:prstGeom>
        </p:spPr>
        <p:txBody>
          <a:bodyPr wrap="none">
            <a:spAutoFit/>
          </a:bodyPr>
          <a:lstStyle/>
          <a:p>
            <a:pPr>
              <a:defRPr/>
            </a:pPr>
            <a:r>
              <a:rPr lang="zh-CN" altLang="en-US" sz="2000" b="1" dirty="0">
                <a:solidFill>
                  <a:schemeClr val="tx2"/>
                </a:solidFill>
                <a:ea typeface="微软雅黑" panose="020B0503020204020204" pitchFamily="34" charset="-122"/>
                <a:sym typeface="+mn-lt"/>
              </a:rPr>
              <a:t>输入你的小标题</a:t>
            </a:r>
          </a:p>
        </p:txBody>
      </p:sp>
      <p:sp>
        <p:nvSpPr>
          <p:cNvPr id="48" name="Rectangle 48">
            <a:extLst>
              <a:ext uri="{FF2B5EF4-FFF2-40B4-BE49-F238E27FC236}">
                <a16:creationId xmlns:a16="http://schemas.microsoft.com/office/drawing/2014/main" xmlns="" id="{FF5C44C7-DEDC-4003-9A52-2AACBF9B7C79}"/>
              </a:ext>
            </a:extLst>
          </p:cNvPr>
          <p:cNvSpPr>
            <a:spLocks noChangeArrowheads="1"/>
          </p:cNvSpPr>
          <p:nvPr/>
        </p:nvSpPr>
        <p:spPr bwMode="auto">
          <a:xfrm>
            <a:off x="586072" y="4647915"/>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微软雅黑 Light" panose="020B0502040204020203" pitchFamily="34" charset="-122"/>
                <a:sym typeface="+mn-lt"/>
              </a:rPr>
              <a:t>请在这里输入你的正文内容请在这里输入你的正文内容请在这里输入你的正文内容</a:t>
            </a:r>
          </a:p>
        </p:txBody>
      </p:sp>
    </p:spTree>
    <p:extLst>
      <p:ext uri="{BB962C8B-B14F-4D97-AF65-F5344CB8AC3E}">
        <p14:creationId xmlns:p14="http://schemas.microsoft.com/office/powerpoint/2010/main" val="16798986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1699A2-CE0D-49D9-BD63-A5730BFC2E22}"/>
              </a:ext>
            </a:extLst>
          </p:cNvPr>
          <p:cNvSpPr>
            <a:spLocks noGrp="1"/>
          </p:cNvSpPr>
          <p:nvPr>
            <p:ph type="title"/>
          </p:nvPr>
        </p:nvSpPr>
        <p:spPr/>
        <p:txBody>
          <a:bodyPr/>
          <a:lstStyle/>
          <a:p>
            <a:r>
              <a:rPr lang="zh-CN" altLang="en-US" dirty="0"/>
              <a:t>年度工作不足分析</a:t>
            </a:r>
          </a:p>
        </p:txBody>
      </p:sp>
      <p:sp>
        <p:nvSpPr>
          <p:cNvPr id="4" name="矩形 3">
            <a:extLst>
              <a:ext uri="{FF2B5EF4-FFF2-40B4-BE49-F238E27FC236}">
                <a16:creationId xmlns:a16="http://schemas.microsoft.com/office/drawing/2014/main" xmlns="" id="{3A890915-6FEF-4BA9-869F-705262A321F6}"/>
              </a:ext>
            </a:extLst>
          </p:cNvPr>
          <p:cNvSpPr/>
          <p:nvPr/>
        </p:nvSpPr>
        <p:spPr>
          <a:xfrm>
            <a:off x="0" y="2482322"/>
            <a:ext cx="12192000" cy="3914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a16="http://schemas.microsoft.com/office/drawing/2014/main" xmlns="" id="{24A5D392-11E6-4B7F-BB2D-202465F4A5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3175" r="9788"/>
          <a:stretch/>
        </p:blipFill>
        <p:spPr>
          <a:xfrm>
            <a:off x="1314450" y="1340190"/>
            <a:ext cx="3582029" cy="5056982"/>
          </a:xfrm>
          <a:prstGeom prst="rect">
            <a:avLst/>
          </a:prstGeom>
          <a:effectLst>
            <a:outerShdw blurRad="127000" sx="102000" sy="102000" algn="ctr" rotWithShape="0">
              <a:prstClr val="black">
                <a:alpha val="20000"/>
              </a:prstClr>
            </a:outerShdw>
          </a:effectLst>
        </p:spPr>
      </p:pic>
      <p:sp>
        <p:nvSpPr>
          <p:cNvPr id="6" name="文本框 5">
            <a:extLst>
              <a:ext uri="{FF2B5EF4-FFF2-40B4-BE49-F238E27FC236}">
                <a16:creationId xmlns:a16="http://schemas.microsoft.com/office/drawing/2014/main" xmlns="" id="{D379243C-A392-4076-A3CD-8B4FF15FD2B3}"/>
              </a:ext>
            </a:extLst>
          </p:cNvPr>
          <p:cNvSpPr txBox="1"/>
          <p:nvPr/>
        </p:nvSpPr>
        <p:spPr>
          <a:xfrm>
            <a:off x="5484556" y="2842080"/>
            <a:ext cx="2172930" cy="523220"/>
          </a:xfrm>
          <a:prstGeom prst="rect">
            <a:avLst/>
          </a:prstGeom>
          <a:noFill/>
        </p:spPr>
        <p:txBody>
          <a:bodyPr wrap="square" rtlCol="0">
            <a:spAutoFit/>
          </a:bodyPr>
          <a:lstStyle/>
          <a:p>
            <a:r>
              <a:rPr lang="zh-CN" altLang="en-US" sz="2800" b="1" spc="300" dirty="0">
                <a:solidFill>
                  <a:schemeClr val="tx2"/>
                </a:solidFill>
                <a:latin typeface="+mj-ea"/>
                <a:ea typeface="+mj-ea"/>
              </a:rPr>
              <a:t>输入小标题</a:t>
            </a:r>
          </a:p>
        </p:txBody>
      </p:sp>
      <p:cxnSp>
        <p:nvCxnSpPr>
          <p:cNvPr id="7" name="直接连接符 6">
            <a:extLst>
              <a:ext uri="{FF2B5EF4-FFF2-40B4-BE49-F238E27FC236}">
                <a16:creationId xmlns:a16="http://schemas.microsoft.com/office/drawing/2014/main" xmlns="" id="{B4B7E2ED-7F54-4B6F-83F2-6E3B0DF8C32B}"/>
              </a:ext>
            </a:extLst>
          </p:cNvPr>
          <p:cNvCxnSpPr/>
          <p:nvPr/>
        </p:nvCxnSpPr>
        <p:spPr>
          <a:xfrm>
            <a:off x="5573456" y="3489780"/>
            <a:ext cx="3810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2EFC13ED-DDE3-4DAF-BC98-7A927D33E409}"/>
              </a:ext>
            </a:extLst>
          </p:cNvPr>
          <p:cNvSpPr txBox="1"/>
          <p:nvPr/>
        </p:nvSpPr>
        <p:spPr>
          <a:xfrm>
            <a:off x="5470042" y="3614261"/>
            <a:ext cx="5952701" cy="1709379"/>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a:p>
            <a:pPr>
              <a:lnSpc>
                <a:spcPct val="150000"/>
              </a:lnSpc>
            </a:pPr>
            <a:r>
              <a:rPr lang="zh-CN" altLang="en-US" dirty="0">
                <a:solidFill>
                  <a:schemeClr val="tx1">
                    <a:lumMod val="75000"/>
                    <a:lumOff val="25000"/>
                  </a:schemeClr>
                </a:solidFill>
              </a:rPr>
              <a:t>请在这里输入你的正文内容   请在这里输入你的正文内容</a:t>
            </a:r>
          </a:p>
        </p:txBody>
      </p:sp>
      <p:sp>
        <p:nvSpPr>
          <p:cNvPr id="9" name="矩形: 一个圆顶角，剪去另一个顶角 8">
            <a:extLst>
              <a:ext uri="{FF2B5EF4-FFF2-40B4-BE49-F238E27FC236}">
                <a16:creationId xmlns:a16="http://schemas.microsoft.com/office/drawing/2014/main" xmlns="" id="{5ECAF35F-0FF9-46AF-B232-F0B87D45E103}"/>
              </a:ext>
            </a:extLst>
          </p:cNvPr>
          <p:cNvSpPr/>
          <p:nvPr/>
        </p:nvSpPr>
        <p:spPr>
          <a:xfrm>
            <a:off x="5573456"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微软雅黑" panose="020B0503020204020204" pitchFamily="34" charset="-122"/>
                <a:ea typeface="微软雅黑" panose="020B0503020204020204" pitchFamily="34" charset="-122"/>
              </a:rPr>
              <a:t>关键信息点</a:t>
            </a:r>
          </a:p>
        </p:txBody>
      </p:sp>
      <p:sp>
        <p:nvSpPr>
          <p:cNvPr id="10" name="矩形: 一个圆顶角，剪去另一个顶角 9">
            <a:extLst>
              <a:ext uri="{FF2B5EF4-FFF2-40B4-BE49-F238E27FC236}">
                <a16:creationId xmlns:a16="http://schemas.microsoft.com/office/drawing/2014/main" xmlns="" id="{4B7914D7-28D2-407A-860C-CB6983EF6DFE}"/>
              </a:ext>
            </a:extLst>
          </p:cNvPr>
          <p:cNvSpPr/>
          <p:nvPr/>
        </p:nvSpPr>
        <p:spPr>
          <a:xfrm>
            <a:off x="7275841"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微软雅黑" panose="020B0503020204020204" pitchFamily="34" charset="-122"/>
                <a:ea typeface="微软雅黑" panose="020B0503020204020204" pitchFamily="34" charset="-122"/>
              </a:rPr>
              <a:t>关键信息点</a:t>
            </a:r>
          </a:p>
        </p:txBody>
      </p:sp>
      <p:sp>
        <p:nvSpPr>
          <p:cNvPr id="11" name="矩形: 一个圆顶角，剪去另一个顶角 10">
            <a:extLst>
              <a:ext uri="{FF2B5EF4-FFF2-40B4-BE49-F238E27FC236}">
                <a16:creationId xmlns:a16="http://schemas.microsoft.com/office/drawing/2014/main" xmlns="" id="{5C2B204F-1BEA-42B5-8A1A-478E8B04B3BE}"/>
              </a:ext>
            </a:extLst>
          </p:cNvPr>
          <p:cNvSpPr/>
          <p:nvPr/>
        </p:nvSpPr>
        <p:spPr>
          <a:xfrm>
            <a:off x="8978226" y="5572601"/>
            <a:ext cx="1436914" cy="482036"/>
          </a:xfrm>
          <a:prstGeom prst="snipRoundRect">
            <a:avLst>
              <a:gd name="adj1" fmla="val 0"/>
              <a:gd name="adj2"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r>
              <a:rPr lang="zh-CN" altLang="en-US" sz="1600" b="1" dirty="0">
                <a:solidFill>
                  <a:schemeClr val="tx2"/>
                </a:solidFill>
                <a:latin typeface="微软雅黑" panose="020B0503020204020204" pitchFamily="34" charset="-122"/>
                <a:ea typeface="微软雅黑" panose="020B0503020204020204" pitchFamily="34" charset="-122"/>
              </a:rPr>
              <a:t>关键信息点</a:t>
            </a:r>
          </a:p>
        </p:txBody>
      </p:sp>
    </p:spTree>
    <p:extLst>
      <p:ext uri="{BB962C8B-B14F-4D97-AF65-F5344CB8AC3E}">
        <p14:creationId xmlns:p14="http://schemas.microsoft.com/office/powerpoint/2010/main" val="28434769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1"/>
          </p:nvPr>
        </p:nvSpPr>
        <p:spPr/>
        <p:txBody>
          <a:bodyPr/>
          <a:lstStyle/>
          <a:p>
            <a:r>
              <a:rPr lang="zh-CN" altLang="en-US" dirty="0">
                <a:latin typeface="+mn-lt"/>
                <a:sym typeface="+mn-lt"/>
              </a:rPr>
              <a:t>请输入你的小标题</a:t>
            </a:r>
          </a:p>
        </p:txBody>
      </p:sp>
      <p:sp>
        <p:nvSpPr>
          <p:cNvPr id="9" name="标题 8"/>
          <p:cNvSpPr>
            <a:spLocks noGrp="1"/>
          </p:cNvSpPr>
          <p:nvPr>
            <p:ph type="title"/>
          </p:nvPr>
        </p:nvSpPr>
        <p:spPr/>
        <p:txBody>
          <a:bodyPr/>
          <a:lstStyle/>
          <a:p>
            <a:r>
              <a:rPr lang="zh-CN" altLang="en-US" dirty="0">
                <a:latin typeface="+mn-lt"/>
                <a:sym typeface="+mn-lt"/>
              </a:rPr>
              <a:t>个人存在不足分析</a:t>
            </a:r>
          </a:p>
        </p:txBody>
      </p:sp>
      <p:pic>
        <p:nvPicPr>
          <p:cNvPr id="17" name="图片占位符 1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170" r="17170"/>
          <a:stretch>
            <a:fillRect/>
          </a:stretch>
        </p:blipFill>
        <p:spPr/>
      </p:pic>
      <p:sp>
        <p:nvSpPr>
          <p:cNvPr id="12" name="文本占位符 11"/>
          <p:cNvSpPr>
            <a:spLocks noGrp="1"/>
          </p:cNvSpPr>
          <p:nvPr>
            <p:ph type="body" sz="quarter" idx="1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3" name="文本占位符 12"/>
          <p:cNvSpPr>
            <a:spLocks noGrp="1"/>
          </p:cNvSpPr>
          <p:nvPr>
            <p:ph type="body" sz="quarter" idx="17"/>
          </p:nvPr>
        </p:nvSpPr>
        <p:spPr/>
        <p:txBody>
          <a:bodyPr/>
          <a:lstStyle/>
          <a:p>
            <a:r>
              <a:rPr lang="zh-CN" altLang="en-US" dirty="0">
                <a:latin typeface="+mn-lt"/>
                <a:sym typeface="+mn-lt"/>
              </a:rPr>
              <a:t>请输入你的小标题</a:t>
            </a:r>
          </a:p>
        </p:txBody>
      </p:sp>
      <p:sp>
        <p:nvSpPr>
          <p:cNvPr id="14" name="文本占位符 13"/>
          <p:cNvSpPr>
            <a:spLocks noGrp="1"/>
          </p:cNvSpPr>
          <p:nvPr>
            <p:ph type="body" sz="quarter" idx="18"/>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19"/>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0"/>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17480305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930CECA6-DC01-41CA-A934-93E297B2B123}"/>
              </a:ext>
            </a:extLst>
          </p:cNvPr>
          <p:cNvSpPr>
            <a:spLocks noGrp="1"/>
          </p:cNvSpPr>
          <p:nvPr>
            <p:ph type="title"/>
          </p:nvPr>
        </p:nvSpPr>
        <p:spPr/>
        <p:txBody>
          <a:bodyPr/>
          <a:lstStyle/>
          <a:p>
            <a:r>
              <a:rPr lang="zh-CN" altLang="en-US" dirty="0"/>
              <a:t>个人业务问题分析</a:t>
            </a:r>
          </a:p>
        </p:txBody>
      </p:sp>
      <p:graphicFrame>
        <p:nvGraphicFramePr>
          <p:cNvPr id="16" name="图示 15">
            <a:extLst>
              <a:ext uri="{FF2B5EF4-FFF2-40B4-BE49-F238E27FC236}">
                <a16:creationId xmlns:a16="http://schemas.microsoft.com/office/drawing/2014/main" xmlns="" id="{D6DB8704-A477-400D-B9AD-1449166EF1CF}"/>
              </a:ext>
            </a:extLst>
          </p:cNvPr>
          <p:cNvGraphicFramePr/>
          <p:nvPr>
            <p:extLst>
              <p:ext uri="{D42A27DB-BD31-4B8C-83A1-F6EECF244321}">
                <p14:modId xmlns:p14="http://schemas.microsoft.com/office/powerpoint/2010/main" val="200236668"/>
              </p:ext>
            </p:extLst>
          </p:nvPr>
        </p:nvGraphicFramePr>
        <p:xfrm>
          <a:off x="407988" y="1333341"/>
          <a:ext cx="8534400" cy="49849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 name="图片 16">
            <a:extLst>
              <a:ext uri="{FF2B5EF4-FFF2-40B4-BE49-F238E27FC236}">
                <a16:creationId xmlns:a16="http://schemas.microsoft.com/office/drawing/2014/main" xmlns="" id="{0AA728F5-BE36-4E67-BD8C-5554727B9F24}"/>
              </a:ext>
            </a:extLst>
          </p:cNvPr>
          <p:cNvPicPr>
            <a:picLocks noChangeAspect="1"/>
          </p:cNvPicPr>
          <p:nvPr/>
        </p:nvPicPr>
        <p:blipFill>
          <a:blip r:embed="rId7" cstate="email">
            <a:clrChange>
              <a:clrFrom>
                <a:srgbClr val="000000">
                  <a:alpha val="0"/>
                </a:srgbClr>
              </a:clrFrom>
              <a:clrTo>
                <a:srgbClr val="000000">
                  <a:alpha val="0"/>
                </a:srgbClr>
              </a:clrTo>
            </a:clrChange>
            <a:extLst>
              <a:ext uri="{28A0092B-C50C-407E-A947-70E740481C1C}">
                <a14:useLocalDpi xmlns:a14="http://schemas.microsoft.com/office/drawing/2010/main"/>
              </a:ext>
            </a:extLst>
          </a:blip>
          <a:stretch>
            <a:fillRect/>
          </a:stretch>
        </p:blipFill>
        <p:spPr>
          <a:xfrm>
            <a:off x="9058276" y="1652796"/>
            <a:ext cx="2937523" cy="4836904"/>
          </a:xfrm>
          <a:prstGeom prst="rect">
            <a:avLst/>
          </a:prstGeom>
        </p:spPr>
      </p:pic>
    </p:spTree>
    <p:extLst>
      <p:ext uri="{BB962C8B-B14F-4D97-AF65-F5344CB8AC3E}">
        <p14:creationId xmlns:p14="http://schemas.microsoft.com/office/powerpoint/2010/main" val="23621761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r>
              <a:rPr lang="zh-CN" altLang="en-US" dirty="0">
                <a:latin typeface="+mn-lt"/>
                <a:sym typeface="+mn-lt"/>
              </a:rPr>
              <a:t>客户沟通问题分析</a:t>
            </a:r>
          </a:p>
        </p:txBody>
      </p:sp>
      <p:pic>
        <p:nvPicPr>
          <p:cNvPr id="20" name="图片占位符 1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16" b="516"/>
          <a:stretch>
            <a:fillRect/>
          </a:stretch>
        </p:blipFill>
        <p:spPr/>
      </p:pic>
      <p:pic>
        <p:nvPicPr>
          <p:cNvPr id="22" name="图片占位符 21"/>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98" b="298"/>
          <a:stretch>
            <a:fillRect/>
          </a:stretch>
        </p:blipFill>
        <p:spPr/>
      </p:pic>
      <p:pic>
        <p:nvPicPr>
          <p:cNvPr id="21" name="图片占位符 2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381" b="381"/>
          <a:stretch>
            <a:fillRect/>
          </a:stretch>
        </p:blipFill>
        <p:spPr/>
      </p:pic>
      <p:sp>
        <p:nvSpPr>
          <p:cNvPr id="14" name="文本占位符 13"/>
          <p:cNvSpPr>
            <a:spLocks noGrp="1"/>
          </p:cNvSpPr>
          <p:nvPr>
            <p:ph type="body" sz="quarter" idx="13"/>
          </p:nvPr>
        </p:nvSpPr>
        <p:spPr/>
        <p:txBody>
          <a:bodyPr/>
          <a:lstStyle/>
          <a:p>
            <a:r>
              <a:rPr lang="zh-CN" altLang="en-US" dirty="0">
                <a:latin typeface="+mn-lt"/>
                <a:sym typeface="+mn-lt"/>
              </a:rPr>
              <a:t>请输入你的小标题</a:t>
            </a:r>
          </a:p>
        </p:txBody>
      </p:sp>
      <p:sp>
        <p:nvSpPr>
          <p:cNvPr id="15" name="文本占位符 14"/>
          <p:cNvSpPr>
            <a:spLocks noGrp="1"/>
          </p:cNvSpPr>
          <p:nvPr>
            <p:ph type="body" sz="quarter" idx="15"/>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17"/>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7" name="文本占位符 16"/>
          <p:cNvSpPr>
            <a:spLocks noGrp="1"/>
          </p:cNvSpPr>
          <p:nvPr>
            <p:ph type="body" sz="quarter" idx="27"/>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8" name="文本占位符 17"/>
          <p:cNvSpPr>
            <a:spLocks noGrp="1"/>
          </p:cNvSpPr>
          <p:nvPr>
            <p:ph type="body" sz="quarter" idx="28"/>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9" name="文本占位符 18"/>
          <p:cNvSpPr>
            <a:spLocks noGrp="1"/>
          </p:cNvSpPr>
          <p:nvPr>
            <p:ph type="body" sz="quarter" idx="29"/>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Tree>
    <p:extLst>
      <p:ext uri="{BB962C8B-B14F-4D97-AF65-F5344CB8AC3E}">
        <p14:creationId xmlns:p14="http://schemas.microsoft.com/office/powerpoint/2010/main" val="32499480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zh-CN" altLang="en-US" dirty="0">
                <a:latin typeface="+mn-lt"/>
                <a:sym typeface="+mn-lt"/>
              </a:rPr>
              <a:t>工作基本概况</a:t>
            </a:r>
          </a:p>
        </p:txBody>
      </p:sp>
    </p:spTree>
    <p:extLst>
      <p:ext uri="{BB962C8B-B14F-4D97-AF65-F5344CB8AC3E}">
        <p14:creationId xmlns:p14="http://schemas.microsoft.com/office/powerpoint/2010/main" val="7429913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问题改正措施</a:t>
            </a:r>
          </a:p>
          <a:p>
            <a:endParaRPr lang="zh-CN" altLang="en-US" dirty="0">
              <a:latin typeface="+mn-lt"/>
              <a:sym typeface="+mn-lt"/>
            </a:endParaRPr>
          </a:p>
        </p:txBody>
      </p:sp>
    </p:spTree>
    <p:extLst>
      <p:ext uri="{BB962C8B-B14F-4D97-AF65-F5344CB8AC3E}">
        <p14:creationId xmlns:p14="http://schemas.microsoft.com/office/powerpoint/2010/main" val="5946285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69A6BE-032B-41E2-BF6E-B72B406FFF6A}"/>
              </a:ext>
            </a:extLst>
          </p:cNvPr>
          <p:cNvSpPr>
            <a:spLocks noGrp="1"/>
          </p:cNvSpPr>
          <p:nvPr>
            <p:ph type="title"/>
          </p:nvPr>
        </p:nvSpPr>
        <p:spPr/>
        <p:txBody>
          <a:bodyPr/>
          <a:lstStyle/>
          <a:p>
            <a:r>
              <a:rPr lang="zh-CN" altLang="en-US" dirty="0"/>
              <a:t>问题改正措施</a:t>
            </a:r>
          </a:p>
        </p:txBody>
      </p:sp>
      <p:sp>
        <p:nvSpPr>
          <p:cNvPr id="4" name="椭圆 3">
            <a:extLst>
              <a:ext uri="{FF2B5EF4-FFF2-40B4-BE49-F238E27FC236}">
                <a16:creationId xmlns:a16="http://schemas.microsoft.com/office/drawing/2014/main" xmlns="" id="{9690F2D6-5023-4F62-AC13-4BE0B8E61D5D}"/>
              </a:ext>
            </a:extLst>
          </p:cNvPr>
          <p:cNvSpPr/>
          <p:nvPr/>
        </p:nvSpPr>
        <p:spPr>
          <a:xfrm>
            <a:off x="4111172" y="1860779"/>
            <a:ext cx="3969657" cy="3969657"/>
          </a:xfrm>
          <a:prstGeom prst="ellipse">
            <a:avLst/>
          </a:prstGeom>
          <a:noFill/>
          <a:ln w="889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a:extLst>
              <a:ext uri="{FF2B5EF4-FFF2-40B4-BE49-F238E27FC236}">
                <a16:creationId xmlns:a16="http://schemas.microsoft.com/office/drawing/2014/main" xmlns="" id="{E8AC8272-875E-4F63-9446-34A486EF0FC5}"/>
              </a:ext>
            </a:extLst>
          </p:cNvPr>
          <p:cNvSpPr/>
          <p:nvPr/>
        </p:nvSpPr>
        <p:spPr>
          <a:xfrm>
            <a:off x="4599442" y="1789354"/>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1</a:t>
            </a:r>
            <a:endParaRPr lang="zh-CN" altLang="en-US" sz="3200" dirty="0">
              <a:latin typeface="+mj-lt"/>
            </a:endParaRPr>
          </a:p>
        </p:txBody>
      </p:sp>
      <p:sp>
        <p:nvSpPr>
          <p:cNvPr id="6" name="椭圆 5">
            <a:extLst>
              <a:ext uri="{FF2B5EF4-FFF2-40B4-BE49-F238E27FC236}">
                <a16:creationId xmlns:a16="http://schemas.microsoft.com/office/drawing/2014/main" xmlns="" id="{BE9E968E-EEFB-4516-9E93-994E1F713DC0}"/>
              </a:ext>
            </a:extLst>
          </p:cNvPr>
          <p:cNvSpPr/>
          <p:nvPr/>
        </p:nvSpPr>
        <p:spPr>
          <a:xfrm>
            <a:off x="6746648" y="1789354"/>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2</a:t>
            </a:r>
            <a:endParaRPr lang="zh-CN" altLang="en-US" sz="3200" dirty="0">
              <a:latin typeface="+mj-lt"/>
            </a:endParaRPr>
          </a:p>
        </p:txBody>
      </p:sp>
      <p:sp>
        <p:nvSpPr>
          <p:cNvPr id="7" name="椭圆 6">
            <a:extLst>
              <a:ext uri="{FF2B5EF4-FFF2-40B4-BE49-F238E27FC236}">
                <a16:creationId xmlns:a16="http://schemas.microsoft.com/office/drawing/2014/main" xmlns="" id="{CC4CFEE8-0B10-466A-A764-246623C70AFB}"/>
              </a:ext>
            </a:extLst>
          </p:cNvPr>
          <p:cNvSpPr/>
          <p:nvPr/>
        </p:nvSpPr>
        <p:spPr>
          <a:xfrm>
            <a:off x="3666445" y="3553961"/>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6</a:t>
            </a:r>
            <a:endParaRPr lang="zh-CN" altLang="en-US" sz="3200" dirty="0">
              <a:latin typeface="+mj-lt"/>
            </a:endParaRPr>
          </a:p>
        </p:txBody>
      </p:sp>
      <p:sp>
        <p:nvSpPr>
          <p:cNvPr id="8" name="椭圆 7">
            <a:extLst>
              <a:ext uri="{FF2B5EF4-FFF2-40B4-BE49-F238E27FC236}">
                <a16:creationId xmlns:a16="http://schemas.microsoft.com/office/drawing/2014/main" xmlns="" id="{EB504200-1683-44DC-B83F-C5BCED2CC903}"/>
              </a:ext>
            </a:extLst>
          </p:cNvPr>
          <p:cNvSpPr/>
          <p:nvPr/>
        </p:nvSpPr>
        <p:spPr>
          <a:xfrm>
            <a:off x="7636102" y="3553961"/>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3</a:t>
            </a:r>
            <a:endParaRPr lang="zh-CN" altLang="en-US" sz="3200" dirty="0">
              <a:latin typeface="+mj-lt"/>
            </a:endParaRPr>
          </a:p>
        </p:txBody>
      </p:sp>
      <p:sp>
        <p:nvSpPr>
          <p:cNvPr id="9" name="椭圆 8">
            <a:extLst>
              <a:ext uri="{FF2B5EF4-FFF2-40B4-BE49-F238E27FC236}">
                <a16:creationId xmlns:a16="http://schemas.microsoft.com/office/drawing/2014/main" xmlns="" id="{03F32F78-684A-44C8-A946-820BA59D99BD}"/>
              </a:ext>
            </a:extLst>
          </p:cNvPr>
          <p:cNvSpPr/>
          <p:nvPr/>
        </p:nvSpPr>
        <p:spPr>
          <a:xfrm>
            <a:off x="4599442" y="4940982"/>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5</a:t>
            </a:r>
            <a:endParaRPr lang="zh-CN" altLang="en-US" sz="3200" dirty="0">
              <a:latin typeface="+mj-lt"/>
            </a:endParaRPr>
          </a:p>
        </p:txBody>
      </p:sp>
      <p:sp>
        <p:nvSpPr>
          <p:cNvPr id="10" name="椭圆 9">
            <a:extLst>
              <a:ext uri="{FF2B5EF4-FFF2-40B4-BE49-F238E27FC236}">
                <a16:creationId xmlns:a16="http://schemas.microsoft.com/office/drawing/2014/main" xmlns="" id="{AE7CF56D-7DDB-43E4-AE6B-541122CC089F}"/>
              </a:ext>
            </a:extLst>
          </p:cNvPr>
          <p:cNvSpPr/>
          <p:nvPr/>
        </p:nvSpPr>
        <p:spPr>
          <a:xfrm>
            <a:off x="6746648" y="4940982"/>
            <a:ext cx="889454" cy="889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latin typeface="+mj-lt"/>
              </a:rPr>
              <a:t>4</a:t>
            </a:r>
            <a:endParaRPr lang="zh-CN" altLang="en-US" sz="3200" dirty="0">
              <a:latin typeface="+mj-lt"/>
            </a:endParaRPr>
          </a:p>
        </p:txBody>
      </p:sp>
      <p:sp>
        <p:nvSpPr>
          <p:cNvPr id="11" name="矩形 10">
            <a:extLst>
              <a:ext uri="{FF2B5EF4-FFF2-40B4-BE49-F238E27FC236}">
                <a16:creationId xmlns:a16="http://schemas.microsoft.com/office/drawing/2014/main" xmlns="" id="{5A901ABE-0E84-4A68-A213-5B17FC7E9D2E}"/>
              </a:ext>
            </a:extLst>
          </p:cNvPr>
          <p:cNvSpPr/>
          <p:nvPr/>
        </p:nvSpPr>
        <p:spPr>
          <a:xfrm>
            <a:off x="7728858" y="1615372"/>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
        <p:nvSpPr>
          <p:cNvPr id="12" name="矩形 11">
            <a:extLst>
              <a:ext uri="{FF2B5EF4-FFF2-40B4-BE49-F238E27FC236}">
                <a16:creationId xmlns:a16="http://schemas.microsoft.com/office/drawing/2014/main" xmlns="" id="{C7910087-FBC5-4206-8E2F-E1929A5CEBD5}"/>
              </a:ext>
            </a:extLst>
          </p:cNvPr>
          <p:cNvSpPr/>
          <p:nvPr/>
        </p:nvSpPr>
        <p:spPr>
          <a:xfrm>
            <a:off x="8651104" y="3409007"/>
            <a:ext cx="2646878" cy="1103059"/>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
        <p:nvSpPr>
          <p:cNvPr id="13" name="矩形 12">
            <a:extLst>
              <a:ext uri="{FF2B5EF4-FFF2-40B4-BE49-F238E27FC236}">
                <a16:creationId xmlns:a16="http://schemas.microsoft.com/office/drawing/2014/main" xmlns="" id="{0A9F5CCB-FB32-4FF1-A214-2E0AB625939F}"/>
              </a:ext>
            </a:extLst>
          </p:cNvPr>
          <p:cNvSpPr/>
          <p:nvPr/>
        </p:nvSpPr>
        <p:spPr>
          <a:xfrm>
            <a:off x="7722190" y="5154756"/>
            <a:ext cx="2672526" cy="1143070"/>
          </a:xfrm>
          <a:prstGeom prst="rect">
            <a:avLst/>
          </a:prstGeom>
        </p:spPr>
        <p:txBody>
          <a:bodyPr wrap="none">
            <a:spAutoFit/>
          </a:bodyPr>
          <a:lstStyle/>
          <a:p>
            <a:pP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
        <p:nvSpPr>
          <p:cNvPr id="14" name="矩形 13">
            <a:extLst>
              <a:ext uri="{FF2B5EF4-FFF2-40B4-BE49-F238E27FC236}">
                <a16:creationId xmlns:a16="http://schemas.microsoft.com/office/drawing/2014/main" xmlns="" id="{9D7C7AE8-25D0-4E12-ABB6-9414BB1E4340}"/>
              </a:ext>
            </a:extLst>
          </p:cNvPr>
          <p:cNvSpPr/>
          <p:nvPr/>
        </p:nvSpPr>
        <p:spPr>
          <a:xfrm>
            <a:off x="1786400" y="1615372"/>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
        <p:nvSpPr>
          <p:cNvPr id="15" name="矩形 14">
            <a:extLst>
              <a:ext uri="{FF2B5EF4-FFF2-40B4-BE49-F238E27FC236}">
                <a16:creationId xmlns:a16="http://schemas.microsoft.com/office/drawing/2014/main" xmlns="" id="{DC37696C-8B43-47EF-9693-D0816C53A881}"/>
              </a:ext>
            </a:extLst>
          </p:cNvPr>
          <p:cNvSpPr/>
          <p:nvPr/>
        </p:nvSpPr>
        <p:spPr>
          <a:xfrm>
            <a:off x="956793" y="3409007"/>
            <a:ext cx="2646878" cy="1103059"/>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
        <p:nvSpPr>
          <p:cNvPr id="16" name="矩形 15">
            <a:extLst>
              <a:ext uri="{FF2B5EF4-FFF2-40B4-BE49-F238E27FC236}">
                <a16:creationId xmlns:a16="http://schemas.microsoft.com/office/drawing/2014/main" xmlns="" id="{285BE1A5-C91C-4503-A296-F0218FF40022}"/>
              </a:ext>
            </a:extLst>
          </p:cNvPr>
          <p:cNvSpPr/>
          <p:nvPr/>
        </p:nvSpPr>
        <p:spPr>
          <a:xfrm>
            <a:off x="1786400" y="5154756"/>
            <a:ext cx="2672526" cy="1143070"/>
          </a:xfrm>
          <a:prstGeom prst="rect">
            <a:avLst/>
          </a:prstGeom>
        </p:spPr>
        <p:txBody>
          <a:bodyPr wrap="none">
            <a:spAutoFit/>
          </a:bodyPr>
          <a:lstStyle/>
          <a:p>
            <a:pPr algn="r">
              <a:lnSpc>
                <a:spcPct val="130000"/>
              </a:lnSpc>
            </a:pPr>
            <a:r>
              <a:rPr lang="zh-CN" altLang="en-US" sz="2000" b="1" dirty="0">
                <a:solidFill>
                  <a:schemeClr val="accent1"/>
                </a:solidFill>
                <a:latin typeface="微软雅黑" panose="020B0503020204020204" pitchFamily="34" charset="-122"/>
                <a:ea typeface="微软雅黑" panose="020B0503020204020204" pitchFamily="34" charset="-122"/>
              </a:rPr>
              <a:t>输入小标题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endParaRPr lang="en-US" altLang="zh-CN" sz="1600" dirty="0">
              <a:solidFill>
                <a:srgbClr val="404040"/>
              </a:solidFill>
              <a:latin typeface="微软雅黑 Light" pitchFamily="34" charset="-122"/>
              <a:ea typeface="微软雅黑 Light" pitchFamily="34" charset="-122"/>
            </a:endParaRPr>
          </a:p>
          <a:p>
            <a:pPr algn="r">
              <a:lnSpc>
                <a:spcPct val="130000"/>
              </a:lnSpc>
            </a:pPr>
            <a:r>
              <a:rPr lang="zh-CN" altLang="en-US" sz="1600" dirty="0">
                <a:solidFill>
                  <a:srgbClr val="404040"/>
                </a:solidFill>
                <a:latin typeface="微软雅黑 Light" pitchFamily="34" charset="-122"/>
                <a:ea typeface="微软雅黑 Light" pitchFamily="34" charset="-122"/>
              </a:rPr>
              <a:t>请在这里输入你的正文内容</a:t>
            </a:r>
          </a:p>
        </p:txBody>
      </p:sp>
    </p:spTree>
    <p:extLst>
      <p:ext uri="{BB962C8B-B14F-4D97-AF65-F5344CB8AC3E}">
        <p14:creationId xmlns:p14="http://schemas.microsoft.com/office/powerpoint/2010/main" val="12828626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ACA1E14-5F52-4E5D-AD46-6004C4186E32}"/>
              </a:ext>
            </a:extLst>
          </p:cNvPr>
          <p:cNvSpPr>
            <a:spLocks noGrp="1"/>
          </p:cNvSpPr>
          <p:nvPr>
            <p:ph type="title"/>
          </p:nvPr>
        </p:nvSpPr>
        <p:spPr/>
        <p:txBody>
          <a:bodyPr/>
          <a:lstStyle/>
          <a:p>
            <a:r>
              <a:rPr lang="zh-CN" altLang="en-US" dirty="0">
                <a:latin typeface="+mn-lt"/>
                <a:sym typeface="+mn-lt"/>
              </a:rPr>
              <a:t>产品增长策略</a:t>
            </a:r>
          </a:p>
        </p:txBody>
      </p:sp>
      <p:graphicFrame>
        <p:nvGraphicFramePr>
          <p:cNvPr id="6" name="图示 5">
            <a:extLst>
              <a:ext uri="{FF2B5EF4-FFF2-40B4-BE49-F238E27FC236}">
                <a16:creationId xmlns:a16="http://schemas.microsoft.com/office/drawing/2014/main" xmlns="" id="{D56AF872-7B91-4EE5-82AF-B5FC290C418F}"/>
              </a:ext>
            </a:extLst>
          </p:cNvPr>
          <p:cNvGraphicFramePr/>
          <p:nvPr>
            <p:extLst>
              <p:ext uri="{D42A27DB-BD31-4B8C-83A1-F6EECF244321}">
                <p14:modId xmlns:p14="http://schemas.microsoft.com/office/powerpoint/2010/main" val="4221535770"/>
              </p:ext>
            </p:extLst>
          </p:nvPr>
        </p:nvGraphicFramePr>
        <p:xfrm>
          <a:off x="-1075644" y="1196975"/>
          <a:ext cx="10924309" cy="4727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图片 6">
            <a:extLst>
              <a:ext uri="{FF2B5EF4-FFF2-40B4-BE49-F238E27FC236}">
                <a16:creationId xmlns:a16="http://schemas.microsoft.com/office/drawing/2014/main" xmlns="" id="{9ABE73B2-27AA-4EFF-9BCE-E8D0F5138D26}"/>
              </a:ext>
            </a:extLst>
          </p:cNvPr>
          <p:cNvPicPr>
            <a:picLocks noChangeAspect="1"/>
          </p:cNvPicPr>
          <p:nvPr/>
        </p:nvPicPr>
        <p:blipFill>
          <a:blip r:embed="rId7">
            <a:clrChange>
              <a:clrFrom>
                <a:srgbClr val="F2F2F2"/>
              </a:clrFrom>
              <a:clrTo>
                <a:srgbClr val="F2F2F2">
                  <a:alpha val="0"/>
                </a:srgbClr>
              </a:clrTo>
            </a:clrChange>
          </a:blip>
          <a:stretch>
            <a:fillRect/>
          </a:stretch>
        </p:blipFill>
        <p:spPr>
          <a:xfrm>
            <a:off x="7340601" y="1020721"/>
            <a:ext cx="4754914" cy="5837279"/>
          </a:xfrm>
          <a:prstGeom prst="rect">
            <a:avLst/>
          </a:prstGeom>
          <a:effectLst/>
        </p:spPr>
      </p:pic>
    </p:spTree>
    <p:extLst>
      <p:ext uri="{BB962C8B-B14F-4D97-AF65-F5344CB8AC3E}">
        <p14:creationId xmlns:p14="http://schemas.microsoft.com/office/powerpoint/2010/main" val="2934228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53F7D18-C3DE-41B6-A680-762C6AC3DBB0}"/>
              </a:ext>
            </a:extLst>
          </p:cNvPr>
          <p:cNvSpPr>
            <a:spLocks noGrp="1"/>
          </p:cNvSpPr>
          <p:nvPr>
            <p:ph type="title"/>
          </p:nvPr>
        </p:nvSpPr>
        <p:spPr/>
        <p:txBody>
          <a:bodyPr/>
          <a:lstStyle/>
          <a:p>
            <a:r>
              <a:rPr lang="zh-CN" altLang="en-US" dirty="0">
                <a:sym typeface="+mn-lt"/>
              </a:rPr>
              <a:t>产品增长策略</a:t>
            </a:r>
            <a:endParaRPr lang="zh-CN" altLang="en-US" dirty="0"/>
          </a:p>
        </p:txBody>
      </p:sp>
      <p:graphicFrame>
        <p:nvGraphicFramePr>
          <p:cNvPr id="5" name="图示 4">
            <a:extLst>
              <a:ext uri="{FF2B5EF4-FFF2-40B4-BE49-F238E27FC236}">
                <a16:creationId xmlns:a16="http://schemas.microsoft.com/office/drawing/2014/main" xmlns="" id="{4F145AEF-E0A6-4A47-9FAB-520183611B86}"/>
              </a:ext>
            </a:extLst>
          </p:cNvPr>
          <p:cNvGraphicFramePr/>
          <p:nvPr>
            <p:extLst>
              <p:ext uri="{D42A27DB-BD31-4B8C-83A1-F6EECF244321}">
                <p14:modId xmlns:p14="http://schemas.microsoft.com/office/powerpoint/2010/main" val="1583832169"/>
              </p:ext>
            </p:extLst>
          </p:nvPr>
        </p:nvGraphicFramePr>
        <p:xfrm>
          <a:off x="931409" y="1423657"/>
          <a:ext cx="10329182" cy="4879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705175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2499F5-9BE5-4B2C-A759-A353D63F1BBC}"/>
              </a:ext>
            </a:extLst>
          </p:cNvPr>
          <p:cNvSpPr>
            <a:spLocks noGrp="1"/>
          </p:cNvSpPr>
          <p:nvPr>
            <p:ph type="title"/>
          </p:nvPr>
        </p:nvSpPr>
        <p:spPr/>
        <p:txBody>
          <a:bodyPr/>
          <a:lstStyle/>
          <a:p>
            <a:r>
              <a:rPr lang="zh-CN" altLang="en-US" dirty="0"/>
              <a:t>产品营销投入策略</a:t>
            </a:r>
          </a:p>
        </p:txBody>
      </p:sp>
      <p:pic>
        <p:nvPicPr>
          <p:cNvPr id="4" name="图片 3">
            <a:extLst>
              <a:ext uri="{FF2B5EF4-FFF2-40B4-BE49-F238E27FC236}">
                <a16:creationId xmlns:a16="http://schemas.microsoft.com/office/drawing/2014/main" xmlns="" id="{AE28B6A5-1BD5-4B92-9B26-CE4B6E3D89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344" y="1459642"/>
            <a:ext cx="7596380" cy="4688391"/>
          </a:xfrm>
          <a:prstGeom prst="rect">
            <a:avLst/>
          </a:prstGeom>
        </p:spPr>
      </p:pic>
      <p:sp>
        <p:nvSpPr>
          <p:cNvPr id="5" name="矩形: 圆角 4">
            <a:extLst>
              <a:ext uri="{FF2B5EF4-FFF2-40B4-BE49-F238E27FC236}">
                <a16:creationId xmlns:a16="http://schemas.microsoft.com/office/drawing/2014/main" xmlns="" id="{2EC5A534-2669-47B8-AAD9-5FC78F0BB3B4}"/>
              </a:ext>
            </a:extLst>
          </p:cNvPr>
          <p:cNvSpPr/>
          <p:nvPr/>
        </p:nvSpPr>
        <p:spPr>
          <a:xfrm>
            <a:off x="6856374" y="1459642"/>
            <a:ext cx="2253464" cy="2253464"/>
          </a:xfrm>
          <a:prstGeom prst="roundRect">
            <a:avLst>
              <a:gd name="adj" fmla="val 1732"/>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6" name="矩形: 圆角 5">
            <a:extLst>
              <a:ext uri="{FF2B5EF4-FFF2-40B4-BE49-F238E27FC236}">
                <a16:creationId xmlns:a16="http://schemas.microsoft.com/office/drawing/2014/main" xmlns="" id="{6C8A1D79-20B1-4D19-9FD8-006649E3AC78}"/>
              </a:ext>
            </a:extLst>
          </p:cNvPr>
          <p:cNvSpPr/>
          <p:nvPr/>
        </p:nvSpPr>
        <p:spPr>
          <a:xfrm>
            <a:off x="9298946" y="1459641"/>
            <a:ext cx="2253464" cy="2253464"/>
          </a:xfrm>
          <a:prstGeom prst="roundRect">
            <a:avLst>
              <a:gd name="adj" fmla="val 1571"/>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7" name="矩形: 圆角 6">
            <a:extLst>
              <a:ext uri="{FF2B5EF4-FFF2-40B4-BE49-F238E27FC236}">
                <a16:creationId xmlns:a16="http://schemas.microsoft.com/office/drawing/2014/main" xmlns="" id="{CCDDB87F-377E-4F6C-B2D5-B5DB0EAA2ED3}"/>
              </a:ext>
            </a:extLst>
          </p:cNvPr>
          <p:cNvSpPr/>
          <p:nvPr/>
        </p:nvSpPr>
        <p:spPr>
          <a:xfrm>
            <a:off x="6865259" y="3894570"/>
            <a:ext cx="2253464" cy="2253464"/>
          </a:xfrm>
          <a:prstGeom prst="roundRect">
            <a:avLst>
              <a:gd name="adj" fmla="val 1483"/>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8" name="矩形: 圆角 7">
            <a:extLst>
              <a:ext uri="{FF2B5EF4-FFF2-40B4-BE49-F238E27FC236}">
                <a16:creationId xmlns:a16="http://schemas.microsoft.com/office/drawing/2014/main" xmlns="" id="{2CE0FC4F-9D8B-4D1C-862E-A8DF25E89844}"/>
              </a:ext>
            </a:extLst>
          </p:cNvPr>
          <p:cNvSpPr/>
          <p:nvPr/>
        </p:nvSpPr>
        <p:spPr>
          <a:xfrm>
            <a:off x="9298946" y="3894569"/>
            <a:ext cx="2253464" cy="2253464"/>
          </a:xfrm>
          <a:prstGeom prst="roundRect">
            <a:avLst>
              <a:gd name="adj" fmla="val 1853"/>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pic>
        <p:nvPicPr>
          <p:cNvPr id="9" name="图形 8">
            <a:extLst>
              <a:ext uri="{FF2B5EF4-FFF2-40B4-BE49-F238E27FC236}">
                <a16:creationId xmlns:a16="http://schemas.microsoft.com/office/drawing/2014/main" xmlns="" id="{6F3747CB-8FAE-4799-BF0D-F60373085BF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7718351" y="4019166"/>
            <a:ext cx="538079" cy="538079"/>
          </a:xfrm>
          <a:prstGeom prst="rect">
            <a:avLst/>
          </a:prstGeom>
        </p:spPr>
      </p:pic>
      <p:pic>
        <p:nvPicPr>
          <p:cNvPr id="10" name="图形 9">
            <a:extLst>
              <a:ext uri="{FF2B5EF4-FFF2-40B4-BE49-F238E27FC236}">
                <a16:creationId xmlns:a16="http://schemas.microsoft.com/office/drawing/2014/main" xmlns="" id="{879301E4-A31F-4762-959E-8B0C10A13ED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775177" y="1666162"/>
            <a:ext cx="433628" cy="433628"/>
          </a:xfrm>
          <a:prstGeom prst="rect">
            <a:avLst/>
          </a:prstGeom>
        </p:spPr>
      </p:pic>
      <p:pic>
        <p:nvPicPr>
          <p:cNvPr id="11" name="图形 10">
            <a:extLst>
              <a:ext uri="{FF2B5EF4-FFF2-40B4-BE49-F238E27FC236}">
                <a16:creationId xmlns:a16="http://schemas.microsoft.com/office/drawing/2014/main" xmlns="" id="{AF1C716B-5868-4605-95F5-A53C5E60E30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219983" y="4082510"/>
            <a:ext cx="411390" cy="411390"/>
          </a:xfrm>
          <a:prstGeom prst="rect">
            <a:avLst/>
          </a:prstGeom>
        </p:spPr>
      </p:pic>
      <p:pic>
        <p:nvPicPr>
          <p:cNvPr id="12" name="图形 11">
            <a:extLst>
              <a:ext uri="{FF2B5EF4-FFF2-40B4-BE49-F238E27FC236}">
                <a16:creationId xmlns:a16="http://schemas.microsoft.com/office/drawing/2014/main" xmlns="" id="{627C19DA-CE28-4EFB-A6FF-F15227D4F26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10171088" y="1621090"/>
            <a:ext cx="509180" cy="509180"/>
          </a:xfrm>
          <a:prstGeom prst="rect">
            <a:avLst/>
          </a:prstGeom>
        </p:spPr>
      </p:pic>
      <p:sp>
        <p:nvSpPr>
          <p:cNvPr id="14" name="文本框 13">
            <a:extLst>
              <a:ext uri="{FF2B5EF4-FFF2-40B4-BE49-F238E27FC236}">
                <a16:creationId xmlns:a16="http://schemas.microsoft.com/office/drawing/2014/main" xmlns="" id="{EDD76E6D-886E-46FC-ADA1-FB0FCC0F7667}"/>
              </a:ext>
            </a:extLst>
          </p:cNvPr>
          <p:cNvSpPr txBox="1"/>
          <p:nvPr/>
        </p:nvSpPr>
        <p:spPr>
          <a:xfrm>
            <a:off x="6985362" y="2288135"/>
            <a:ext cx="1995488" cy="369332"/>
          </a:xfrm>
          <a:prstGeom prst="rect">
            <a:avLst/>
          </a:prstGeom>
          <a:noFill/>
        </p:spPr>
        <p:txBody>
          <a:bodyPr wrap="square" rtlCol="0">
            <a:spAutoFit/>
          </a:bodyPr>
          <a:lstStyle/>
          <a:p>
            <a:pPr algn="ctr"/>
            <a:r>
              <a:rPr lang="zh-CN" altLang="en-US" b="1" dirty="0">
                <a:solidFill>
                  <a:prstClr val="white"/>
                </a:solidFill>
                <a:latin typeface="微软雅黑" panose="020B0503020204020204" pitchFamily="34" charset="-122"/>
                <a:ea typeface="微软雅黑" panose="020B0503020204020204" pitchFamily="34" charset="-122"/>
              </a:rPr>
              <a:t>输入小标题</a:t>
            </a:r>
          </a:p>
        </p:txBody>
      </p:sp>
      <p:sp>
        <p:nvSpPr>
          <p:cNvPr id="15" name="文本框 14">
            <a:extLst>
              <a:ext uri="{FF2B5EF4-FFF2-40B4-BE49-F238E27FC236}">
                <a16:creationId xmlns:a16="http://schemas.microsoft.com/office/drawing/2014/main" xmlns="" id="{23CBD7AC-5B0E-4F35-901B-23ED5A211CE2}"/>
              </a:ext>
            </a:extLst>
          </p:cNvPr>
          <p:cNvSpPr txBox="1"/>
          <p:nvPr/>
        </p:nvSpPr>
        <p:spPr>
          <a:xfrm>
            <a:off x="6667267" y="2593127"/>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16" name="文本框 15">
            <a:extLst>
              <a:ext uri="{FF2B5EF4-FFF2-40B4-BE49-F238E27FC236}">
                <a16:creationId xmlns:a16="http://schemas.microsoft.com/office/drawing/2014/main" xmlns="" id="{7DBB79ED-ADDA-4D2B-9EA5-E42E35596ED4}"/>
              </a:ext>
            </a:extLst>
          </p:cNvPr>
          <p:cNvSpPr txBox="1"/>
          <p:nvPr/>
        </p:nvSpPr>
        <p:spPr>
          <a:xfrm>
            <a:off x="9427933" y="2288135"/>
            <a:ext cx="1995488" cy="369332"/>
          </a:xfrm>
          <a:prstGeom prst="rect">
            <a:avLst/>
          </a:prstGeom>
          <a:noFill/>
        </p:spPr>
        <p:txBody>
          <a:bodyPr wrap="square" rtlCol="0">
            <a:spAutoFit/>
          </a:bodyPr>
          <a:lstStyle/>
          <a:p>
            <a:pPr algn="ctr"/>
            <a:r>
              <a:rPr lang="zh-CN" altLang="en-US" b="1" dirty="0">
                <a:solidFill>
                  <a:prstClr val="white"/>
                </a:solidFill>
                <a:latin typeface="微软雅黑" panose="020B0503020204020204" pitchFamily="34" charset="-122"/>
                <a:ea typeface="微软雅黑" panose="020B0503020204020204" pitchFamily="34" charset="-122"/>
              </a:rPr>
              <a:t>输入小标题</a:t>
            </a:r>
          </a:p>
        </p:txBody>
      </p:sp>
      <p:sp>
        <p:nvSpPr>
          <p:cNvPr id="17" name="文本框 16">
            <a:extLst>
              <a:ext uri="{FF2B5EF4-FFF2-40B4-BE49-F238E27FC236}">
                <a16:creationId xmlns:a16="http://schemas.microsoft.com/office/drawing/2014/main" xmlns="" id="{180C5CF2-4893-4355-A7C6-777285408FB1}"/>
              </a:ext>
            </a:extLst>
          </p:cNvPr>
          <p:cNvSpPr txBox="1"/>
          <p:nvPr/>
        </p:nvSpPr>
        <p:spPr>
          <a:xfrm>
            <a:off x="9109838" y="2593127"/>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19" name="文本框 18">
            <a:extLst>
              <a:ext uri="{FF2B5EF4-FFF2-40B4-BE49-F238E27FC236}">
                <a16:creationId xmlns:a16="http://schemas.microsoft.com/office/drawing/2014/main" xmlns="" id="{F4F011AE-3D93-436F-A7E5-A01CA613F2B2}"/>
              </a:ext>
            </a:extLst>
          </p:cNvPr>
          <p:cNvSpPr txBox="1"/>
          <p:nvPr/>
        </p:nvSpPr>
        <p:spPr>
          <a:xfrm>
            <a:off x="6985362" y="4712147"/>
            <a:ext cx="1995488" cy="369332"/>
          </a:xfrm>
          <a:prstGeom prst="rect">
            <a:avLst/>
          </a:prstGeom>
          <a:noFill/>
        </p:spPr>
        <p:txBody>
          <a:bodyPr wrap="square" rtlCol="0">
            <a:spAutoFit/>
          </a:bodyPr>
          <a:lstStyle/>
          <a:p>
            <a:pPr algn="ctr"/>
            <a:r>
              <a:rPr lang="zh-CN" altLang="en-US" b="1" dirty="0">
                <a:solidFill>
                  <a:prstClr val="white"/>
                </a:solidFill>
                <a:latin typeface="微软雅黑" panose="020B0503020204020204" pitchFamily="34" charset="-122"/>
                <a:ea typeface="微软雅黑" panose="020B0503020204020204" pitchFamily="34" charset="-122"/>
              </a:rPr>
              <a:t>输入小标题</a:t>
            </a:r>
          </a:p>
        </p:txBody>
      </p:sp>
      <p:sp>
        <p:nvSpPr>
          <p:cNvPr id="20" name="文本框 19">
            <a:extLst>
              <a:ext uri="{FF2B5EF4-FFF2-40B4-BE49-F238E27FC236}">
                <a16:creationId xmlns:a16="http://schemas.microsoft.com/office/drawing/2014/main" xmlns="" id="{13455B83-C956-4605-8DFA-B9A333844897}"/>
              </a:ext>
            </a:extLst>
          </p:cNvPr>
          <p:cNvSpPr txBox="1"/>
          <p:nvPr/>
        </p:nvSpPr>
        <p:spPr>
          <a:xfrm>
            <a:off x="6667267" y="5017139"/>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
        <p:nvSpPr>
          <p:cNvPr id="22" name="文本框 21">
            <a:extLst>
              <a:ext uri="{FF2B5EF4-FFF2-40B4-BE49-F238E27FC236}">
                <a16:creationId xmlns:a16="http://schemas.microsoft.com/office/drawing/2014/main" xmlns="" id="{305CAED5-447F-4314-893B-3CF4B8C86186}"/>
              </a:ext>
            </a:extLst>
          </p:cNvPr>
          <p:cNvSpPr txBox="1"/>
          <p:nvPr/>
        </p:nvSpPr>
        <p:spPr>
          <a:xfrm>
            <a:off x="9402101" y="4712147"/>
            <a:ext cx="1995488" cy="369332"/>
          </a:xfrm>
          <a:prstGeom prst="rect">
            <a:avLst/>
          </a:prstGeom>
          <a:noFill/>
        </p:spPr>
        <p:txBody>
          <a:bodyPr wrap="square" rtlCol="0">
            <a:spAutoFit/>
          </a:bodyPr>
          <a:lstStyle/>
          <a:p>
            <a:pPr algn="ctr"/>
            <a:r>
              <a:rPr lang="zh-CN" altLang="en-US" b="1" dirty="0">
                <a:solidFill>
                  <a:prstClr val="white"/>
                </a:solidFill>
                <a:latin typeface="微软雅黑" panose="020B0503020204020204" pitchFamily="34" charset="-122"/>
                <a:ea typeface="微软雅黑" panose="020B0503020204020204" pitchFamily="34" charset="-122"/>
              </a:rPr>
              <a:t>输入小标题</a:t>
            </a:r>
          </a:p>
        </p:txBody>
      </p:sp>
      <p:sp>
        <p:nvSpPr>
          <p:cNvPr id="23" name="文本框 22">
            <a:extLst>
              <a:ext uri="{FF2B5EF4-FFF2-40B4-BE49-F238E27FC236}">
                <a16:creationId xmlns:a16="http://schemas.microsoft.com/office/drawing/2014/main" xmlns="" id="{7A42FCCC-8540-403A-B698-C27457BE80F7}"/>
              </a:ext>
            </a:extLst>
          </p:cNvPr>
          <p:cNvSpPr txBox="1"/>
          <p:nvPr/>
        </p:nvSpPr>
        <p:spPr>
          <a:xfrm>
            <a:off x="9084006" y="5017139"/>
            <a:ext cx="2631679" cy="908390"/>
          </a:xfrm>
          <a:prstGeom prst="rect">
            <a:avLst/>
          </a:prstGeom>
          <a:noFill/>
        </p:spPr>
        <p:txBody>
          <a:bodyPr wrap="square" rtlCol="0">
            <a:spAutoFit/>
          </a:bodyPr>
          <a:lstStyle/>
          <a:p>
            <a:pPr algn="ctr">
              <a:lnSpc>
                <a:spcPct val="130000"/>
              </a:lnSpc>
            </a:pPr>
            <a:r>
              <a:rPr lang="zh-CN" altLang="en-US" sz="1400" dirty="0">
                <a:solidFill>
                  <a:prstClr val="white"/>
                </a:solidFill>
                <a:latin typeface="+mn-ea"/>
              </a:rPr>
              <a:t>在这输入你的正文内容</a:t>
            </a:r>
            <a:endParaRPr lang="en-US" altLang="zh-CN" sz="1400" dirty="0">
              <a:solidFill>
                <a:prstClr val="white"/>
              </a:solidFill>
              <a:latin typeface="+mn-ea"/>
            </a:endParaRPr>
          </a:p>
          <a:p>
            <a:pPr algn="ctr">
              <a:lnSpc>
                <a:spcPct val="130000"/>
              </a:lnSpc>
            </a:pPr>
            <a:r>
              <a:rPr lang="zh-CN" altLang="en-US" sz="1400" dirty="0">
                <a:solidFill>
                  <a:prstClr val="white"/>
                </a:solidFill>
                <a:latin typeface="+mn-ea"/>
              </a:rPr>
              <a:t>在这输入你的正文内容</a:t>
            </a:r>
          </a:p>
          <a:p>
            <a:pPr algn="ctr">
              <a:lnSpc>
                <a:spcPct val="130000"/>
              </a:lnSpc>
            </a:pPr>
            <a:r>
              <a:rPr lang="zh-CN" altLang="en-US" sz="1400" dirty="0">
                <a:solidFill>
                  <a:prstClr val="white"/>
                </a:solidFill>
                <a:latin typeface="+mn-ea"/>
              </a:rPr>
              <a:t>在这输入你的正文内容</a:t>
            </a:r>
          </a:p>
        </p:txBody>
      </p:sp>
    </p:spTree>
    <p:extLst>
      <p:ext uri="{BB962C8B-B14F-4D97-AF65-F5344CB8AC3E}">
        <p14:creationId xmlns:p14="http://schemas.microsoft.com/office/powerpoint/2010/main" val="7740528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029C7745-1FF4-4DEA-A64D-511121918AE2}"/>
              </a:ext>
            </a:extLst>
          </p:cNvPr>
          <p:cNvSpPr>
            <a:spLocks noGrp="1"/>
          </p:cNvSpPr>
          <p:nvPr>
            <p:ph type="title"/>
          </p:nvPr>
        </p:nvSpPr>
        <p:spPr/>
        <p:txBody>
          <a:bodyPr/>
          <a:lstStyle/>
          <a:p>
            <a:r>
              <a:rPr lang="zh-CN" altLang="en-US" dirty="0">
                <a:sym typeface="+mn-lt"/>
              </a:rPr>
              <a:t>各产品任务分解</a:t>
            </a:r>
            <a:endParaRPr lang="zh-CN" altLang="en-US" dirty="0"/>
          </a:p>
        </p:txBody>
      </p:sp>
      <p:sp>
        <p:nvSpPr>
          <p:cNvPr id="13" name="椭圆 12">
            <a:extLst>
              <a:ext uri="{FF2B5EF4-FFF2-40B4-BE49-F238E27FC236}">
                <a16:creationId xmlns:a16="http://schemas.microsoft.com/office/drawing/2014/main" xmlns="" id="{0B1F14D0-4DB2-4A19-92E1-F7431FEFECB1}"/>
              </a:ext>
            </a:extLst>
          </p:cNvPr>
          <p:cNvSpPr/>
          <p:nvPr/>
        </p:nvSpPr>
        <p:spPr>
          <a:xfrm>
            <a:off x="3971916" y="1875295"/>
            <a:ext cx="4248168" cy="4248168"/>
          </a:xfrm>
          <a:prstGeom prst="ellipse">
            <a:avLst/>
          </a:prstGeom>
          <a:noFill/>
          <a:ln w="254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14" name="椭圆 13">
            <a:extLst>
              <a:ext uri="{FF2B5EF4-FFF2-40B4-BE49-F238E27FC236}">
                <a16:creationId xmlns:a16="http://schemas.microsoft.com/office/drawing/2014/main" xmlns="" id="{F2A3E444-9871-469C-899E-C571C208DD30}"/>
              </a:ext>
            </a:extLst>
          </p:cNvPr>
          <p:cNvSpPr/>
          <p:nvPr/>
        </p:nvSpPr>
        <p:spPr>
          <a:xfrm>
            <a:off x="3971916"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3765" eaLnBrk="0" fontAlgn="base" latinLnBrk="0" hangingPunct="0">
              <a:lnSpc>
                <a:spcPct val="100000"/>
              </a:lnSpc>
              <a:spcBef>
                <a:spcPts val="0"/>
              </a:spcBef>
              <a:spcAft>
                <a:spcPts val="0"/>
              </a:spcAft>
              <a:buClrTx/>
              <a:buSzTx/>
              <a:buFontTx/>
              <a:buNone/>
              <a:tabLst/>
              <a:defRPr/>
            </a:pPr>
            <a:endParaRPr kumimoji="0" lang="zh-CN" altLang="en-US" sz="2400" b="1" i="0" u="none" strike="noStrike" kern="0" cap="none" spc="30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endParaRPr>
          </a:p>
        </p:txBody>
      </p:sp>
      <p:sp>
        <p:nvSpPr>
          <p:cNvPr id="16" name="椭圆 15">
            <a:extLst>
              <a:ext uri="{FF2B5EF4-FFF2-40B4-BE49-F238E27FC236}">
                <a16:creationId xmlns:a16="http://schemas.microsoft.com/office/drawing/2014/main" xmlns="" id="{DEE45039-2443-4152-9C9E-F58CC80E42BD}"/>
              </a:ext>
            </a:extLst>
          </p:cNvPr>
          <p:cNvSpPr/>
          <p:nvPr/>
        </p:nvSpPr>
        <p:spPr>
          <a:xfrm>
            <a:off x="6096000"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17" name="文本框 16">
            <a:extLst>
              <a:ext uri="{FF2B5EF4-FFF2-40B4-BE49-F238E27FC236}">
                <a16:creationId xmlns:a16="http://schemas.microsoft.com/office/drawing/2014/main" xmlns="" id="{CB8E666F-A50B-467B-991D-5431068E022B}"/>
              </a:ext>
            </a:extLst>
          </p:cNvPr>
          <p:cNvSpPr txBox="1"/>
          <p:nvPr/>
        </p:nvSpPr>
        <p:spPr>
          <a:xfrm>
            <a:off x="420479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微软雅黑" panose="020B0503020204020204" charset="-122"/>
                <a:ea typeface="微软雅黑" panose="020B0503020204020204" charset="-122"/>
                <a:sym typeface="+mn-ea"/>
              </a:rPr>
              <a:t>关键词</a:t>
            </a:r>
          </a:p>
        </p:txBody>
      </p:sp>
      <p:sp>
        <p:nvSpPr>
          <p:cNvPr id="18" name="文本框 17">
            <a:extLst>
              <a:ext uri="{FF2B5EF4-FFF2-40B4-BE49-F238E27FC236}">
                <a16:creationId xmlns:a16="http://schemas.microsoft.com/office/drawing/2014/main" xmlns="" id="{7746B0B3-1E6E-4FA3-A800-C88678BC26A4}"/>
              </a:ext>
            </a:extLst>
          </p:cNvPr>
          <p:cNvSpPr txBox="1"/>
          <p:nvPr/>
        </p:nvSpPr>
        <p:spPr>
          <a:xfrm>
            <a:off x="633506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微软雅黑" panose="020B0503020204020204" charset="-122"/>
                <a:ea typeface="微软雅黑" panose="020B0503020204020204" charset="-122"/>
                <a:sym typeface="+mn-ea"/>
              </a:rPr>
              <a:t>关键词</a:t>
            </a:r>
          </a:p>
        </p:txBody>
      </p:sp>
      <p:sp>
        <p:nvSpPr>
          <p:cNvPr id="19" name="椭圆 18">
            <a:extLst>
              <a:ext uri="{FF2B5EF4-FFF2-40B4-BE49-F238E27FC236}">
                <a16:creationId xmlns:a16="http://schemas.microsoft.com/office/drawing/2014/main" xmlns="" id="{92362B5B-BD9C-4166-A45E-791A36120D0F}"/>
              </a:ext>
            </a:extLst>
          </p:cNvPr>
          <p:cNvSpPr/>
          <p:nvPr/>
        </p:nvSpPr>
        <p:spPr>
          <a:xfrm>
            <a:off x="3685968" y="1589346"/>
            <a:ext cx="4820063" cy="4820063"/>
          </a:xfrm>
          <a:prstGeom prst="ellipse">
            <a:avLst/>
          </a:prstGeom>
          <a:noFill/>
          <a:ln w="12700" cap="flat" cmpd="sng" algn="ctr">
            <a:solidFill>
              <a:schemeClr val="tx2"/>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21" name="椭圆 20">
            <a:extLst>
              <a:ext uri="{FF2B5EF4-FFF2-40B4-BE49-F238E27FC236}">
                <a16:creationId xmlns:a16="http://schemas.microsoft.com/office/drawing/2014/main" xmlns="" id="{2BCAB7B0-89BB-480A-A91B-3BBB04058E6B}"/>
              </a:ext>
            </a:extLst>
          </p:cNvPr>
          <p:cNvSpPr/>
          <p:nvPr/>
        </p:nvSpPr>
        <p:spPr>
          <a:xfrm>
            <a:off x="4204798"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22" name="椭圆 21">
            <a:extLst>
              <a:ext uri="{FF2B5EF4-FFF2-40B4-BE49-F238E27FC236}">
                <a16:creationId xmlns:a16="http://schemas.microsoft.com/office/drawing/2014/main" xmlns="" id="{AF6ABB6C-DBBE-4266-8DC8-A6583B29177C}"/>
              </a:ext>
            </a:extLst>
          </p:cNvPr>
          <p:cNvSpPr/>
          <p:nvPr/>
        </p:nvSpPr>
        <p:spPr>
          <a:xfrm>
            <a:off x="7823203"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23" name="椭圆 22">
            <a:extLst>
              <a:ext uri="{FF2B5EF4-FFF2-40B4-BE49-F238E27FC236}">
                <a16:creationId xmlns:a16="http://schemas.microsoft.com/office/drawing/2014/main" xmlns="" id="{5F5EBDAD-4934-4BE2-BEA7-62F1E5971AD7}"/>
              </a:ext>
            </a:extLst>
          </p:cNvPr>
          <p:cNvSpPr/>
          <p:nvPr/>
        </p:nvSpPr>
        <p:spPr>
          <a:xfrm>
            <a:off x="4204798"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24" name="椭圆 23">
            <a:extLst>
              <a:ext uri="{FF2B5EF4-FFF2-40B4-BE49-F238E27FC236}">
                <a16:creationId xmlns:a16="http://schemas.microsoft.com/office/drawing/2014/main" xmlns="" id="{BC7FD69B-6995-4F6E-B9C6-BF25646D397D}"/>
              </a:ext>
            </a:extLst>
          </p:cNvPr>
          <p:cNvSpPr/>
          <p:nvPr/>
        </p:nvSpPr>
        <p:spPr>
          <a:xfrm>
            <a:off x="7823203"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
        <p:nvSpPr>
          <p:cNvPr id="25" name="矩形 24">
            <a:extLst>
              <a:ext uri="{FF2B5EF4-FFF2-40B4-BE49-F238E27FC236}">
                <a16:creationId xmlns:a16="http://schemas.microsoft.com/office/drawing/2014/main" xmlns="" id="{4EC934DF-FA4D-4350-9D00-3B98438F637D}"/>
              </a:ext>
            </a:extLst>
          </p:cNvPr>
          <p:cNvSpPr/>
          <p:nvPr/>
        </p:nvSpPr>
        <p:spPr>
          <a:xfrm>
            <a:off x="673258" y="2179630"/>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cxnSp>
        <p:nvCxnSpPr>
          <p:cNvPr id="26" name="直接连接符 25">
            <a:extLst>
              <a:ext uri="{FF2B5EF4-FFF2-40B4-BE49-F238E27FC236}">
                <a16:creationId xmlns:a16="http://schemas.microsoft.com/office/drawing/2014/main" xmlns="" id="{E6014059-A96B-4B44-A5E2-7D83F2E02D05}"/>
              </a:ext>
            </a:extLst>
          </p:cNvPr>
          <p:cNvCxnSpPr>
            <a:stCxn id="21" idx="2"/>
          </p:cNvCxnSpPr>
          <p:nvPr/>
        </p:nvCxnSpPr>
        <p:spPr>
          <a:xfrm flipH="1" flipV="1">
            <a:off x="3762375" y="2379685"/>
            <a:ext cx="442423" cy="1"/>
          </a:xfrm>
          <a:prstGeom prst="line">
            <a:avLst/>
          </a:prstGeom>
          <a:noFill/>
          <a:ln w="6350" cap="flat" cmpd="sng" algn="ctr">
            <a:solidFill>
              <a:schemeClr val="tx2"/>
            </a:solidFill>
            <a:prstDash val="solid"/>
            <a:miter lim="800000"/>
          </a:ln>
          <a:effectLst/>
        </p:spPr>
      </p:cxnSp>
      <p:cxnSp>
        <p:nvCxnSpPr>
          <p:cNvPr id="27" name="直接连接符 26">
            <a:extLst>
              <a:ext uri="{FF2B5EF4-FFF2-40B4-BE49-F238E27FC236}">
                <a16:creationId xmlns:a16="http://schemas.microsoft.com/office/drawing/2014/main" xmlns="" id="{1084C0CF-5E30-4CAA-BA72-3F9ED552E9A1}"/>
              </a:ext>
            </a:extLst>
          </p:cNvPr>
          <p:cNvCxnSpPr/>
          <p:nvPr/>
        </p:nvCxnSpPr>
        <p:spPr>
          <a:xfrm flipH="1" flipV="1">
            <a:off x="7882433" y="2379685"/>
            <a:ext cx="442423" cy="1"/>
          </a:xfrm>
          <a:prstGeom prst="line">
            <a:avLst/>
          </a:prstGeom>
          <a:noFill/>
          <a:ln w="6350" cap="flat" cmpd="sng" algn="ctr">
            <a:solidFill>
              <a:schemeClr val="tx2"/>
            </a:solidFill>
            <a:prstDash val="solid"/>
            <a:miter lim="800000"/>
          </a:ln>
          <a:effectLst/>
        </p:spPr>
      </p:cxnSp>
      <p:cxnSp>
        <p:nvCxnSpPr>
          <p:cNvPr id="28" name="直接连接符 27">
            <a:extLst>
              <a:ext uri="{FF2B5EF4-FFF2-40B4-BE49-F238E27FC236}">
                <a16:creationId xmlns:a16="http://schemas.microsoft.com/office/drawing/2014/main" xmlns="" id="{18ED12C2-0849-428F-B3AB-0079F9D935B4}"/>
              </a:ext>
            </a:extLst>
          </p:cNvPr>
          <p:cNvCxnSpPr/>
          <p:nvPr/>
        </p:nvCxnSpPr>
        <p:spPr>
          <a:xfrm flipH="1" flipV="1">
            <a:off x="3762375" y="5638122"/>
            <a:ext cx="442423" cy="1"/>
          </a:xfrm>
          <a:prstGeom prst="line">
            <a:avLst/>
          </a:prstGeom>
          <a:noFill/>
          <a:ln w="6350" cap="flat" cmpd="sng" algn="ctr">
            <a:solidFill>
              <a:schemeClr val="tx2"/>
            </a:solidFill>
            <a:prstDash val="solid"/>
            <a:miter lim="800000"/>
          </a:ln>
          <a:effectLst/>
        </p:spPr>
      </p:cxnSp>
      <p:cxnSp>
        <p:nvCxnSpPr>
          <p:cNvPr id="29" name="直接连接符 28">
            <a:extLst>
              <a:ext uri="{FF2B5EF4-FFF2-40B4-BE49-F238E27FC236}">
                <a16:creationId xmlns:a16="http://schemas.microsoft.com/office/drawing/2014/main" xmlns="" id="{5CA7E9CC-BB5D-41F6-83B2-CC4A74E821A1}"/>
              </a:ext>
            </a:extLst>
          </p:cNvPr>
          <p:cNvCxnSpPr/>
          <p:nvPr/>
        </p:nvCxnSpPr>
        <p:spPr>
          <a:xfrm flipH="1" flipV="1">
            <a:off x="7882433" y="5638122"/>
            <a:ext cx="442423" cy="1"/>
          </a:xfrm>
          <a:prstGeom prst="line">
            <a:avLst/>
          </a:prstGeom>
          <a:noFill/>
          <a:ln w="6350" cap="flat" cmpd="sng" algn="ctr">
            <a:solidFill>
              <a:schemeClr val="tx2"/>
            </a:solidFill>
            <a:prstDash val="solid"/>
            <a:miter lim="800000"/>
          </a:ln>
          <a:effectLst/>
        </p:spPr>
      </p:cxnSp>
      <p:sp>
        <p:nvSpPr>
          <p:cNvPr id="33" name="矩形 32">
            <a:extLst>
              <a:ext uri="{FF2B5EF4-FFF2-40B4-BE49-F238E27FC236}">
                <a16:creationId xmlns:a16="http://schemas.microsoft.com/office/drawing/2014/main" xmlns="" id="{BC1FCD9B-CD68-44BD-8F2D-AADD2829F055}"/>
              </a:ext>
            </a:extLst>
          </p:cNvPr>
          <p:cNvSpPr/>
          <p:nvPr/>
        </p:nvSpPr>
        <p:spPr>
          <a:xfrm>
            <a:off x="673258" y="5451891"/>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
        <p:nvSpPr>
          <p:cNvPr id="34" name="矩形 33">
            <a:extLst>
              <a:ext uri="{FF2B5EF4-FFF2-40B4-BE49-F238E27FC236}">
                <a16:creationId xmlns:a16="http://schemas.microsoft.com/office/drawing/2014/main" xmlns="" id="{31570DA1-684D-444B-B966-1611E6FA61B0}"/>
              </a:ext>
            </a:extLst>
          </p:cNvPr>
          <p:cNvSpPr/>
          <p:nvPr/>
        </p:nvSpPr>
        <p:spPr>
          <a:xfrm>
            <a:off x="8429625" y="2179630"/>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
        <p:nvSpPr>
          <p:cNvPr id="35" name="矩形 34">
            <a:extLst>
              <a:ext uri="{FF2B5EF4-FFF2-40B4-BE49-F238E27FC236}">
                <a16:creationId xmlns:a16="http://schemas.microsoft.com/office/drawing/2014/main" xmlns="" id="{8982658D-D3A8-4E2A-B7C0-A58B0F8EC921}"/>
              </a:ext>
            </a:extLst>
          </p:cNvPr>
          <p:cNvSpPr/>
          <p:nvPr/>
        </p:nvSpPr>
        <p:spPr>
          <a:xfrm>
            <a:off x="8429625" y="5427948"/>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Tree>
    <p:extLst>
      <p:ext uri="{BB962C8B-B14F-4D97-AF65-F5344CB8AC3E}">
        <p14:creationId xmlns:p14="http://schemas.microsoft.com/office/powerpoint/2010/main" val="37016687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latin typeface="+mn-lt"/>
                <a:sym typeface="+mn-lt"/>
              </a:rPr>
              <a:t>工作能力提升策略</a:t>
            </a:r>
          </a:p>
        </p:txBody>
      </p:sp>
      <p:sp>
        <p:nvSpPr>
          <p:cNvPr id="13" name="文本占位符 12"/>
          <p:cNvSpPr>
            <a:spLocks noGrp="1"/>
          </p:cNvSpPr>
          <p:nvPr>
            <p:ph type="body" sz="quarter" idx="1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4" name="文本占位符 13"/>
          <p:cNvSpPr>
            <a:spLocks noGrp="1"/>
          </p:cNvSpPr>
          <p:nvPr>
            <p:ph type="body" sz="quarter" idx="1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22"/>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7" name="文本占位符 16"/>
          <p:cNvSpPr>
            <a:spLocks noGrp="1"/>
          </p:cNvSpPr>
          <p:nvPr>
            <p:ph type="body" sz="quarter" idx="2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8" name="文本占位符 17"/>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9" name="文本占位符 18"/>
          <p:cNvSpPr>
            <a:spLocks noGrp="1"/>
          </p:cNvSpPr>
          <p:nvPr>
            <p:ph type="body" sz="quarter" idx="26"/>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20" name="文本占位符 19"/>
          <p:cNvSpPr>
            <a:spLocks noGrp="1"/>
          </p:cNvSpPr>
          <p:nvPr>
            <p:ph type="body" sz="quarter" idx="27"/>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21" name="KSO_Shape"/>
          <p:cNvSpPr/>
          <p:nvPr/>
        </p:nvSpPr>
        <p:spPr>
          <a:xfrm>
            <a:off x="1070450" y="1894802"/>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2" name="KSO_Shape"/>
          <p:cNvSpPr/>
          <p:nvPr/>
        </p:nvSpPr>
        <p:spPr>
          <a:xfrm>
            <a:off x="6887132" y="1887753"/>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sym typeface="+mn-lt"/>
            </a:endParaRPr>
          </a:p>
        </p:txBody>
      </p:sp>
      <p:sp>
        <p:nvSpPr>
          <p:cNvPr id="23" name="KSO_Shape"/>
          <p:cNvSpPr/>
          <p:nvPr/>
        </p:nvSpPr>
        <p:spPr>
          <a:xfrm>
            <a:off x="1168838" y="4757268"/>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4" name="KSO_Shape"/>
          <p:cNvSpPr>
            <a:spLocks/>
          </p:cNvSpPr>
          <p:nvPr/>
        </p:nvSpPr>
        <p:spPr bwMode="auto">
          <a:xfrm>
            <a:off x="6729186" y="4757268"/>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3994162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CC3FABA-4AE9-4CA8-ABB2-0B64C96ABEB3}"/>
              </a:ext>
            </a:extLst>
          </p:cNvPr>
          <p:cNvSpPr>
            <a:spLocks noGrp="1"/>
          </p:cNvSpPr>
          <p:nvPr>
            <p:ph type="title"/>
          </p:nvPr>
        </p:nvSpPr>
        <p:spPr/>
        <p:txBody>
          <a:bodyPr/>
          <a:lstStyle/>
          <a:p>
            <a:r>
              <a:rPr lang="zh-CN" altLang="en-US" dirty="0">
                <a:sym typeface="+mn-lt"/>
              </a:rPr>
              <a:t>个人问题解决方案</a:t>
            </a:r>
            <a:endParaRPr lang="zh-CN" altLang="en-US" dirty="0"/>
          </a:p>
        </p:txBody>
      </p:sp>
      <p:grpSp>
        <p:nvGrpSpPr>
          <p:cNvPr id="6" name="组合 5">
            <a:extLst>
              <a:ext uri="{FF2B5EF4-FFF2-40B4-BE49-F238E27FC236}">
                <a16:creationId xmlns:a16="http://schemas.microsoft.com/office/drawing/2014/main" xmlns="" id="{685E4346-5A79-427E-BE7D-FF11B60E8FDB}"/>
              </a:ext>
            </a:extLst>
          </p:cNvPr>
          <p:cNvGrpSpPr/>
          <p:nvPr/>
        </p:nvGrpSpPr>
        <p:grpSpPr>
          <a:xfrm>
            <a:off x="608922" y="1559306"/>
            <a:ext cx="3155496" cy="4656099"/>
            <a:chOff x="1602015" y="2450419"/>
            <a:chExt cx="2708729" cy="3996871"/>
          </a:xfrm>
        </p:grpSpPr>
        <p:sp>
          <p:nvSpPr>
            <p:cNvPr id="7" name="矩形: 圆角 6">
              <a:extLst>
                <a:ext uri="{FF2B5EF4-FFF2-40B4-BE49-F238E27FC236}">
                  <a16:creationId xmlns:a16="http://schemas.microsoft.com/office/drawing/2014/main" xmlns="" id="{F6B98C7C-4252-4763-9166-43247BE398AB}"/>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E65D53AF-9986-4B9A-B9BD-693560277D66}"/>
                </a:ext>
              </a:extLst>
            </p:cNvPr>
            <p:cNvGrpSpPr/>
            <p:nvPr/>
          </p:nvGrpSpPr>
          <p:grpSpPr>
            <a:xfrm>
              <a:off x="2477408" y="2450419"/>
              <a:ext cx="957941" cy="957941"/>
              <a:chOff x="2477410" y="2450420"/>
              <a:chExt cx="957941" cy="957941"/>
            </a:xfrm>
          </p:grpSpPr>
          <p:sp>
            <p:nvSpPr>
              <p:cNvPr id="9" name="椭圆 8">
                <a:extLst>
                  <a:ext uri="{FF2B5EF4-FFF2-40B4-BE49-F238E27FC236}">
                    <a16:creationId xmlns:a16="http://schemas.microsoft.com/office/drawing/2014/main" xmlns="" id="{560ED09E-7005-4783-8560-B6B8FBD78FD5}"/>
                  </a:ext>
                </a:extLst>
              </p:cNvPr>
              <p:cNvSpPr/>
              <p:nvPr/>
            </p:nvSpPr>
            <p:spPr>
              <a:xfrm>
                <a:off x="2477410" y="2450420"/>
                <a:ext cx="957941" cy="957941"/>
              </a:xfrm>
              <a:prstGeom prst="ellipse">
                <a:avLst/>
              </a:prstGeom>
              <a:solidFill>
                <a:schemeClr val="accent1">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xmlns="" id="{36354F13-3F5D-4329-81AE-75C6BD616318}"/>
                  </a:ext>
                </a:extLst>
              </p:cNvPr>
              <p:cNvSpPr/>
              <p:nvPr/>
            </p:nvSpPr>
            <p:spPr>
              <a:xfrm>
                <a:off x="2508935" y="2477163"/>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A234F6F4-CE4F-4AE0-93D4-6530C251057E}"/>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01</a:t>
                </a:r>
                <a:endParaRPr kumimoji="0" lang="zh-CN" altLang="en-US"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grpSp>
        <p:nvGrpSpPr>
          <p:cNvPr id="12" name="组合 11">
            <a:extLst>
              <a:ext uri="{FF2B5EF4-FFF2-40B4-BE49-F238E27FC236}">
                <a16:creationId xmlns:a16="http://schemas.microsoft.com/office/drawing/2014/main" xmlns="" id="{711D3255-189C-4715-8E02-FAEA9B62ED4A}"/>
              </a:ext>
            </a:extLst>
          </p:cNvPr>
          <p:cNvGrpSpPr/>
          <p:nvPr/>
        </p:nvGrpSpPr>
        <p:grpSpPr>
          <a:xfrm>
            <a:off x="4549875" y="1559306"/>
            <a:ext cx="3155496" cy="4656099"/>
            <a:chOff x="1602015" y="2450419"/>
            <a:chExt cx="2708729" cy="3996871"/>
          </a:xfrm>
        </p:grpSpPr>
        <p:sp>
          <p:nvSpPr>
            <p:cNvPr id="13" name="矩形: 圆角 12">
              <a:extLst>
                <a:ext uri="{FF2B5EF4-FFF2-40B4-BE49-F238E27FC236}">
                  <a16:creationId xmlns:a16="http://schemas.microsoft.com/office/drawing/2014/main" xmlns="" id="{358EE633-4628-4908-B1FE-CAF80BAE412D}"/>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xmlns="" id="{EDDDAE7C-45E1-4D4E-9B0D-AA214853C5AC}"/>
                </a:ext>
              </a:extLst>
            </p:cNvPr>
            <p:cNvGrpSpPr/>
            <p:nvPr/>
          </p:nvGrpSpPr>
          <p:grpSpPr>
            <a:xfrm>
              <a:off x="2477408" y="2450419"/>
              <a:ext cx="957941" cy="957941"/>
              <a:chOff x="2477410" y="2450420"/>
              <a:chExt cx="957941" cy="957941"/>
            </a:xfrm>
          </p:grpSpPr>
          <p:sp>
            <p:nvSpPr>
              <p:cNvPr id="15" name="椭圆 14">
                <a:extLst>
                  <a:ext uri="{FF2B5EF4-FFF2-40B4-BE49-F238E27FC236}">
                    <a16:creationId xmlns:a16="http://schemas.microsoft.com/office/drawing/2014/main" xmlns="" id="{C3FA489D-FC55-4E8A-8DC8-FFC4E09AE6B3}"/>
                  </a:ext>
                </a:extLst>
              </p:cNvPr>
              <p:cNvSpPr/>
              <p:nvPr/>
            </p:nvSpPr>
            <p:spPr>
              <a:xfrm>
                <a:off x="2477410" y="2450420"/>
                <a:ext cx="957941" cy="957941"/>
              </a:xfrm>
              <a:prstGeom prst="ellipse">
                <a:avLst/>
              </a:prstGeom>
              <a:solidFill>
                <a:srgbClr val="005A9C">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AB14CE60-5B21-44AD-961B-CDB530603F6D}"/>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17" name="椭圆 16">
                <a:extLst>
                  <a:ext uri="{FF2B5EF4-FFF2-40B4-BE49-F238E27FC236}">
                    <a16:creationId xmlns:a16="http://schemas.microsoft.com/office/drawing/2014/main" xmlns="" id="{B45CD1D2-2283-4EA3-99BF-E9E615ED38B7}"/>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02</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grpSp>
        <p:nvGrpSpPr>
          <p:cNvPr id="18" name="组合 17">
            <a:extLst>
              <a:ext uri="{FF2B5EF4-FFF2-40B4-BE49-F238E27FC236}">
                <a16:creationId xmlns:a16="http://schemas.microsoft.com/office/drawing/2014/main" xmlns="" id="{AECB0039-E90E-4889-BC65-2D61738FFB08}"/>
              </a:ext>
            </a:extLst>
          </p:cNvPr>
          <p:cNvGrpSpPr/>
          <p:nvPr/>
        </p:nvGrpSpPr>
        <p:grpSpPr>
          <a:xfrm>
            <a:off x="8490828" y="1590460"/>
            <a:ext cx="3155496" cy="4656099"/>
            <a:chOff x="1602015" y="2450419"/>
            <a:chExt cx="2708729" cy="3996871"/>
          </a:xfrm>
        </p:grpSpPr>
        <p:sp>
          <p:nvSpPr>
            <p:cNvPr id="19" name="矩形: 圆角 18">
              <a:extLst>
                <a:ext uri="{FF2B5EF4-FFF2-40B4-BE49-F238E27FC236}">
                  <a16:creationId xmlns:a16="http://schemas.microsoft.com/office/drawing/2014/main" xmlns="" id="{2B55EB03-3FBC-474B-8E06-4F8AB63916B9}"/>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0" name="组合 19">
              <a:extLst>
                <a:ext uri="{FF2B5EF4-FFF2-40B4-BE49-F238E27FC236}">
                  <a16:creationId xmlns:a16="http://schemas.microsoft.com/office/drawing/2014/main" xmlns="" id="{2E39F285-E174-4E4F-A218-64C654183100}"/>
                </a:ext>
              </a:extLst>
            </p:cNvPr>
            <p:cNvGrpSpPr/>
            <p:nvPr/>
          </p:nvGrpSpPr>
          <p:grpSpPr>
            <a:xfrm>
              <a:off x="2477408" y="2450419"/>
              <a:ext cx="957941" cy="957941"/>
              <a:chOff x="2477410" y="2450420"/>
              <a:chExt cx="957941" cy="957941"/>
            </a:xfrm>
          </p:grpSpPr>
          <p:sp>
            <p:nvSpPr>
              <p:cNvPr id="21" name="椭圆 20">
                <a:extLst>
                  <a:ext uri="{FF2B5EF4-FFF2-40B4-BE49-F238E27FC236}">
                    <a16:creationId xmlns:a16="http://schemas.microsoft.com/office/drawing/2014/main" xmlns="" id="{87C5DA10-1454-4A89-BAF5-1D2866AA1224}"/>
                  </a:ext>
                </a:extLst>
              </p:cNvPr>
              <p:cNvSpPr/>
              <p:nvPr/>
            </p:nvSpPr>
            <p:spPr>
              <a:xfrm>
                <a:off x="2477410" y="2450420"/>
                <a:ext cx="957941" cy="957941"/>
              </a:xfrm>
              <a:prstGeom prst="ellipse">
                <a:avLst/>
              </a:prstGeom>
              <a:solidFill>
                <a:schemeClr val="tx2">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椭圆 21">
                <a:extLst>
                  <a:ext uri="{FF2B5EF4-FFF2-40B4-BE49-F238E27FC236}">
                    <a16:creationId xmlns:a16="http://schemas.microsoft.com/office/drawing/2014/main" xmlns="" id="{9E4C8374-FD1D-4A22-A24E-932B7E72B002}"/>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23" name="椭圆 22">
                <a:extLst>
                  <a:ext uri="{FF2B5EF4-FFF2-40B4-BE49-F238E27FC236}">
                    <a16:creationId xmlns:a16="http://schemas.microsoft.com/office/drawing/2014/main" xmlns="" id="{B1779753-7FFB-4FA8-876B-0ED6BC348582}"/>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03</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sp>
        <p:nvSpPr>
          <p:cNvPr id="24" name="文本框 23">
            <a:extLst>
              <a:ext uri="{FF2B5EF4-FFF2-40B4-BE49-F238E27FC236}">
                <a16:creationId xmlns:a16="http://schemas.microsoft.com/office/drawing/2014/main" xmlns="" id="{426E6CB0-84FF-49AA-BEE5-AF0F63E53D5F}"/>
              </a:ext>
            </a:extLst>
          </p:cNvPr>
          <p:cNvSpPr txBox="1"/>
          <p:nvPr/>
        </p:nvSpPr>
        <p:spPr>
          <a:xfrm>
            <a:off x="885391" y="2969366"/>
            <a:ext cx="2622000" cy="707886"/>
          </a:xfrm>
          <a:prstGeom prst="rect">
            <a:avLst/>
          </a:prstGeom>
          <a:noFill/>
        </p:spPr>
        <p:txBody>
          <a:bodyPr wrap="square" rtlCol="0">
            <a:spAutoFit/>
          </a:bodyPr>
          <a:lstStyle/>
          <a:p>
            <a:pPr algn="ctr"/>
            <a:r>
              <a:rPr lang="zh-CN" altLang="en-US" sz="2000" b="1" spc="100" dirty="0">
                <a:solidFill>
                  <a:srgbClr val="595959"/>
                </a:solidFill>
                <a:latin typeface="微软雅黑" panose="020B0503020204020204" pitchFamily="34" charset="-122"/>
                <a:ea typeface="微软雅黑" panose="020B0503020204020204" pitchFamily="34" charset="-122"/>
              </a:rPr>
              <a:t>请在这里输入</a:t>
            </a:r>
            <a:endParaRPr lang="en-US" altLang="zh-CN" sz="2000" b="1" spc="100" dirty="0">
              <a:solidFill>
                <a:srgbClr val="595959"/>
              </a:solidFill>
              <a:latin typeface="微软雅黑" panose="020B0503020204020204" pitchFamily="34" charset="-122"/>
              <a:ea typeface="微软雅黑" panose="020B0503020204020204" pitchFamily="34" charset="-122"/>
            </a:endParaRPr>
          </a:p>
          <a:p>
            <a:pPr algn="ctr"/>
            <a:r>
              <a:rPr lang="zh-CN" altLang="en-US" sz="2000" b="1" spc="100" dirty="0">
                <a:solidFill>
                  <a:srgbClr val="595959"/>
                </a:solidFill>
                <a:latin typeface="微软雅黑" panose="020B0503020204020204" pitchFamily="34" charset="-122"/>
                <a:ea typeface="微软雅黑" panose="020B0503020204020204" pitchFamily="34" charset="-122"/>
              </a:rPr>
              <a:t>你的小标题</a:t>
            </a:r>
            <a:endParaRPr lang="zh-CN" altLang="en-US" sz="2800" b="1" spc="100" dirty="0">
              <a:solidFill>
                <a:srgbClr val="595959"/>
              </a:solidFill>
              <a:latin typeface="微软雅黑" panose="020B0503020204020204" pitchFamily="34" charset="-122"/>
              <a:ea typeface="微软雅黑" panose="020B0503020204020204" pitchFamily="34" charset="-122"/>
            </a:endParaRPr>
          </a:p>
        </p:txBody>
      </p:sp>
      <p:sp>
        <p:nvSpPr>
          <p:cNvPr id="25" name="文本占位符 11">
            <a:extLst>
              <a:ext uri="{FF2B5EF4-FFF2-40B4-BE49-F238E27FC236}">
                <a16:creationId xmlns:a16="http://schemas.microsoft.com/office/drawing/2014/main" xmlns="" id="{488AF5FC-8CA5-44BF-9B33-F8466B46D413}"/>
              </a:ext>
            </a:extLst>
          </p:cNvPr>
          <p:cNvSpPr txBox="1">
            <a:spLocks/>
          </p:cNvSpPr>
          <p:nvPr/>
        </p:nvSpPr>
        <p:spPr>
          <a:xfrm>
            <a:off x="770148" y="3782337"/>
            <a:ext cx="2833039" cy="133575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请你在这里输入你的正文内容请你在这里输入你的正文内容请你在这里输入你的正文内容请你在这里输入你的正文内容请你在这里输入你的正文内容</a:t>
            </a:r>
          </a:p>
          <a:p>
            <a:pPr algn="ctr">
              <a:lnSpc>
                <a:spcPct val="140000"/>
              </a:lnSpc>
            </a:pPr>
            <a:endPar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a:p>
            <a:pPr algn="ctr">
              <a:lnSpc>
                <a:spcPct val="140000"/>
              </a:lnSpc>
            </a:pPr>
            <a:endPar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a:p>
            <a:pPr algn="ctr">
              <a:lnSpc>
                <a:spcPct val="140000"/>
              </a:lnSpc>
            </a:pPr>
            <a:endPar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p:txBody>
      </p:sp>
      <p:sp>
        <p:nvSpPr>
          <p:cNvPr id="26" name="矩形 25">
            <a:extLst>
              <a:ext uri="{FF2B5EF4-FFF2-40B4-BE49-F238E27FC236}">
                <a16:creationId xmlns:a16="http://schemas.microsoft.com/office/drawing/2014/main" xmlns="" id="{0CC159B0-FA99-4462-A874-2584409A817E}"/>
              </a:ext>
            </a:extLst>
          </p:cNvPr>
          <p:cNvSpPr/>
          <p:nvPr/>
        </p:nvSpPr>
        <p:spPr>
          <a:xfrm>
            <a:off x="5239618" y="2912313"/>
            <a:ext cx="1800493" cy="707886"/>
          </a:xfrm>
          <a:prstGeom prst="rect">
            <a:avLst/>
          </a:prstGeom>
        </p:spPr>
        <p:txBody>
          <a:bodyPr wrap="none">
            <a:spAutoFit/>
          </a:bodyPr>
          <a:lstStyle/>
          <a:p>
            <a:pPr algn="ctr"/>
            <a:r>
              <a:rPr lang="zh-CN" altLang="en-US" sz="2000" b="1" spc="100" dirty="0">
                <a:solidFill>
                  <a:srgbClr val="595959"/>
                </a:solidFill>
                <a:latin typeface="微软雅黑" panose="020B0503020204020204" pitchFamily="34" charset="-122"/>
                <a:ea typeface="微软雅黑" panose="020B0503020204020204" pitchFamily="34" charset="-122"/>
              </a:rPr>
              <a:t>请在这里输入</a:t>
            </a:r>
          </a:p>
          <a:p>
            <a:pPr algn="ctr"/>
            <a:r>
              <a:rPr lang="zh-CN" altLang="en-US" sz="2000" b="1" spc="100" dirty="0">
                <a:solidFill>
                  <a:srgbClr val="595959"/>
                </a:solidFill>
                <a:latin typeface="微软雅黑" panose="020B0503020204020204" pitchFamily="34" charset="-122"/>
                <a:ea typeface="微软雅黑" panose="020B0503020204020204" pitchFamily="34" charset="-122"/>
              </a:rPr>
              <a:t>你的小标题</a:t>
            </a:r>
          </a:p>
        </p:txBody>
      </p:sp>
      <p:sp>
        <p:nvSpPr>
          <p:cNvPr id="27" name="文本占位符 13">
            <a:extLst>
              <a:ext uri="{FF2B5EF4-FFF2-40B4-BE49-F238E27FC236}">
                <a16:creationId xmlns:a16="http://schemas.microsoft.com/office/drawing/2014/main" xmlns="" id="{1FBB1FF7-6DFD-487F-B156-A4F44470426A}"/>
              </a:ext>
            </a:extLst>
          </p:cNvPr>
          <p:cNvSpPr txBox="1">
            <a:spLocks/>
          </p:cNvSpPr>
          <p:nvPr/>
        </p:nvSpPr>
        <p:spPr>
          <a:xfrm>
            <a:off x="4696560" y="3787987"/>
            <a:ext cx="2910411" cy="39206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请你在这里输入你的正文内容请你在这里输入你的正文内容请你在这里输入你的正文内容请你在这里输入你的正文内容请你在这里输入你的正文内容</a:t>
            </a:r>
          </a:p>
          <a:p>
            <a:pPr algn="ctr">
              <a:lnSpc>
                <a:spcPct val="140000"/>
              </a:lnSpc>
            </a:pPr>
            <a:endPar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p:txBody>
      </p:sp>
      <p:sp>
        <p:nvSpPr>
          <p:cNvPr id="28" name="矩形 27">
            <a:extLst>
              <a:ext uri="{FF2B5EF4-FFF2-40B4-BE49-F238E27FC236}">
                <a16:creationId xmlns:a16="http://schemas.microsoft.com/office/drawing/2014/main" xmlns="" id="{8E0B509D-0D41-4F6F-BB54-E91B53C3241B}"/>
              </a:ext>
            </a:extLst>
          </p:cNvPr>
          <p:cNvSpPr/>
          <p:nvPr/>
        </p:nvSpPr>
        <p:spPr>
          <a:xfrm>
            <a:off x="9197822" y="2899303"/>
            <a:ext cx="1800493" cy="707886"/>
          </a:xfrm>
          <a:prstGeom prst="rect">
            <a:avLst/>
          </a:prstGeom>
        </p:spPr>
        <p:txBody>
          <a:bodyPr wrap="none">
            <a:spAutoFit/>
          </a:bodyPr>
          <a:lstStyle/>
          <a:p>
            <a:pPr algn="ctr"/>
            <a:r>
              <a:rPr lang="zh-CN" altLang="en-US" sz="2000" b="1" spc="100" dirty="0">
                <a:solidFill>
                  <a:srgbClr val="595959"/>
                </a:solidFill>
                <a:latin typeface="微软雅黑" panose="020B0503020204020204" pitchFamily="34" charset="-122"/>
                <a:ea typeface="微软雅黑" panose="020B0503020204020204" pitchFamily="34" charset="-122"/>
              </a:rPr>
              <a:t>请在这里输入</a:t>
            </a:r>
          </a:p>
          <a:p>
            <a:pPr algn="ctr"/>
            <a:r>
              <a:rPr lang="zh-CN" altLang="en-US" sz="2000" b="1" spc="100" dirty="0">
                <a:solidFill>
                  <a:srgbClr val="595959"/>
                </a:solidFill>
                <a:latin typeface="微软雅黑" panose="020B0503020204020204" pitchFamily="34" charset="-122"/>
                <a:ea typeface="微软雅黑" panose="020B0503020204020204" pitchFamily="34" charset="-122"/>
              </a:rPr>
              <a:t>你的小标题</a:t>
            </a:r>
          </a:p>
        </p:txBody>
      </p:sp>
      <p:sp>
        <p:nvSpPr>
          <p:cNvPr id="29" name="文本占位符 15">
            <a:extLst>
              <a:ext uri="{FF2B5EF4-FFF2-40B4-BE49-F238E27FC236}">
                <a16:creationId xmlns:a16="http://schemas.microsoft.com/office/drawing/2014/main" xmlns="" id="{C0831228-EA92-49A9-B073-58ADE97C823A}"/>
              </a:ext>
            </a:extLst>
          </p:cNvPr>
          <p:cNvSpPr txBox="1">
            <a:spLocks/>
          </p:cNvSpPr>
          <p:nvPr/>
        </p:nvSpPr>
        <p:spPr>
          <a:xfrm>
            <a:off x="8621101" y="3782337"/>
            <a:ext cx="2894945" cy="397468"/>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sz="1600"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请你在这里输入你的正文内容请你在这里输入你的正文内容请你在这里输入你的正文内容请你在这里输入你的正文内容请你在这里输入你的正文内容</a:t>
            </a:r>
          </a:p>
        </p:txBody>
      </p:sp>
    </p:spTree>
    <p:extLst>
      <p:ext uri="{BB962C8B-B14F-4D97-AF65-F5344CB8AC3E}">
        <p14:creationId xmlns:p14="http://schemas.microsoft.com/office/powerpoint/2010/main" val="33734577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solidFill>
                  <a:schemeClr val="accent1"/>
                </a:solidFill>
                <a:latin typeface="+mn-lt"/>
                <a:sym typeface="+mn-lt"/>
              </a:rPr>
              <a:t>明年工作展望</a:t>
            </a:r>
          </a:p>
          <a:p>
            <a:endParaRPr lang="zh-CN" altLang="en-US" dirty="0">
              <a:solidFill>
                <a:schemeClr val="accent1"/>
              </a:solidFill>
              <a:latin typeface="+mn-lt"/>
              <a:sym typeface="+mn-lt"/>
            </a:endParaRPr>
          </a:p>
        </p:txBody>
      </p:sp>
    </p:spTree>
    <p:extLst>
      <p:ext uri="{BB962C8B-B14F-4D97-AF65-F5344CB8AC3E}">
        <p14:creationId xmlns:p14="http://schemas.microsoft.com/office/powerpoint/2010/main" val="31179124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1"/>
          </p:nvPr>
        </p:nvSpPr>
        <p:spPr/>
        <p:txBody>
          <a:bodyPr/>
          <a:lstStyle/>
          <a:p>
            <a:r>
              <a:rPr lang="zh-CN" altLang="en-US" dirty="0">
                <a:latin typeface="+mn-lt"/>
                <a:sym typeface="+mn-lt"/>
              </a:rPr>
              <a:t>请输入你的小标题</a:t>
            </a:r>
          </a:p>
        </p:txBody>
      </p:sp>
      <p:sp>
        <p:nvSpPr>
          <p:cNvPr id="10" name="标题 9"/>
          <p:cNvSpPr>
            <a:spLocks noGrp="1"/>
          </p:cNvSpPr>
          <p:nvPr>
            <p:ph type="title"/>
          </p:nvPr>
        </p:nvSpPr>
        <p:spPr/>
        <p:txBody>
          <a:bodyPr/>
          <a:lstStyle/>
          <a:p>
            <a:r>
              <a:rPr lang="zh-CN" altLang="en-US" dirty="0">
                <a:latin typeface="+mn-lt"/>
                <a:sym typeface="+mn-lt"/>
              </a:rPr>
              <a:t>个人发展目标</a:t>
            </a:r>
          </a:p>
        </p:txBody>
      </p:sp>
      <p:pic>
        <p:nvPicPr>
          <p:cNvPr id="18" name="图片占位符 1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170" r="17170"/>
          <a:stretch>
            <a:fillRect/>
          </a:stretch>
        </p:blipFill>
        <p:spPr/>
      </p:pic>
      <p:sp>
        <p:nvSpPr>
          <p:cNvPr id="13" name="文本占位符 12"/>
          <p:cNvSpPr>
            <a:spLocks noGrp="1"/>
          </p:cNvSpPr>
          <p:nvPr>
            <p:ph type="body" sz="quarter" idx="14"/>
          </p:nvPr>
        </p:nvSpPr>
        <p:spPr/>
        <p:txBody>
          <a:bodyPr/>
          <a:lstStyle/>
          <a:p>
            <a:r>
              <a:rPr lang="zh-CN" altLang="en-US" sz="1600" dirty="0">
                <a:solidFill>
                  <a:schemeClr val="tx1">
                    <a:lumMod val="85000"/>
                    <a:lumOff val="15000"/>
                  </a:schemeClr>
                </a:solidFill>
                <a:sym typeface="+mn-lt"/>
              </a:rPr>
              <a:t>请在这输入你的正文内容，请在这输入你的正文内容请在这输入你的正文内容，请在这输入你的正文内容请在这输入你的正文内容，请在这输入你的正文内容</a:t>
            </a:r>
          </a:p>
          <a:p>
            <a:endParaRPr lang="zh-CN" altLang="en-US" sz="1600" dirty="0">
              <a:solidFill>
                <a:schemeClr val="tx1">
                  <a:lumMod val="85000"/>
                  <a:lumOff val="15000"/>
                </a:schemeClr>
              </a:solidFill>
              <a:sym typeface="+mn-lt"/>
            </a:endParaRPr>
          </a:p>
          <a:p>
            <a:endParaRPr lang="zh-CN" altLang="en-US" sz="1600" dirty="0">
              <a:solidFill>
                <a:schemeClr val="tx1">
                  <a:lumMod val="85000"/>
                  <a:lumOff val="15000"/>
                </a:schemeClr>
              </a:solidFill>
              <a:sym typeface="+mn-lt"/>
            </a:endParaRPr>
          </a:p>
        </p:txBody>
      </p:sp>
      <p:sp>
        <p:nvSpPr>
          <p:cNvPr id="14" name="文本占位符 13"/>
          <p:cNvSpPr>
            <a:spLocks noGrp="1"/>
          </p:cNvSpPr>
          <p:nvPr>
            <p:ph type="body" sz="quarter" idx="21"/>
          </p:nvPr>
        </p:nvSpPr>
        <p:spPr/>
        <p:txBody>
          <a:bodyPr/>
          <a:lstStyle/>
          <a:p>
            <a:r>
              <a:rPr lang="zh-CN" altLang="en-US" dirty="0">
                <a:latin typeface="+mn-lt"/>
                <a:sym typeface="+mn-lt"/>
              </a:rPr>
              <a:t>请输入你的小标题</a:t>
            </a:r>
          </a:p>
        </p:txBody>
      </p:sp>
      <p:sp>
        <p:nvSpPr>
          <p:cNvPr id="15" name="文本占位符 14"/>
          <p:cNvSpPr>
            <a:spLocks noGrp="1"/>
          </p:cNvSpPr>
          <p:nvPr>
            <p:ph type="body" sz="quarter" idx="22"/>
          </p:nvPr>
        </p:nvSpPr>
        <p:spPr>
          <a:xfrm>
            <a:off x="622755" y="3475020"/>
            <a:ext cx="4975601" cy="351943"/>
          </a:xfrm>
        </p:spPr>
        <p:txBody>
          <a:bodyPr/>
          <a:lstStyle/>
          <a:p>
            <a:r>
              <a:rPr lang="zh-CN" altLang="en-US" sz="1600" dirty="0">
                <a:solidFill>
                  <a:schemeClr val="tx1">
                    <a:lumMod val="85000"/>
                    <a:lumOff val="15000"/>
                  </a:schemeClr>
                </a:solidFill>
                <a:sym typeface="+mn-lt"/>
              </a:rPr>
              <a:t>请在这输入你的正文内容，请在这输入你的正文内容请在这输入你的正文内容，请在这输入你的正文内容请在这输入你的正文内容，请在这输入你的正文内容</a:t>
            </a:r>
          </a:p>
          <a:p>
            <a:endParaRPr lang="zh-CN" altLang="en-US" sz="1600" dirty="0">
              <a:solidFill>
                <a:schemeClr val="tx1">
                  <a:lumMod val="85000"/>
                  <a:lumOff val="15000"/>
                </a:schemeClr>
              </a:solidFill>
              <a:sym typeface="+mn-lt"/>
            </a:endParaRPr>
          </a:p>
          <a:p>
            <a:endParaRPr lang="zh-CN" altLang="en-US" sz="1600" dirty="0">
              <a:solidFill>
                <a:schemeClr val="tx1">
                  <a:lumMod val="85000"/>
                  <a:lumOff val="15000"/>
                </a:schemeClr>
              </a:solidFill>
              <a:sym typeface="+mn-lt"/>
            </a:endParaRPr>
          </a:p>
        </p:txBody>
      </p:sp>
      <p:sp>
        <p:nvSpPr>
          <p:cNvPr id="16" name="文本占位符 15"/>
          <p:cNvSpPr>
            <a:spLocks noGrp="1"/>
          </p:cNvSpPr>
          <p:nvPr>
            <p:ph type="body" sz="quarter" idx="23"/>
          </p:nvPr>
        </p:nvSpPr>
        <p:spPr/>
        <p:txBody>
          <a:bodyPr/>
          <a:lstStyle/>
          <a:p>
            <a:r>
              <a:rPr lang="zh-CN" altLang="en-US" dirty="0">
                <a:latin typeface="+mn-lt"/>
                <a:sym typeface="+mn-lt"/>
              </a:rPr>
              <a:t>请输入你的小标题</a:t>
            </a:r>
          </a:p>
        </p:txBody>
      </p:sp>
      <p:sp>
        <p:nvSpPr>
          <p:cNvPr id="17" name="文本占位符 16"/>
          <p:cNvSpPr>
            <a:spLocks noGrp="1"/>
          </p:cNvSpPr>
          <p:nvPr>
            <p:ph type="body" sz="quarter" idx="24"/>
          </p:nvPr>
        </p:nvSpPr>
        <p:spPr/>
        <p:txBody>
          <a:bodyPr/>
          <a:lstStyle/>
          <a:p>
            <a:r>
              <a:rPr lang="zh-CN" altLang="en-US" sz="1600" dirty="0">
                <a:solidFill>
                  <a:schemeClr val="tx1">
                    <a:lumMod val="85000"/>
                    <a:lumOff val="15000"/>
                  </a:schemeClr>
                </a:solidFill>
                <a:sym typeface="+mn-lt"/>
              </a:rPr>
              <a:t>请在这输入你的正文内容，请在这输入你的正文内容请在这输入你的正文内容，请在这输入你的正文内容请在这输入你的正文内容，请在这输入你的正文内容</a:t>
            </a:r>
          </a:p>
          <a:p>
            <a:endParaRPr lang="zh-CN" altLang="en-US" sz="1600" dirty="0">
              <a:solidFill>
                <a:schemeClr val="tx1">
                  <a:lumMod val="85000"/>
                  <a:lumOff val="15000"/>
                </a:schemeClr>
              </a:solidFill>
              <a:sym typeface="+mn-lt"/>
            </a:endParaRPr>
          </a:p>
          <a:p>
            <a:endParaRPr lang="zh-CN" altLang="en-US" sz="1600" dirty="0">
              <a:solidFill>
                <a:schemeClr val="tx1">
                  <a:lumMod val="85000"/>
                  <a:lumOff val="15000"/>
                </a:schemeClr>
              </a:solidFill>
              <a:sym typeface="+mn-lt"/>
            </a:endParaRPr>
          </a:p>
        </p:txBody>
      </p:sp>
    </p:spTree>
    <p:extLst>
      <p:ext uri="{BB962C8B-B14F-4D97-AF65-F5344CB8AC3E}">
        <p14:creationId xmlns:p14="http://schemas.microsoft.com/office/powerpoint/2010/main" val="4983214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B29B15E6-B23C-4984-84AE-1F3033AD88DF}"/>
              </a:ext>
            </a:extLst>
          </p:cNvPr>
          <p:cNvPicPr>
            <a:picLocks noChangeAspect="1"/>
          </p:cNvPicPr>
          <p:nvPr/>
        </p:nvPicPr>
        <p:blipFill>
          <a:blip r:embed="rId2" cstate="print">
            <a:extLst>
              <a:ext uri="{28A0092B-C50C-407E-A947-70E740481C1C}">
                <a14:useLocalDpi xmlns:a14="http://schemas.microsoft.com/office/drawing/2010/main" val="0"/>
              </a:ext>
            </a:extLst>
          </a:blip>
          <a:srcRect b="44818"/>
          <a:stretch>
            <a:fillRect/>
          </a:stretch>
        </p:blipFill>
        <p:spPr>
          <a:xfrm>
            <a:off x="1" y="1016"/>
            <a:ext cx="12191999" cy="3783244"/>
          </a:xfrm>
          <a:custGeom>
            <a:avLst/>
            <a:gdLst>
              <a:gd name="connsiteX0" fmla="*/ 0 w 12191999"/>
              <a:gd name="connsiteY0" fmla="*/ 0 h 3783244"/>
              <a:gd name="connsiteX1" fmla="*/ 12191999 w 12191999"/>
              <a:gd name="connsiteY1" fmla="*/ 0 h 3783244"/>
              <a:gd name="connsiteX2" fmla="*/ 12191999 w 12191999"/>
              <a:gd name="connsiteY2" fmla="*/ 2916015 h 3783244"/>
              <a:gd name="connsiteX3" fmla="*/ 10406748 w 12191999"/>
              <a:gd name="connsiteY3" fmla="*/ 2916015 h 3783244"/>
              <a:gd name="connsiteX4" fmla="*/ 0 w 12191999"/>
              <a:gd name="connsiteY4" fmla="*/ 3783244 h 3783244"/>
              <a:gd name="connsiteX5" fmla="*/ 0 w 12191999"/>
              <a:gd name="connsiteY5" fmla="*/ 2916015 h 3783244"/>
              <a:gd name="connsiteX6" fmla="*/ 0 w 12191999"/>
              <a:gd name="connsiteY6" fmla="*/ 2767244 h 3783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9" h="3783244">
                <a:moveTo>
                  <a:pt x="0" y="0"/>
                </a:moveTo>
                <a:lnTo>
                  <a:pt x="12191999" y="0"/>
                </a:lnTo>
                <a:lnTo>
                  <a:pt x="12191999" y="2916015"/>
                </a:lnTo>
                <a:lnTo>
                  <a:pt x="10406748" y="2916015"/>
                </a:lnTo>
                <a:lnTo>
                  <a:pt x="0" y="3783244"/>
                </a:lnTo>
                <a:lnTo>
                  <a:pt x="0" y="2916015"/>
                </a:lnTo>
                <a:lnTo>
                  <a:pt x="0" y="2767244"/>
                </a:lnTo>
                <a:close/>
              </a:path>
            </a:pathLst>
          </a:custGeom>
        </p:spPr>
      </p:pic>
      <p:sp>
        <p:nvSpPr>
          <p:cNvPr id="14" name="任意多边形: 形状 13">
            <a:extLst>
              <a:ext uri="{FF2B5EF4-FFF2-40B4-BE49-F238E27FC236}">
                <a16:creationId xmlns:a16="http://schemas.microsoft.com/office/drawing/2014/main" xmlns="" id="{8E014B2F-5C6A-4121-97DC-0C6E78BDB3E3}"/>
              </a:ext>
            </a:extLst>
          </p:cNvPr>
          <p:cNvSpPr/>
          <p:nvPr/>
        </p:nvSpPr>
        <p:spPr>
          <a:xfrm>
            <a:off x="742691" y="2787650"/>
            <a:ext cx="2552700" cy="3524250"/>
          </a:xfrm>
          <a:custGeom>
            <a:avLst/>
            <a:gdLst>
              <a:gd name="connsiteX0" fmla="*/ 0 w 2552700"/>
              <a:gd name="connsiteY0" fmla="*/ 0 h 3524250"/>
              <a:gd name="connsiteX1" fmla="*/ 2552700 w 2552700"/>
              <a:gd name="connsiteY1" fmla="*/ 0 h 3524250"/>
              <a:gd name="connsiteX2" fmla="*/ 2552700 w 2552700"/>
              <a:gd name="connsiteY2" fmla="*/ 3067050 h 3524250"/>
              <a:gd name="connsiteX3" fmla="*/ 0 w 2552700"/>
              <a:gd name="connsiteY3" fmla="*/ 3524250 h 3524250"/>
              <a:gd name="connsiteX4" fmla="*/ 0 w 2552700"/>
              <a:gd name="connsiteY4" fmla="*/ 3067050 h 3524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700" h="3524250">
                <a:moveTo>
                  <a:pt x="0" y="0"/>
                </a:moveTo>
                <a:lnTo>
                  <a:pt x="2552700" y="0"/>
                </a:lnTo>
                <a:lnTo>
                  <a:pt x="2552700" y="3067050"/>
                </a:lnTo>
                <a:lnTo>
                  <a:pt x="0" y="3524250"/>
                </a:lnTo>
                <a:lnTo>
                  <a:pt x="0" y="3067050"/>
                </a:ln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4843B777-FE6D-46D1-A524-8285EACF6B4C}"/>
              </a:ext>
            </a:extLst>
          </p:cNvPr>
          <p:cNvGrpSpPr/>
          <p:nvPr/>
        </p:nvGrpSpPr>
        <p:grpSpPr>
          <a:xfrm>
            <a:off x="942716" y="4371975"/>
            <a:ext cx="2152650" cy="977134"/>
            <a:chOff x="961766" y="3947433"/>
            <a:chExt cx="2152650" cy="977134"/>
          </a:xfrm>
        </p:grpSpPr>
        <p:sp>
          <p:nvSpPr>
            <p:cNvPr id="15" name="文本框 14">
              <a:extLst>
                <a:ext uri="{FF2B5EF4-FFF2-40B4-BE49-F238E27FC236}">
                  <a16:creationId xmlns:a16="http://schemas.microsoft.com/office/drawing/2014/main" xmlns="" id="{BE33EDE4-81AC-4188-86B7-EE88A8ED8B15}"/>
                </a:ext>
              </a:extLst>
            </p:cNvPr>
            <p:cNvSpPr txBox="1"/>
            <p:nvPr/>
          </p:nvSpPr>
          <p:spPr>
            <a:xfrm>
              <a:off x="961766" y="3947433"/>
              <a:ext cx="2114550" cy="646331"/>
            </a:xfrm>
            <a:prstGeom prst="rect">
              <a:avLst/>
            </a:prstGeom>
            <a:noFill/>
          </p:spPr>
          <p:txBody>
            <a:bodyPr wrap="square" rtlCol="0">
              <a:spAutoFit/>
            </a:bodyPr>
            <a:lstStyle/>
            <a:p>
              <a:pPr algn="dist"/>
              <a:r>
                <a:rPr lang="zh-CN" altLang="en-US" sz="3600" b="1" dirty="0">
                  <a:solidFill>
                    <a:schemeClr val="bg1"/>
                  </a:solidFill>
                  <a:latin typeface="+mj-ea"/>
                  <a:ea typeface="+mj-ea"/>
                </a:rPr>
                <a:t>工作概述</a:t>
              </a:r>
            </a:p>
          </p:txBody>
        </p:sp>
        <p:sp>
          <p:nvSpPr>
            <p:cNvPr id="16" name="文本框 15">
              <a:extLst>
                <a:ext uri="{FF2B5EF4-FFF2-40B4-BE49-F238E27FC236}">
                  <a16:creationId xmlns:a16="http://schemas.microsoft.com/office/drawing/2014/main" xmlns="" id="{42D77D6C-EA33-4712-8A87-EC74C0B1C4A5}"/>
                </a:ext>
              </a:extLst>
            </p:cNvPr>
            <p:cNvSpPr txBox="1"/>
            <p:nvPr/>
          </p:nvSpPr>
          <p:spPr>
            <a:xfrm>
              <a:off x="999866" y="4555235"/>
              <a:ext cx="2114550" cy="369332"/>
            </a:xfrm>
            <a:prstGeom prst="rect">
              <a:avLst/>
            </a:prstGeom>
            <a:noFill/>
          </p:spPr>
          <p:txBody>
            <a:bodyPr wrap="square" rtlCol="0">
              <a:spAutoFit/>
            </a:bodyPr>
            <a:lstStyle/>
            <a:p>
              <a:pPr algn="dist"/>
              <a:r>
                <a:rPr lang="en-US" altLang="zh-CN" dirty="0">
                  <a:solidFill>
                    <a:schemeClr val="bg1"/>
                  </a:solidFill>
                  <a:latin typeface="+mj-lt"/>
                </a:rPr>
                <a:t>WORK SUMMARIZE</a:t>
              </a:r>
              <a:endParaRPr lang="zh-CN" altLang="en-US" dirty="0">
                <a:solidFill>
                  <a:schemeClr val="bg1"/>
                </a:solidFill>
                <a:latin typeface="+mj-lt"/>
              </a:endParaRPr>
            </a:p>
          </p:txBody>
        </p:sp>
      </p:grpSp>
      <p:sp>
        <p:nvSpPr>
          <p:cNvPr id="20" name="矩形 19">
            <a:extLst>
              <a:ext uri="{FF2B5EF4-FFF2-40B4-BE49-F238E27FC236}">
                <a16:creationId xmlns:a16="http://schemas.microsoft.com/office/drawing/2014/main" xmlns="" id="{49F89DE0-8F9D-40B4-BE46-23C2CFEF3FB0}"/>
              </a:ext>
            </a:extLst>
          </p:cNvPr>
          <p:cNvSpPr/>
          <p:nvPr/>
        </p:nvSpPr>
        <p:spPr>
          <a:xfrm>
            <a:off x="3751732" y="3784260"/>
            <a:ext cx="7933126" cy="2265685"/>
          </a:xfrm>
          <a:prstGeom prst="rect">
            <a:avLst/>
          </a:prstGeom>
        </p:spPr>
        <p:txBody>
          <a:bodyPr wrap="square">
            <a:spAutoFit/>
          </a:bodyPr>
          <a:lstStyle/>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endParaRPr lang="en-US" altLang="zh-CN" sz="1600" dirty="0">
              <a:solidFill>
                <a:schemeClr val="tx1">
                  <a:lumMod val="75000"/>
                  <a:lumOff val="25000"/>
                </a:schemeClr>
              </a:solidFill>
            </a:endParaRP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a:p>
            <a:pPr>
              <a:lnSpc>
                <a:spcPct val="150000"/>
              </a:lnSpc>
            </a:pPr>
            <a:r>
              <a:rPr lang="zh-CN" altLang="en-US" sz="1600" dirty="0">
                <a:solidFill>
                  <a:schemeClr val="tx1">
                    <a:lumMod val="75000"/>
                    <a:lumOff val="25000"/>
                  </a:schemeClr>
                </a:solidFill>
              </a:rPr>
              <a:t>请在这里输入你的正文内容，请在这里输入你的正文内容，请在这里输入你的正文内容</a:t>
            </a:r>
          </a:p>
        </p:txBody>
      </p:sp>
      <p:pic>
        <p:nvPicPr>
          <p:cNvPr id="5" name="图形 4">
            <a:extLst>
              <a:ext uri="{FF2B5EF4-FFF2-40B4-BE49-F238E27FC236}">
                <a16:creationId xmlns:a16="http://schemas.microsoft.com/office/drawing/2014/main" xmlns="" id="{B7D60CA2-FE09-4867-ACC5-BEAA5FA5C61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549377" y="3425142"/>
            <a:ext cx="901228" cy="901228"/>
          </a:xfrm>
          <a:prstGeom prst="rect">
            <a:avLst/>
          </a:prstGeom>
        </p:spPr>
      </p:pic>
    </p:spTree>
    <p:extLst>
      <p:ext uri="{BB962C8B-B14F-4D97-AF65-F5344CB8AC3E}">
        <p14:creationId xmlns:p14="http://schemas.microsoft.com/office/powerpoint/2010/main" val="44991293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CE190748-2AE3-48DC-AD95-5C793626B069}"/>
              </a:ext>
            </a:extLst>
          </p:cNvPr>
          <p:cNvSpPr>
            <a:spLocks noGrp="1"/>
          </p:cNvSpPr>
          <p:nvPr>
            <p:ph type="title"/>
          </p:nvPr>
        </p:nvSpPr>
        <p:spPr/>
        <p:txBody>
          <a:bodyPr/>
          <a:lstStyle/>
          <a:p>
            <a:r>
              <a:rPr lang="zh-CN" altLang="en-US" dirty="0"/>
              <a:t>个人发展计划</a:t>
            </a:r>
          </a:p>
        </p:txBody>
      </p:sp>
      <p:sp>
        <p:nvSpPr>
          <p:cNvPr id="12" name="矩形: 圆角 11">
            <a:extLst>
              <a:ext uri="{FF2B5EF4-FFF2-40B4-BE49-F238E27FC236}">
                <a16:creationId xmlns:a16="http://schemas.microsoft.com/office/drawing/2014/main" xmlns="" id="{38EA2525-7369-481A-AFAE-F3B0E40A4628}"/>
              </a:ext>
            </a:extLst>
          </p:cNvPr>
          <p:cNvSpPr/>
          <p:nvPr/>
        </p:nvSpPr>
        <p:spPr>
          <a:xfrm>
            <a:off x="478971" y="2117273"/>
            <a:ext cx="2394858" cy="3526971"/>
          </a:xfrm>
          <a:prstGeom prst="roundRect">
            <a:avLst>
              <a:gd name="adj" fmla="val 394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 name="矩形: 圆角 12">
            <a:extLst>
              <a:ext uri="{FF2B5EF4-FFF2-40B4-BE49-F238E27FC236}">
                <a16:creationId xmlns:a16="http://schemas.microsoft.com/office/drawing/2014/main" xmlns="" id="{42CEAA3A-17CE-47B3-97DB-CE4BC81BCAF6}"/>
              </a:ext>
            </a:extLst>
          </p:cNvPr>
          <p:cNvSpPr/>
          <p:nvPr/>
        </p:nvSpPr>
        <p:spPr>
          <a:xfrm>
            <a:off x="3425371" y="2117273"/>
            <a:ext cx="2394858" cy="3526971"/>
          </a:xfrm>
          <a:prstGeom prst="roundRect">
            <a:avLst>
              <a:gd name="adj" fmla="val 447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圆角 13">
            <a:extLst>
              <a:ext uri="{FF2B5EF4-FFF2-40B4-BE49-F238E27FC236}">
                <a16:creationId xmlns:a16="http://schemas.microsoft.com/office/drawing/2014/main" xmlns="" id="{599BABDD-D28D-4BB7-9DA1-2643D7314F29}"/>
              </a:ext>
            </a:extLst>
          </p:cNvPr>
          <p:cNvSpPr/>
          <p:nvPr/>
        </p:nvSpPr>
        <p:spPr>
          <a:xfrm>
            <a:off x="6371771" y="2117273"/>
            <a:ext cx="2394858" cy="3526971"/>
          </a:xfrm>
          <a:prstGeom prst="roundRect">
            <a:avLst>
              <a:gd name="adj" fmla="val 2879"/>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14">
            <a:extLst>
              <a:ext uri="{FF2B5EF4-FFF2-40B4-BE49-F238E27FC236}">
                <a16:creationId xmlns:a16="http://schemas.microsoft.com/office/drawing/2014/main" xmlns="" id="{B3B7797C-1FA3-414E-A965-FF54D598D928}"/>
              </a:ext>
            </a:extLst>
          </p:cNvPr>
          <p:cNvSpPr/>
          <p:nvPr/>
        </p:nvSpPr>
        <p:spPr>
          <a:xfrm>
            <a:off x="9318171" y="2117273"/>
            <a:ext cx="2394858" cy="3526971"/>
          </a:xfrm>
          <a:prstGeom prst="roundRect">
            <a:avLst>
              <a:gd name="adj" fmla="val 3940"/>
            </a:avLst>
          </a:prstGeom>
          <a:gradFill>
            <a:gsLst>
              <a:gs pos="38000">
                <a:schemeClr val="accent1"/>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6" name="图片 15">
            <a:extLst>
              <a:ext uri="{FF2B5EF4-FFF2-40B4-BE49-F238E27FC236}">
                <a16:creationId xmlns:a16="http://schemas.microsoft.com/office/drawing/2014/main" xmlns="" id="{5D28A360-979F-4DCB-AE39-1C79520C51F1}"/>
              </a:ext>
            </a:extLst>
          </p:cNvPr>
          <p:cNvPicPr>
            <a:picLocks noChangeAspect="1"/>
          </p:cNvPicPr>
          <p:nvPr/>
        </p:nvPicPr>
        <p:blipFill>
          <a:blip r:embed="rId2" cstate="print">
            <a:extLst>
              <a:ext uri="{28A0092B-C50C-407E-A947-70E740481C1C}">
                <a14:useLocalDpi xmlns:a14="http://schemas.microsoft.com/office/drawing/2010/main" val="0"/>
              </a:ext>
            </a:extLst>
          </a:blip>
          <a:srcRect l="19183" t="7596" r="19183"/>
          <a:stretch>
            <a:fillRect/>
          </a:stretch>
        </p:blipFill>
        <p:spPr>
          <a:xfrm>
            <a:off x="9631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7" name="图片 16">
            <a:extLst>
              <a:ext uri="{FF2B5EF4-FFF2-40B4-BE49-F238E27FC236}">
                <a16:creationId xmlns:a16="http://schemas.microsoft.com/office/drawing/2014/main" xmlns="" id="{FCE29B7A-9048-4FC5-ABFA-05A60C164115}"/>
              </a:ext>
            </a:extLst>
          </p:cNvPr>
          <p:cNvPicPr>
            <a:picLocks noChangeAspect="1"/>
          </p:cNvPicPr>
          <p:nvPr/>
        </p:nvPicPr>
        <p:blipFill>
          <a:blip r:embed="rId3" cstate="print">
            <a:extLst>
              <a:ext uri="{28A0092B-C50C-407E-A947-70E740481C1C}">
                <a14:useLocalDpi xmlns:a14="http://schemas.microsoft.com/office/drawing/2010/main" val="0"/>
              </a:ext>
            </a:extLst>
          </a:blip>
          <a:srcRect l="34284" t="1994" r="1678" b="1994"/>
          <a:stretch>
            <a:fillRect/>
          </a:stretch>
        </p:blipFill>
        <p:spPr>
          <a:xfrm>
            <a:off x="39095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8" name="图片 17">
            <a:extLst>
              <a:ext uri="{FF2B5EF4-FFF2-40B4-BE49-F238E27FC236}">
                <a16:creationId xmlns:a16="http://schemas.microsoft.com/office/drawing/2014/main" xmlns="" id="{FF396BD0-E526-48E0-9367-8497B53D24CD}"/>
              </a:ext>
            </a:extLst>
          </p:cNvPr>
          <p:cNvPicPr>
            <a:picLocks noChangeAspect="1"/>
          </p:cNvPicPr>
          <p:nvPr/>
        </p:nvPicPr>
        <p:blipFill>
          <a:blip r:embed="rId4" cstate="print">
            <a:extLst>
              <a:ext uri="{28A0092B-C50C-407E-A947-70E740481C1C}">
                <a14:useLocalDpi xmlns:a14="http://schemas.microsoft.com/office/drawing/2010/main" val="0"/>
              </a:ext>
            </a:extLst>
          </a:blip>
          <a:srcRect l="23817" t="10470" r="3174" b="11573"/>
          <a:stretch>
            <a:fillRect/>
          </a:stretch>
        </p:blipFill>
        <p:spPr>
          <a:xfrm>
            <a:off x="68559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pic>
        <p:nvPicPr>
          <p:cNvPr id="19" name="图片 18">
            <a:extLst>
              <a:ext uri="{FF2B5EF4-FFF2-40B4-BE49-F238E27FC236}">
                <a16:creationId xmlns:a16="http://schemas.microsoft.com/office/drawing/2014/main" xmlns="" id="{F98D9A4E-905D-4F4F-B5D3-87DE18A09EBB}"/>
              </a:ext>
            </a:extLst>
          </p:cNvPr>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940"/>
                    </a14:imgEffect>
                    <a14:imgEffect>
                      <a14:saturation sat="199000"/>
                    </a14:imgEffect>
                  </a14:imgLayer>
                </a14:imgProps>
              </a:ext>
              <a:ext uri="{28A0092B-C50C-407E-A947-70E740481C1C}">
                <a14:useLocalDpi xmlns:a14="http://schemas.microsoft.com/office/drawing/2010/main" val="0"/>
              </a:ext>
            </a:extLst>
          </a:blip>
          <a:srcRect l="33079" t="3637" r="5073" b="3637"/>
          <a:stretch>
            <a:fillRect/>
          </a:stretch>
        </p:blipFill>
        <p:spPr>
          <a:xfrm>
            <a:off x="9802368" y="2308860"/>
            <a:ext cx="1426464" cy="1426464"/>
          </a:xfrm>
          <a:custGeom>
            <a:avLst/>
            <a:gdLst>
              <a:gd name="connsiteX0" fmla="*/ 713232 w 1426464"/>
              <a:gd name="connsiteY0" fmla="*/ 0 h 1426464"/>
              <a:gd name="connsiteX1" fmla="*/ 1426464 w 1426464"/>
              <a:gd name="connsiteY1" fmla="*/ 713232 h 1426464"/>
              <a:gd name="connsiteX2" fmla="*/ 713232 w 1426464"/>
              <a:gd name="connsiteY2" fmla="*/ 1426464 h 1426464"/>
              <a:gd name="connsiteX3" fmla="*/ 0 w 1426464"/>
              <a:gd name="connsiteY3" fmla="*/ 713232 h 1426464"/>
              <a:gd name="connsiteX4" fmla="*/ 713232 w 1426464"/>
              <a:gd name="connsiteY4" fmla="*/ 0 h 142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64" h="1426464">
                <a:moveTo>
                  <a:pt x="713232" y="0"/>
                </a:moveTo>
                <a:cubicBezTo>
                  <a:pt x="1107139" y="0"/>
                  <a:pt x="1426464" y="319325"/>
                  <a:pt x="1426464" y="713232"/>
                </a:cubicBezTo>
                <a:cubicBezTo>
                  <a:pt x="1426464" y="1107139"/>
                  <a:pt x="1107139" y="1426464"/>
                  <a:pt x="713232" y="1426464"/>
                </a:cubicBezTo>
                <a:cubicBezTo>
                  <a:pt x="319325" y="1426464"/>
                  <a:pt x="0" y="1107139"/>
                  <a:pt x="0" y="713232"/>
                </a:cubicBezTo>
                <a:cubicBezTo>
                  <a:pt x="0" y="319325"/>
                  <a:pt x="319325" y="0"/>
                  <a:pt x="713232" y="0"/>
                </a:cubicBezTo>
                <a:close/>
              </a:path>
            </a:pathLst>
          </a:custGeom>
          <a:ln w="19050">
            <a:noFill/>
          </a:ln>
        </p:spPr>
      </p:pic>
      <p:sp>
        <p:nvSpPr>
          <p:cNvPr id="20" name="文本框 19">
            <a:extLst>
              <a:ext uri="{FF2B5EF4-FFF2-40B4-BE49-F238E27FC236}">
                <a16:creationId xmlns:a16="http://schemas.microsoft.com/office/drawing/2014/main" xmlns="" id="{4451ECD5-4638-4F9E-BBD5-47BB776CDC84}"/>
              </a:ext>
            </a:extLst>
          </p:cNvPr>
          <p:cNvSpPr txBox="1"/>
          <p:nvPr/>
        </p:nvSpPr>
        <p:spPr>
          <a:xfrm>
            <a:off x="7684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1" name="文本框 20">
            <a:extLst>
              <a:ext uri="{FF2B5EF4-FFF2-40B4-BE49-F238E27FC236}">
                <a16:creationId xmlns:a16="http://schemas.microsoft.com/office/drawing/2014/main" xmlns="" id="{1FB2E38A-1F31-482F-9A3D-E45206A895A9}"/>
              </a:ext>
            </a:extLst>
          </p:cNvPr>
          <p:cNvSpPr txBox="1"/>
          <p:nvPr/>
        </p:nvSpPr>
        <p:spPr>
          <a:xfrm>
            <a:off x="6278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2" name="文本框 21">
            <a:extLst>
              <a:ext uri="{FF2B5EF4-FFF2-40B4-BE49-F238E27FC236}">
                <a16:creationId xmlns:a16="http://schemas.microsoft.com/office/drawing/2014/main" xmlns="" id="{F05D1C4B-6914-4526-8011-688A1A1E2949}"/>
              </a:ext>
            </a:extLst>
          </p:cNvPr>
          <p:cNvSpPr txBox="1"/>
          <p:nvPr/>
        </p:nvSpPr>
        <p:spPr>
          <a:xfrm>
            <a:off x="37148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3" name="文本框 22">
            <a:extLst>
              <a:ext uri="{FF2B5EF4-FFF2-40B4-BE49-F238E27FC236}">
                <a16:creationId xmlns:a16="http://schemas.microsoft.com/office/drawing/2014/main" xmlns="" id="{A830E07F-4732-49AE-AB56-F0E5D58EF981}"/>
              </a:ext>
            </a:extLst>
          </p:cNvPr>
          <p:cNvSpPr txBox="1"/>
          <p:nvPr/>
        </p:nvSpPr>
        <p:spPr>
          <a:xfrm>
            <a:off x="35742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4" name="文本框 23">
            <a:extLst>
              <a:ext uri="{FF2B5EF4-FFF2-40B4-BE49-F238E27FC236}">
                <a16:creationId xmlns:a16="http://schemas.microsoft.com/office/drawing/2014/main" xmlns="" id="{E0F42C6D-54CE-4DC4-A9EF-5F65B753B5C9}"/>
              </a:ext>
            </a:extLst>
          </p:cNvPr>
          <p:cNvSpPr txBox="1"/>
          <p:nvPr/>
        </p:nvSpPr>
        <p:spPr>
          <a:xfrm>
            <a:off x="66612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5" name="文本框 24">
            <a:extLst>
              <a:ext uri="{FF2B5EF4-FFF2-40B4-BE49-F238E27FC236}">
                <a16:creationId xmlns:a16="http://schemas.microsoft.com/office/drawing/2014/main" xmlns="" id="{1D9A6E11-7AD5-48AA-BE10-C77E41B1C861}"/>
              </a:ext>
            </a:extLst>
          </p:cNvPr>
          <p:cNvSpPr txBox="1"/>
          <p:nvPr/>
        </p:nvSpPr>
        <p:spPr>
          <a:xfrm>
            <a:off x="65206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6" name="文本框 25">
            <a:extLst>
              <a:ext uri="{FF2B5EF4-FFF2-40B4-BE49-F238E27FC236}">
                <a16:creationId xmlns:a16="http://schemas.microsoft.com/office/drawing/2014/main" xmlns="" id="{C69012C2-132A-44D3-8BAA-9AAF412C2E38}"/>
              </a:ext>
            </a:extLst>
          </p:cNvPr>
          <p:cNvSpPr txBox="1"/>
          <p:nvPr/>
        </p:nvSpPr>
        <p:spPr>
          <a:xfrm>
            <a:off x="9607646" y="3874002"/>
            <a:ext cx="1815908" cy="369332"/>
          </a:xfrm>
          <a:prstGeom prst="rect">
            <a:avLst/>
          </a:prstGeom>
          <a:noFill/>
        </p:spPr>
        <p:txBody>
          <a:bodyPr wrap="square" rtlCol="0">
            <a:spAutoFit/>
          </a:bodyPr>
          <a:lstStyle/>
          <a:p>
            <a:pPr algn="ctr"/>
            <a:r>
              <a:rPr lang="zh-CN" altLang="en-US" b="1" dirty="0">
                <a:solidFill>
                  <a:schemeClr val="bg1"/>
                </a:solidFill>
                <a:latin typeface="+mj-ea"/>
                <a:ea typeface="+mj-ea"/>
              </a:rPr>
              <a:t>输入小标题</a:t>
            </a:r>
          </a:p>
        </p:txBody>
      </p:sp>
      <p:sp>
        <p:nvSpPr>
          <p:cNvPr id="27" name="文本框 26">
            <a:extLst>
              <a:ext uri="{FF2B5EF4-FFF2-40B4-BE49-F238E27FC236}">
                <a16:creationId xmlns:a16="http://schemas.microsoft.com/office/drawing/2014/main" xmlns="" id="{AA42CFE4-3DAC-4E68-96B3-D3311DBC1737}"/>
              </a:ext>
            </a:extLst>
          </p:cNvPr>
          <p:cNvSpPr txBox="1"/>
          <p:nvPr/>
        </p:nvSpPr>
        <p:spPr>
          <a:xfrm>
            <a:off x="9467088" y="4244858"/>
            <a:ext cx="2097024" cy="1108573"/>
          </a:xfrm>
          <a:prstGeom prst="rect">
            <a:avLst/>
          </a:prstGeom>
          <a:noFill/>
        </p:spPr>
        <p:txBody>
          <a:bodyPr wrap="square" rtlCol="0">
            <a:spAutoFit/>
          </a:bodyPr>
          <a:lstStyle/>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endParaRPr lang="en-US" altLang="zh-CN" sz="1300" dirty="0">
              <a:solidFill>
                <a:schemeClr val="bg1"/>
              </a:solidFill>
              <a:latin typeface="+mn-ea"/>
            </a:endParaRPr>
          </a:p>
          <a:p>
            <a:pPr algn="ctr">
              <a:lnSpc>
                <a:spcPct val="130000"/>
              </a:lnSpc>
            </a:pPr>
            <a:r>
              <a:rPr lang="zh-CN" altLang="en-US" sz="1300" dirty="0">
                <a:solidFill>
                  <a:schemeClr val="bg1"/>
                </a:solidFill>
                <a:latin typeface="+mn-ea"/>
              </a:rPr>
              <a:t>请输入你的正文内容</a:t>
            </a:r>
          </a:p>
          <a:p>
            <a:pPr algn="ctr">
              <a:lnSpc>
                <a:spcPct val="130000"/>
              </a:lnSpc>
            </a:pPr>
            <a:r>
              <a:rPr lang="zh-CN" altLang="en-US" sz="1300" dirty="0">
                <a:solidFill>
                  <a:schemeClr val="bg1"/>
                </a:solidFill>
                <a:latin typeface="+mn-ea"/>
              </a:rPr>
              <a:t>请输入你的正文内容</a:t>
            </a:r>
          </a:p>
        </p:txBody>
      </p:sp>
      <p:sp>
        <p:nvSpPr>
          <p:cNvPr id="28" name="椭圆 27">
            <a:extLst>
              <a:ext uri="{FF2B5EF4-FFF2-40B4-BE49-F238E27FC236}">
                <a16:creationId xmlns:a16="http://schemas.microsoft.com/office/drawing/2014/main" xmlns="" id="{85E525EC-327B-4089-BCB1-88B39FBDE334}"/>
              </a:ext>
            </a:extLst>
          </p:cNvPr>
          <p:cNvSpPr/>
          <p:nvPr/>
        </p:nvSpPr>
        <p:spPr>
          <a:xfrm>
            <a:off x="9080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3A12BFED-B32E-4762-AA97-5FC7522986E2}"/>
              </a:ext>
            </a:extLst>
          </p:cNvPr>
          <p:cNvSpPr/>
          <p:nvPr/>
        </p:nvSpPr>
        <p:spPr>
          <a:xfrm>
            <a:off x="38544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153A15F7-438E-4D05-BA3F-D4EDE1EF5E78}"/>
              </a:ext>
            </a:extLst>
          </p:cNvPr>
          <p:cNvSpPr/>
          <p:nvPr/>
        </p:nvSpPr>
        <p:spPr>
          <a:xfrm>
            <a:off x="68008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54E813C6-DF80-4F99-85BB-028FBD58A885}"/>
              </a:ext>
            </a:extLst>
          </p:cNvPr>
          <p:cNvSpPr/>
          <p:nvPr/>
        </p:nvSpPr>
        <p:spPr>
          <a:xfrm>
            <a:off x="9747250" y="2252159"/>
            <a:ext cx="1536700" cy="153834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85496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latin typeface="+mn-lt"/>
                <a:sym typeface="+mn-lt"/>
              </a:rPr>
              <a:t>下一步发展计划</a:t>
            </a:r>
          </a:p>
        </p:txBody>
      </p:sp>
      <p:sp>
        <p:nvSpPr>
          <p:cNvPr id="12" name="文本占位符 11"/>
          <p:cNvSpPr>
            <a:spLocks noGrp="1"/>
          </p:cNvSpPr>
          <p:nvPr>
            <p:ph type="body" sz="quarter" idx="14"/>
          </p:nvPr>
        </p:nvSpPr>
        <p:spPr/>
        <p:txBody>
          <a:bodyPr/>
          <a:lstStyle/>
          <a:p>
            <a:r>
              <a:rPr lang="zh-CN" altLang="en-US" dirty="0">
                <a:latin typeface="+mn-lt"/>
                <a:sym typeface="+mn-lt"/>
              </a:rPr>
              <a:t>请输入小标题</a:t>
            </a:r>
          </a:p>
        </p:txBody>
      </p:sp>
      <p:sp>
        <p:nvSpPr>
          <p:cNvPr id="13" name="文本占位符 12"/>
          <p:cNvSpPr>
            <a:spLocks noGrp="1"/>
          </p:cNvSpPr>
          <p:nvPr>
            <p:ph type="body" sz="quarter" idx="15"/>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4" name="文本占位符 13"/>
          <p:cNvSpPr>
            <a:spLocks noGrp="1"/>
          </p:cNvSpPr>
          <p:nvPr>
            <p:ph type="body" sz="quarter" idx="16"/>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5" name="文本占位符 14"/>
          <p:cNvSpPr>
            <a:spLocks noGrp="1"/>
          </p:cNvSpPr>
          <p:nvPr>
            <p:ph type="body" sz="quarter" idx="17"/>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6" name="文本占位符 15"/>
          <p:cNvSpPr>
            <a:spLocks noGrp="1"/>
          </p:cNvSpPr>
          <p:nvPr>
            <p:ph type="body" sz="quarter" idx="21"/>
          </p:nvPr>
        </p:nvSpPr>
        <p:spPr>
          <a:xfrm>
            <a:off x="460244" y="4060696"/>
            <a:ext cx="2630957" cy="831850"/>
          </a:xfrm>
        </p:spPr>
        <p:txBody>
          <a:bodyPr/>
          <a:lstStyle/>
          <a:p>
            <a:r>
              <a:rPr lang="zh-CN" altLang="en-US" sz="16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p:txBody>
      </p:sp>
      <p:sp>
        <p:nvSpPr>
          <p:cNvPr id="17" name="文本占位符 16"/>
          <p:cNvSpPr>
            <a:spLocks noGrp="1"/>
          </p:cNvSpPr>
          <p:nvPr>
            <p:ph type="body" sz="quarter" idx="25"/>
          </p:nvPr>
        </p:nvSpPr>
        <p:spPr>
          <a:xfrm>
            <a:off x="3359365" y="4060696"/>
            <a:ext cx="2630957" cy="831850"/>
          </a:xfrm>
        </p:spPr>
        <p:txBody>
          <a:bodyPr/>
          <a:lstStyle/>
          <a:p>
            <a:r>
              <a:rPr lang="zh-CN" altLang="en-US" sz="16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p:txBody>
      </p:sp>
      <p:sp>
        <p:nvSpPr>
          <p:cNvPr id="18" name="文本占位符 17"/>
          <p:cNvSpPr>
            <a:spLocks noGrp="1"/>
          </p:cNvSpPr>
          <p:nvPr>
            <p:ph type="body" sz="quarter" idx="26"/>
          </p:nvPr>
        </p:nvSpPr>
        <p:spPr>
          <a:xfrm>
            <a:off x="6292112" y="4060696"/>
            <a:ext cx="2630957" cy="831850"/>
          </a:xfrm>
        </p:spPr>
        <p:txBody>
          <a:bodyPr/>
          <a:lstStyle/>
          <a:p>
            <a:r>
              <a:rPr lang="zh-CN" altLang="en-US" sz="16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p:txBody>
      </p:sp>
      <p:sp>
        <p:nvSpPr>
          <p:cNvPr id="19" name="文本占位符 18"/>
          <p:cNvSpPr>
            <a:spLocks noGrp="1"/>
          </p:cNvSpPr>
          <p:nvPr>
            <p:ph type="body" sz="quarter" idx="27"/>
          </p:nvPr>
        </p:nvSpPr>
        <p:spPr>
          <a:xfrm>
            <a:off x="9176148" y="4060696"/>
            <a:ext cx="2630957" cy="831850"/>
          </a:xfrm>
        </p:spPr>
        <p:txBody>
          <a:bodyPr/>
          <a:lstStyle/>
          <a:p>
            <a:r>
              <a:rPr lang="zh-CN" altLang="en-US" sz="1600" dirty="0">
                <a:solidFill>
                  <a:schemeClr val="tx1">
                    <a:lumMod val="85000"/>
                    <a:lumOff val="15000"/>
                  </a:schemeClr>
                </a:solidFill>
                <a:sym typeface="+mn-lt"/>
              </a:rPr>
              <a:t>请在这里输入你的正文内容请在这里输入你的正文内容请在这里输入你的正文内容请在这里输入你的正文内容请在这里输入你的正文内容</a:t>
            </a:r>
          </a:p>
        </p:txBody>
      </p:sp>
      <p:sp>
        <p:nvSpPr>
          <p:cNvPr id="20" name="KSO_Shape"/>
          <p:cNvSpPr/>
          <p:nvPr/>
        </p:nvSpPr>
        <p:spPr>
          <a:xfrm>
            <a:off x="1423409" y="2243145"/>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1" name="KSO_Shape"/>
          <p:cNvSpPr/>
          <p:nvPr/>
        </p:nvSpPr>
        <p:spPr>
          <a:xfrm>
            <a:off x="4421111" y="2243561"/>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sym typeface="+mn-lt"/>
            </a:endParaRPr>
          </a:p>
        </p:txBody>
      </p:sp>
      <p:sp>
        <p:nvSpPr>
          <p:cNvPr id="22" name="KSO_Shape"/>
          <p:cNvSpPr/>
          <p:nvPr/>
        </p:nvSpPr>
        <p:spPr>
          <a:xfrm>
            <a:off x="7266229" y="2285147"/>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3" name="KSO_Shape"/>
          <p:cNvSpPr>
            <a:spLocks/>
          </p:cNvSpPr>
          <p:nvPr/>
        </p:nvSpPr>
        <p:spPr bwMode="auto">
          <a:xfrm>
            <a:off x="10019308" y="2299606"/>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08650388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latin typeface="+mn-lt"/>
                <a:sym typeface="+mn-lt"/>
              </a:rPr>
              <a:t>下一步发展计划</a:t>
            </a:r>
          </a:p>
        </p:txBody>
      </p:sp>
      <p:sp>
        <p:nvSpPr>
          <p:cNvPr id="32" name="椭圆 31">
            <a:extLst>
              <a:ext uri="{FF2B5EF4-FFF2-40B4-BE49-F238E27FC236}">
                <a16:creationId xmlns:a16="http://schemas.microsoft.com/office/drawing/2014/main" xmlns="" id="{854D01FA-724E-43C6-A904-A8DFB82D5EEC}"/>
              </a:ext>
            </a:extLst>
          </p:cNvPr>
          <p:cNvSpPr/>
          <p:nvPr/>
        </p:nvSpPr>
        <p:spPr>
          <a:xfrm>
            <a:off x="1685925" y="3022600"/>
            <a:ext cx="1333500" cy="1333500"/>
          </a:xfrm>
          <a:prstGeom prst="ellipse">
            <a:avLst/>
          </a:prstGeom>
          <a:solidFill>
            <a:schemeClr val="tx2"/>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3" name="椭圆 32">
            <a:extLst>
              <a:ext uri="{FF2B5EF4-FFF2-40B4-BE49-F238E27FC236}">
                <a16:creationId xmlns:a16="http://schemas.microsoft.com/office/drawing/2014/main" xmlns="" id="{E4C0179C-FAAC-45A7-B780-F9AB24AD4F81}"/>
              </a:ext>
            </a:extLst>
          </p:cNvPr>
          <p:cNvSpPr/>
          <p:nvPr/>
        </p:nvSpPr>
        <p:spPr>
          <a:xfrm>
            <a:off x="4181475" y="3022600"/>
            <a:ext cx="1333500" cy="1333500"/>
          </a:xfrm>
          <a:prstGeom prst="ellipse">
            <a:avLst/>
          </a:prstGeom>
          <a:solidFill>
            <a:schemeClr val="accent1"/>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4" name="椭圆 33">
            <a:extLst>
              <a:ext uri="{FF2B5EF4-FFF2-40B4-BE49-F238E27FC236}">
                <a16:creationId xmlns:a16="http://schemas.microsoft.com/office/drawing/2014/main" xmlns="" id="{16935272-3D85-41F0-9EEC-702344F99898}"/>
              </a:ext>
            </a:extLst>
          </p:cNvPr>
          <p:cNvSpPr/>
          <p:nvPr/>
        </p:nvSpPr>
        <p:spPr>
          <a:xfrm>
            <a:off x="6677025" y="3022600"/>
            <a:ext cx="1333500" cy="1333500"/>
          </a:xfrm>
          <a:prstGeom prst="ellipse">
            <a:avLst/>
          </a:prstGeom>
          <a:solidFill>
            <a:schemeClr val="accent2"/>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5" name="椭圆 34">
            <a:extLst>
              <a:ext uri="{FF2B5EF4-FFF2-40B4-BE49-F238E27FC236}">
                <a16:creationId xmlns:a16="http://schemas.microsoft.com/office/drawing/2014/main" xmlns="" id="{D69CE3D8-E371-42A3-8E2D-A3F7A3A17735}"/>
              </a:ext>
            </a:extLst>
          </p:cNvPr>
          <p:cNvSpPr/>
          <p:nvPr/>
        </p:nvSpPr>
        <p:spPr>
          <a:xfrm>
            <a:off x="9172575" y="3022600"/>
            <a:ext cx="1333500" cy="1333500"/>
          </a:xfrm>
          <a:prstGeom prst="ellipse">
            <a:avLst/>
          </a:prstGeom>
          <a:solidFill>
            <a:schemeClr val="accent3"/>
          </a:solidFill>
          <a:ln w="12700" cap="flat" cmpd="sng" algn="ctr">
            <a:noFill/>
            <a:prstDash val="solid"/>
            <a:miter lim="800000"/>
          </a:ln>
          <a:effectLst>
            <a:outerShdw blurRad="254000" dist="203200" dir="5400000" algn="ctr" rotWithShape="0">
              <a:srgbClr val="001D32">
                <a:alpha val="52941"/>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6" name="弧形 35">
            <a:extLst>
              <a:ext uri="{FF2B5EF4-FFF2-40B4-BE49-F238E27FC236}">
                <a16:creationId xmlns:a16="http://schemas.microsoft.com/office/drawing/2014/main" xmlns="" id="{44367088-59F7-4E8F-AD6D-3BB2A76F09E8}"/>
              </a:ext>
            </a:extLst>
          </p:cNvPr>
          <p:cNvSpPr/>
          <p:nvPr/>
        </p:nvSpPr>
        <p:spPr>
          <a:xfrm rot="19127225">
            <a:off x="1271587" y="2608262"/>
            <a:ext cx="2162175" cy="2162175"/>
          </a:xfrm>
          <a:prstGeom prst="arc">
            <a:avLst>
              <a:gd name="adj1" fmla="val 15370780"/>
              <a:gd name="adj2" fmla="val 406341"/>
            </a:avLst>
          </a:prstGeom>
          <a:noFill/>
          <a:ln w="38100" cap="flat" cmpd="sng" algn="ctr">
            <a:solidFill>
              <a:schemeClr val="tx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Light"/>
              <a:ea typeface="微软雅黑 Light" panose="020B0502040204020203" pitchFamily="34" charset="-122"/>
              <a:cs typeface="+mn-cs"/>
            </a:endParaRPr>
          </a:p>
        </p:txBody>
      </p:sp>
      <p:sp>
        <p:nvSpPr>
          <p:cNvPr id="37" name="弧形 36">
            <a:extLst>
              <a:ext uri="{FF2B5EF4-FFF2-40B4-BE49-F238E27FC236}">
                <a16:creationId xmlns:a16="http://schemas.microsoft.com/office/drawing/2014/main" xmlns="" id="{865F2988-228B-42DE-9289-D2AF88EBB611}"/>
              </a:ext>
            </a:extLst>
          </p:cNvPr>
          <p:cNvSpPr/>
          <p:nvPr/>
        </p:nvSpPr>
        <p:spPr>
          <a:xfrm rot="2472775" flipV="1">
            <a:off x="3767136" y="2608262"/>
            <a:ext cx="2162175" cy="2162175"/>
          </a:xfrm>
          <a:prstGeom prst="arc">
            <a:avLst>
              <a:gd name="adj1" fmla="val 15370780"/>
              <a:gd name="adj2" fmla="val 406341"/>
            </a:avLst>
          </a:prstGeom>
          <a:noFill/>
          <a:ln w="38100" cap="flat" cmpd="sng" algn="ctr">
            <a:solidFill>
              <a:schemeClr val="tx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Light"/>
              <a:ea typeface="微软雅黑 Light" panose="020B0502040204020203" pitchFamily="34" charset="-122"/>
              <a:cs typeface="+mn-cs"/>
            </a:endParaRPr>
          </a:p>
        </p:txBody>
      </p:sp>
      <p:sp>
        <p:nvSpPr>
          <p:cNvPr id="38" name="弧形 37">
            <a:extLst>
              <a:ext uri="{FF2B5EF4-FFF2-40B4-BE49-F238E27FC236}">
                <a16:creationId xmlns:a16="http://schemas.microsoft.com/office/drawing/2014/main" xmlns="" id="{49F276D2-1201-4B9B-88ED-776A51A76F6C}"/>
              </a:ext>
            </a:extLst>
          </p:cNvPr>
          <p:cNvSpPr/>
          <p:nvPr/>
        </p:nvSpPr>
        <p:spPr>
          <a:xfrm rot="19127225">
            <a:off x="6262689" y="2608262"/>
            <a:ext cx="2162175" cy="2162175"/>
          </a:xfrm>
          <a:prstGeom prst="arc">
            <a:avLst>
              <a:gd name="adj1" fmla="val 15370780"/>
              <a:gd name="adj2" fmla="val 406341"/>
            </a:avLst>
          </a:prstGeom>
          <a:noFill/>
          <a:ln w="38100" cap="flat" cmpd="sng" algn="ctr">
            <a:solidFill>
              <a:schemeClr val="tx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Light"/>
              <a:ea typeface="微软雅黑 Light" panose="020B0502040204020203" pitchFamily="34" charset="-122"/>
              <a:cs typeface="+mn-cs"/>
            </a:endParaRPr>
          </a:p>
        </p:txBody>
      </p:sp>
      <p:sp>
        <p:nvSpPr>
          <p:cNvPr id="39" name="弧形 38">
            <a:extLst>
              <a:ext uri="{FF2B5EF4-FFF2-40B4-BE49-F238E27FC236}">
                <a16:creationId xmlns:a16="http://schemas.microsoft.com/office/drawing/2014/main" xmlns="" id="{AB246BF8-DB46-406E-B76B-1F638C678921}"/>
              </a:ext>
            </a:extLst>
          </p:cNvPr>
          <p:cNvSpPr/>
          <p:nvPr/>
        </p:nvSpPr>
        <p:spPr>
          <a:xfrm rot="2472775" flipV="1">
            <a:off x="8758238" y="2608262"/>
            <a:ext cx="2162175" cy="2162175"/>
          </a:xfrm>
          <a:prstGeom prst="arc">
            <a:avLst>
              <a:gd name="adj1" fmla="val 15370780"/>
              <a:gd name="adj2" fmla="val 406341"/>
            </a:avLst>
          </a:prstGeom>
          <a:noFill/>
          <a:ln w="38100" cap="flat" cmpd="sng" algn="ctr">
            <a:solidFill>
              <a:schemeClr val="tx2"/>
            </a:solidFill>
            <a:prstDash val="solid"/>
            <a:miter lim="800000"/>
            <a:headEnd type="none"/>
            <a:tailEnd type="arrow" w="med" len="lg"/>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Segoe UI Light"/>
              <a:ea typeface="微软雅黑 Light" panose="020B0502040204020203" pitchFamily="34" charset="-122"/>
              <a:cs typeface="+mn-cs"/>
            </a:endParaRPr>
          </a:p>
        </p:txBody>
      </p:sp>
      <p:pic>
        <p:nvPicPr>
          <p:cNvPr id="40" name="图形 39">
            <a:extLst>
              <a:ext uri="{FF2B5EF4-FFF2-40B4-BE49-F238E27FC236}">
                <a16:creationId xmlns:a16="http://schemas.microsoft.com/office/drawing/2014/main" xmlns="" id="{24163112-7682-4860-9C90-3A7C627B899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2009771" y="3346447"/>
            <a:ext cx="685804" cy="685804"/>
          </a:xfrm>
          <a:prstGeom prst="rect">
            <a:avLst/>
          </a:prstGeom>
        </p:spPr>
      </p:pic>
      <p:pic>
        <p:nvPicPr>
          <p:cNvPr id="41" name="图形 40">
            <a:extLst>
              <a:ext uri="{FF2B5EF4-FFF2-40B4-BE49-F238E27FC236}">
                <a16:creationId xmlns:a16="http://schemas.microsoft.com/office/drawing/2014/main" xmlns="" id="{5F9DBD10-526E-4B38-95E6-BB2E57124E0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505320" y="3346447"/>
            <a:ext cx="685804" cy="685804"/>
          </a:xfrm>
          <a:prstGeom prst="rect">
            <a:avLst/>
          </a:prstGeom>
        </p:spPr>
      </p:pic>
      <p:pic>
        <p:nvPicPr>
          <p:cNvPr id="42" name="图形 41">
            <a:extLst>
              <a:ext uri="{FF2B5EF4-FFF2-40B4-BE49-F238E27FC236}">
                <a16:creationId xmlns:a16="http://schemas.microsoft.com/office/drawing/2014/main" xmlns="" id="{621BFF61-7689-4B89-983F-B162E638D5F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34249" y="3379823"/>
            <a:ext cx="619052" cy="619052"/>
          </a:xfrm>
          <a:prstGeom prst="rect">
            <a:avLst/>
          </a:prstGeom>
        </p:spPr>
      </p:pic>
      <p:pic>
        <p:nvPicPr>
          <p:cNvPr id="43" name="图形 42">
            <a:extLst>
              <a:ext uri="{FF2B5EF4-FFF2-40B4-BE49-F238E27FC236}">
                <a16:creationId xmlns:a16="http://schemas.microsoft.com/office/drawing/2014/main" xmlns="" id="{093BC957-8577-4BB2-BB40-745CA55A65C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440899" y="3290923"/>
            <a:ext cx="796852" cy="796852"/>
          </a:xfrm>
          <a:prstGeom prst="rect">
            <a:avLst/>
          </a:prstGeom>
        </p:spPr>
      </p:pic>
      <p:sp>
        <p:nvSpPr>
          <p:cNvPr id="44" name="文本框 43">
            <a:extLst>
              <a:ext uri="{FF2B5EF4-FFF2-40B4-BE49-F238E27FC236}">
                <a16:creationId xmlns:a16="http://schemas.microsoft.com/office/drawing/2014/main" xmlns="" id="{7284AB94-A551-4A48-98F7-D013EFE1746D}"/>
              </a:ext>
            </a:extLst>
          </p:cNvPr>
          <p:cNvSpPr txBox="1"/>
          <p:nvPr/>
        </p:nvSpPr>
        <p:spPr>
          <a:xfrm flipH="1">
            <a:off x="1388205" y="4692025"/>
            <a:ext cx="1934468" cy="400110"/>
          </a:xfrm>
          <a:prstGeom prst="rect">
            <a:avLst/>
          </a:prstGeom>
          <a:noFill/>
        </p:spPr>
        <p:txBody>
          <a:bodyPr wrap="square" rtlCol="0">
            <a:spAutoFit/>
          </a:bodyPr>
          <a:lstStyle/>
          <a:p>
            <a:pPr algn="ct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添加文字标题</a:t>
            </a:r>
          </a:p>
        </p:txBody>
      </p:sp>
      <p:sp>
        <p:nvSpPr>
          <p:cNvPr id="45" name="文本框 44">
            <a:extLst>
              <a:ext uri="{FF2B5EF4-FFF2-40B4-BE49-F238E27FC236}">
                <a16:creationId xmlns:a16="http://schemas.microsoft.com/office/drawing/2014/main" xmlns="" id="{CE6FB0BC-DD33-4E64-9216-BE7E96B034B1}"/>
              </a:ext>
            </a:extLst>
          </p:cNvPr>
          <p:cNvSpPr txBox="1"/>
          <p:nvPr/>
        </p:nvSpPr>
        <p:spPr>
          <a:xfrm flipH="1">
            <a:off x="378825" y="5085288"/>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endParaRPr lang="en-US" altLang="zh-CN" sz="1400" dirty="0">
              <a:solidFill>
                <a:prstClr val="black">
                  <a:lumMod val="75000"/>
                  <a:lumOff val="25000"/>
                </a:prstClr>
              </a:solidFill>
              <a:latin typeface="Segoe UI Light"/>
              <a:ea typeface="微软雅黑 Light" panose="020B0502040204020203" pitchFamily="34" charset="-122"/>
            </a:endParaRPr>
          </a:p>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p>
        </p:txBody>
      </p:sp>
      <p:sp>
        <p:nvSpPr>
          <p:cNvPr id="46" name="文本框 45">
            <a:extLst>
              <a:ext uri="{FF2B5EF4-FFF2-40B4-BE49-F238E27FC236}">
                <a16:creationId xmlns:a16="http://schemas.microsoft.com/office/drawing/2014/main" xmlns="" id="{8750B4DC-A128-477B-90A2-B9E34975D5DC}"/>
              </a:ext>
            </a:extLst>
          </p:cNvPr>
          <p:cNvSpPr txBox="1"/>
          <p:nvPr/>
        </p:nvSpPr>
        <p:spPr>
          <a:xfrm flipH="1">
            <a:off x="6379307" y="4692025"/>
            <a:ext cx="1934468" cy="400110"/>
          </a:xfrm>
          <a:prstGeom prst="rect">
            <a:avLst/>
          </a:prstGeom>
          <a:noFill/>
        </p:spPr>
        <p:txBody>
          <a:bodyPr wrap="square" rtlCol="0">
            <a:spAutoFit/>
          </a:bodyPr>
          <a:lstStyle/>
          <a:p>
            <a:pPr algn="ct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添加文字标题</a:t>
            </a:r>
          </a:p>
        </p:txBody>
      </p:sp>
      <p:sp>
        <p:nvSpPr>
          <p:cNvPr id="47" name="文本框 46">
            <a:extLst>
              <a:ext uri="{FF2B5EF4-FFF2-40B4-BE49-F238E27FC236}">
                <a16:creationId xmlns:a16="http://schemas.microsoft.com/office/drawing/2014/main" xmlns="" id="{5C9DE0B2-35C0-4798-B3C0-51C5D4864B8B}"/>
              </a:ext>
            </a:extLst>
          </p:cNvPr>
          <p:cNvSpPr txBox="1"/>
          <p:nvPr/>
        </p:nvSpPr>
        <p:spPr>
          <a:xfrm flipH="1">
            <a:off x="5369927" y="5085288"/>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endParaRPr lang="en-US" altLang="zh-CN" sz="1400" dirty="0">
              <a:solidFill>
                <a:prstClr val="black">
                  <a:lumMod val="75000"/>
                  <a:lumOff val="25000"/>
                </a:prstClr>
              </a:solidFill>
              <a:latin typeface="Segoe UI Light"/>
              <a:ea typeface="微软雅黑 Light" panose="020B0502040204020203" pitchFamily="34" charset="-122"/>
            </a:endParaRPr>
          </a:p>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p>
        </p:txBody>
      </p:sp>
      <p:sp>
        <p:nvSpPr>
          <p:cNvPr id="48" name="文本框 47">
            <a:extLst>
              <a:ext uri="{FF2B5EF4-FFF2-40B4-BE49-F238E27FC236}">
                <a16:creationId xmlns:a16="http://schemas.microsoft.com/office/drawing/2014/main" xmlns="" id="{333B6A6D-CCD2-49C2-A8B5-70EB6DF120CC}"/>
              </a:ext>
            </a:extLst>
          </p:cNvPr>
          <p:cNvSpPr txBox="1"/>
          <p:nvPr/>
        </p:nvSpPr>
        <p:spPr>
          <a:xfrm flipH="1">
            <a:off x="3883758" y="1697933"/>
            <a:ext cx="1934468" cy="400110"/>
          </a:xfrm>
          <a:prstGeom prst="rect">
            <a:avLst/>
          </a:prstGeom>
          <a:noFill/>
        </p:spPr>
        <p:txBody>
          <a:bodyPr wrap="square" rtlCol="0">
            <a:spAutoFit/>
          </a:bodyPr>
          <a:lstStyle/>
          <a:p>
            <a:pPr algn="ct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添加文字标题</a:t>
            </a:r>
          </a:p>
        </p:txBody>
      </p:sp>
      <p:sp>
        <p:nvSpPr>
          <p:cNvPr id="49" name="文本框 48">
            <a:extLst>
              <a:ext uri="{FF2B5EF4-FFF2-40B4-BE49-F238E27FC236}">
                <a16:creationId xmlns:a16="http://schemas.microsoft.com/office/drawing/2014/main" xmlns="" id="{503B8851-D374-4058-97B3-07F2C7B0F04A}"/>
              </a:ext>
            </a:extLst>
          </p:cNvPr>
          <p:cNvSpPr txBox="1"/>
          <p:nvPr/>
        </p:nvSpPr>
        <p:spPr>
          <a:xfrm flipH="1">
            <a:off x="2874378" y="2091196"/>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endParaRPr lang="en-US" altLang="zh-CN" sz="1400" dirty="0">
              <a:solidFill>
                <a:prstClr val="black">
                  <a:lumMod val="75000"/>
                  <a:lumOff val="25000"/>
                </a:prstClr>
              </a:solidFill>
              <a:latin typeface="Segoe UI Light"/>
              <a:ea typeface="微软雅黑 Light" panose="020B0502040204020203" pitchFamily="34" charset="-122"/>
            </a:endParaRPr>
          </a:p>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p>
        </p:txBody>
      </p:sp>
      <p:sp>
        <p:nvSpPr>
          <p:cNvPr id="50" name="文本框 49">
            <a:extLst>
              <a:ext uri="{FF2B5EF4-FFF2-40B4-BE49-F238E27FC236}">
                <a16:creationId xmlns:a16="http://schemas.microsoft.com/office/drawing/2014/main" xmlns="" id="{F0C13F3B-BC08-4AE6-AFEF-6102835DE62E}"/>
              </a:ext>
            </a:extLst>
          </p:cNvPr>
          <p:cNvSpPr txBox="1"/>
          <p:nvPr/>
        </p:nvSpPr>
        <p:spPr>
          <a:xfrm flipH="1">
            <a:off x="8874859" y="1697933"/>
            <a:ext cx="1934468" cy="400110"/>
          </a:xfrm>
          <a:prstGeom prst="rect">
            <a:avLst/>
          </a:prstGeom>
          <a:noFill/>
        </p:spPr>
        <p:txBody>
          <a:bodyPr wrap="square" rtlCol="0">
            <a:spAutoFit/>
          </a:bodyPr>
          <a:lstStyle/>
          <a:p>
            <a:pPr algn="ct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添加文字标题</a:t>
            </a:r>
          </a:p>
        </p:txBody>
      </p:sp>
      <p:sp>
        <p:nvSpPr>
          <p:cNvPr id="51" name="文本框 50">
            <a:extLst>
              <a:ext uri="{FF2B5EF4-FFF2-40B4-BE49-F238E27FC236}">
                <a16:creationId xmlns:a16="http://schemas.microsoft.com/office/drawing/2014/main" xmlns="" id="{79F0DFCF-7496-4B76-AF7A-99AD040E730A}"/>
              </a:ext>
            </a:extLst>
          </p:cNvPr>
          <p:cNvSpPr txBox="1"/>
          <p:nvPr/>
        </p:nvSpPr>
        <p:spPr>
          <a:xfrm flipH="1">
            <a:off x="7865479" y="2091196"/>
            <a:ext cx="3947696" cy="625941"/>
          </a:xfrm>
          <a:prstGeom prst="rect">
            <a:avLst/>
          </a:prstGeom>
          <a:noFill/>
        </p:spPr>
        <p:txBody>
          <a:bodyPr wrap="square" rtlCol="0">
            <a:spAutoFit/>
          </a:bodyPr>
          <a:lstStyle/>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endParaRPr lang="en-US" altLang="zh-CN" sz="1400" dirty="0">
              <a:solidFill>
                <a:prstClr val="black">
                  <a:lumMod val="75000"/>
                  <a:lumOff val="25000"/>
                </a:prstClr>
              </a:solidFill>
              <a:latin typeface="Segoe UI Light"/>
              <a:ea typeface="微软雅黑 Light" panose="020B0502040204020203" pitchFamily="34" charset="-122"/>
            </a:endParaRPr>
          </a:p>
          <a:p>
            <a:pPr algn="ctr">
              <a:lnSpc>
                <a:spcPct val="130000"/>
              </a:lnSpc>
            </a:pPr>
            <a:r>
              <a:rPr lang="zh-CN" altLang="en-US" sz="1400" dirty="0">
                <a:solidFill>
                  <a:prstClr val="black">
                    <a:lumMod val="75000"/>
                    <a:lumOff val="25000"/>
                  </a:prstClr>
                </a:solidFill>
                <a:latin typeface="Segoe UI Light"/>
                <a:ea typeface="微软雅黑 Light" panose="020B0502040204020203" pitchFamily="34" charset="-122"/>
              </a:rPr>
              <a:t>请在这里添加文字内容请在这里添加文字内容</a:t>
            </a:r>
          </a:p>
        </p:txBody>
      </p:sp>
    </p:spTree>
    <p:extLst>
      <p:ext uri="{BB962C8B-B14F-4D97-AF65-F5344CB8AC3E}">
        <p14:creationId xmlns:p14="http://schemas.microsoft.com/office/powerpoint/2010/main" val="12950631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r>
              <a:rPr lang="zh-CN" altLang="en-US" dirty="0">
                <a:latin typeface="+mn-lt"/>
                <a:sym typeface="+mn-lt"/>
              </a:rPr>
              <a:t>产品生产计划</a:t>
            </a:r>
          </a:p>
        </p:txBody>
      </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1102" r="31102"/>
          <a:stretch>
            <a:fillRect/>
          </a:stretch>
        </p:blipFill>
        <p:spPr/>
      </p:pic>
      <p:sp>
        <p:nvSpPr>
          <p:cNvPr id="15" name="文本占位符 14"/>
          <p:cNvSpPr>
            <a:spLocks noGrp="1"/>
          </p:cNvSpPr>
          <p:nvPr>
            <p:ph type="body" sz="quarter" idx="20"/>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1"/>
          </p:nvPr>
        </p:nvSpPr>
        <p:spPr/>
        <p:txBody>
          <a:bodyPr/>
          <a:lstStyle/>
          <a:p>
            <a:r>
              <a:rPr lang="zh-CN" altLang="en-US" dirty="0"/>
              <a:t>请在这里输入你的正文内容，请在这里输入你的正文内容，请在这里输入你的正文内容</a:t>
            </a:r>
          </a:p>
          <a:p>
            <a:endParaRPr lang="zh-CN" altLang="en-US" dirty="0"/>
          </a:p>
          <a:p>
            <a:endParaRPr lang="zh-CN" altLang="en-US" dirty="0"/>
          </a:p>
        </p:txBody>
      </p:sp>
      <p:sp>
        <p:nvSpPr>
          <p:cNvPr id="17" name="文本占位符 16"/>
          <p:cNvSpPr>
            <a:spLocks noGrp="1"/>
          </p:cNvSpPr>
          <p:nvPr>
            <p:ph type="body" sz="quarter" idx="26"/>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27"/>
          </p:nvPr>
        </p:nvSpPr>
        <p:spPr/>
        <p:txBody>
          <a:bodyPr/>
          <a:lstStyle/>
          <a:p>
            <a:r>
              <a:rPr lang="zh-CN" altLang="en-US" dirty="0"/>
              <a:t>请在这里输入你的正文内容，请在这里输入你的正文内容，请在这里输入你的正文内容</a:t>
            </a:r>
          </a:p>
        </p:txBody>
      </p:sp>
      <p:sp>
        <p:nvSpPr>
          <p:cNvPr id="19" name="文本占位符 18"/>
          <p:cNvSpPr>
            <a:spLocks noGrp="1"/>
          </p:cNvSpPr>
          <p:nvPr>
            <p:ph type="body" sz="quarter" idx="28"/>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29"/>
          </p:nvPr>
        </p:nvSpPr>
        <p:spPr/>
        <p:txBody>
          <a:bodyPr/>
          <a:lstStyle/>
          <a:p>
            <a:r>
              <a:rPr lang="zh-CN" altLang="en-US" dirty="0"/>
              <a:t>请在这里输入你的正文内容，请在这里输入你的正文内容，请在这里输入你的正文内容</a:t>
            </a:r>
          </a:p>
        </p:txBody>
      </p:sp>
      <p:sp>
        <p:nvSpPr>
          <p:cNvPr id="21" name="文本占位符 20"/>
          <p:cNvSpPr>
            <a:spLocks noGrp="1"/>
          </p:cNvSpPr>
          <p:nvPr>
            <p:ph type="body" sz="quarter" idx="30"/>
          </p:nvPr>
        </p:nvSpPr>
        <p:spPr/>
        <p:txBody>
          <a:bodyPr/>
          <a:lstStyle/>
          <a:p>
            <a:r>
              <a:rPr lang="zh-CN" altLang="en-US" dirty="0">
                <a:latin typeface="+mn-lt"/>
                <a:sym typeface="+mn-lt"/>
              </a:rPr>
              <a:t>请输入你的小标题</a:t>
            </a:r>
          </a:p>
        </p:txBody>
      </p:sp>
      <p:sp>
        <p:nvSpPr>
          <p:cNvPr id="22" name="文本占位符 21"/>
          <p:cNvSpPr>
            <a:spLocks noGrp="1"/>
          </p:cNvSpPr>
          <p:nvPr>
            <p:ph type="body" sz="quarter" idx="31"/>
          </p:nvPr>
        </p:nvSpPr>
        <p:spPr/>
        <p:txBody>
          <a:bodyPr/>
          <a:lstStyle/>
          <a:p>
            <a:r>
              <a:rPr lang="zh-CN" altLang="en-US" dirty="0"/>
              <a:t>请在这里输入你的正文内容，请在这里输入你的正文内容，请在这里输入你的正文内容</a:t>
            </a:r>
          </a:p>
        </p:txBody>
      </p:sp>
      <p:sp>
        <p:nvSpPr>
          <p:cNvPr id="23" name="文本占位符 22"/>
          <p:cNvSpPr>
            <a:spLocks noGrp="1"/>
          </p:cNvSpPr>
          <p:nvPr>
            <p:ph type="body" sz="quarter" idx="32"/>
          </p:nvPr>
        </p:nvSpPr>
        <p:spPr/>
        <p:txBody>
          <a:bodyPr/>
          <a:lstStyle/>
          <a:p>
            <a:r>
              <a:rPr lang="zh-CN" altLang="en-US" dirty="0">
                <a:latin typeface="+mn-lt"/>
                <a:sym typeface="+mn-lt"/>
              </a:rPr>
              <a:t>请输入你的小标题</a:t>
            </a:r>
          </a:p>
        </p:txBody>
      </p:sp>
      <p:sp>
        <p:nvSpPr>
          <p:cNvPr id="24" name="文本占位符 23"/>
          <p:cNvSpPr>
            <a:spLocks noGrp="1"/>
          </p:cNvSpPr>
          <p:nvPr>
            <p:ph type="body" sz="quarter" idx="33"/>
          </p:nvPr>
        </p:nvSpPr>
        <p:spPr/>
        <p:txBody>
          <a:bodyPr/>
          <a:lstStyle/>
          <a:p>
            <a:r>
              <a:rPr lang="zh-CN" altLang="en-US" dirty="0"/>
              <a:t>请在这里输入你的正文内容，请在这里输入你的正文内容，请在这里输入你的正文内容</a:t>
            </a:r>
          </a:p>
        </p:txBody>
      </p:sp>
      <p:sp>
        <p:nvSpPr>
          <p:cNvPr id="25" name="文本占位符 24"/>
          <p:cNvSpPr>
            <a:spLocks noGrp="1"/>
          </p:cNvSpPr>
          <p:nvPr>
            <p:ph type="body" sz="quarter" idx="34"/>
          </p:nvPr>
        </p:nvSpPr>
        <p:spPr/>
        <p:txBody>
          <a:bodyPr/>
          <a:lstStyle/>
          <a:p>
            <a:r>
              <a:rPr lang="zh-CN" altLang="en-US" dirty="0">
                <a:latin typeface="+mn-lt"/>
                <a:sym typeface="+mn-lt"/>
              </a:rPr>
              <a:t>请输入你的小标题</a:t>
            </a:r>
          </a:p>
        </p:txBody>
      </p:sp>
      <p:sp>
        <p:nvSpPr>
          <p:cNvPr id="26"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11617847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xmlns="" id="{F2F24852-06F1-4919-A7C7-E07734F66E84}"/>
              </a:ext>
            </a:extLst>
          </p:cNvPr>
          <p:cNvSpPr>
            <a:spLocks noGrp="1"/>
          </p:cNvSpPr>
          <p:nvPr>
            <p:ph type="title"/>
          </p:nvPr>
        </p:nvSpPr>
        <p:spPr/>
        <p:txBody>
          <a:bodyPr/>
          <a:lstStyle/>
          <a:p>
            <a:r>
              <a:rPr lang="zh-CN" altLang="en-US" dirty="0"/>
              <a:t>明年战略布局</a:t>
            </a:r>
          </a:p>
        </p:txBody>
      </p:sp>
      <p:grpSp>
        <p:nvGrpSpPr>
          <p:cNvPr id="7" name="组合 6">
            <a:extLst>
              <a:ext uri="{FF2B5EF4-FFF2-40B4-BE49-F238E27FC236}">
                <a16:creationId xmlns:a16="http://schemas.microsoft.com/office/drawing/2014/main" xmlns="" id="{EDF47297-402C-4245-9EE5-D5268F730DB6}"/>
              </a:ext>
            </a:extLst>
          </p:cNvPr>
          <p:cNvGrpSpPr/>
          <p:nvPr/>
        </p:nvGrpSpPr>
        <p:grpSpPr>
          <a:xfrm>
            <a:off x="587374" y="1574799"/>
            <a:ext cx="5630988" cy="4752509"/>
            <a:chOff x="587375" y="1541917"/>
            <a:chExt cx="5502275" cy="4643877"/>
          </a:xfrm>
        </p:grpSpPr>
        <p:grpSp>
          <p:nvGrpSpPr>
            <p:cNvPr id="8" name="组合 7">
              <a:extLst>
                <a:ext uri="{FF2B5EF4-FFF2-40B4-BE49-F238E27FC236}">
                  <a16:creationId xmlns:a16="http://schemas.microsoft.com/office/drawing/2014/main" xmlns="" id="{541C1E74-EB4F-4744-A046-BF64D4208BB8}"/>
                </a:ext>
              </a:extLst>
            </p:cNvPr>
            <p:cNvGrpSpPr/>
            <p:nvPr/>
          </p:nvGrpSpPr>
          <p:grpSpPr>
            <a:xfrm>
              <a:off x="587375" y="1541917"/>
              <a:ext cx="5502275" cy="4470400"/>
              <a:chOff x="3167063" y="1309688"/>
              <a:chExt cx="5502275" cy="4470400"/>
            </a:xfrm>
            <a:solidFill>
              <a:schemeClr val="bg1">
                <a:lumMod val="85000"/>
              </a:schemeClr>
            </a:solidFill>
          </p:grpSpPr>
          <p:sp>
            <p:nvSpPr>
              <p:cNvPr id="23" name="稻壳儿小白白(http://dwz.cn/Wu2UP)">
                <a:extLst>
                  <a:ext uri="{FF2B5EF4-FFF2-40B4-BE49-F238E27FC236}">
                    <a16:creationId xmlns:a16="http://schemas.microsoft.com/office/drawing/2014/main" xmlns="" id="{0968525A-AE9C-4B5D-8131-A00B0755DE61}"/>
                  </a:ext>
                </a:extLst>
              </p:cNvPr>
              <p:cNvSpPr>
                <a:spLocks/>
              </p:cNvSpPr>
              <p:nvPr/>
            </p:nvSpPr>
            <p:spPr bwMode="auto">
              <a:xfrm>
                <a:off x="6994525" y="4281488"/>
                <a:ext cx="525463" cy="701675"/>
              </a:xfrm>
              <a:custGeom>
                <a:avLst/>
                <a:gdLst>
                  <a:gd name="T0" fmla="*/ 93147285 w 1831"/>
                  <a:gd name="T1" fmla="*/ 9902044 h 2473"/>
                  <a:gd name="T2" fmla="*/ 96770999 w 1831"/>
                  <a:gd name="T3" fmla="*/ 17228065 h 2473"/>
                  <a:gd name="T4" fmla="*/ 104347883 w 1831"/>
                  <a:gd name="T5" fmla="*/ 8614174 h 2473"/>
                  <a:gd name="T6" fmla="*/ 109536507 w 1831"/>
                  <a:gd name="T7" fmla="*/ 6601363 h 2473"/>
                  <a:gd name="T8" fmla="*/ 121643393 w 1831"/>
                  <a:gd name="T9" fmla="*/ 14732338 h 2473"/>
                  <a:gd name="T10" fmla="*/ 131526173 w 1831"/>
                  <a:gd name="T11" fmla="*/ 14974079 h 2473"/>
                  <a:gd name="T12" fmla="*/ 139761966 w 1831"/>
                  <a:gd name="T13" fmla="*/ 21011946 h 2473"/>
                  <a:gd name="T14" fmla="*/ 134820719 w 1831"/>
                  <a:gd name="T15" fmla="*/ 27452148 h 2473"/>
                  <a:gd name="T16" fmla="*/ 141162148 w 1831"/>
                  <a:gd name="T17" fmla="*/ 35824864 h 2473"/>
                  <a:gd name="T18" fmla="*/ 147092045 w 1831"/>
                  <a:gd name="T19" fmla="*/ 42426227 h 2473"/>
                  <a:gd name="T20" fmla="*/ 150551033 w 1831"/>
                  <a:gd name="T21" fmla="*/ 55468076 h 2473"/>
                  <a:gd name="T22" fmla="*/ 148162773 w 1831"/>
                  <a:gd name="T23" fmla="*/ 63518470 h 2473"/>
                  <a:gd name="T24" fmla="*/ 140256148 w 1831"/>
                  <a:gd name="T25" fmla="*/ 70361574 h 2473"/>
                  <a:gd name="T26" fmla="*/ 131031991 w 1831"/>
                  <a:gd name="T27" fmla="*/ 75674783 h 2473"/>
                  <a:gd name="T28" fmla="*/ 122137288 w 1831"/>
                  <a:gd name="T29" fmla="*/ 72374102 h 2473"/>
                  <a:gd name="T30" fmla="*/ 111513236 w 1831"/>
                  <a:gd name="T31" fmla="*/ 82517888 h 2473"/>
                  <a:gd name="T32" fmla="*/ 107889521 w 1831"/>
                  <a:gd name="T33" fmla="*/ 87026143 h 2473"/>
                  <a:gd name="T34" fmla="*/ 112831054 w 1831"/>
                  <a:gd name="T35" fmla="*/ 96767310 h 2473"/>
                  <a:gd name="T36" fmla="*/ 101383078 w 1831"/>
                  <a:gd name="T37" fmla="*/ 107232851 h 2473"/>
                  <a:gd name="T38" fmla="*/ 94218013 w 1831"/>
                  <a:gd name="T39" fmla="*/ 119389164 h 2473"/>
                  <a:gd name="T40" fmla="*/ 96688636 w 1831"/>
                  <a:gd name="T41" fmla="*/ 129130331 h 2473"/>
                  <a:gd name="T42" fmla="*/ 91500012 w 1831"/>
                  <a:gd name="T43" fmla="*/ 136295191 h 2473"/>
                  <a:gd name="T44" fmla="*/ 88452843 w 1831"/>
                  <a:gd name="T45" fmla="*/ 145794900 h 2473"/>
                  <a:gd name="T46" fmla="*/ 83346582 w 1831"/>
                  <a:gd name="T47" fmla="*/ 152879178 h 2473"/>
                  <a:gd name="T48" fmla="*/ 80546504 w 1831"/>
                  <a:gd name="T49" fmla="*/ 167531219 h 2473"/>
                  <a:gd name="T50" fmla="*/ 78075594 w 1831"/>
                  <a:gd name="T51" fmla="*/ 177835883 h 2473"/>
                  <a:gd name="T52" fmla="*/ 76099153 w 1831"/>
                  <a:gd name="T53" fmla="*/ 182907634 h 2473"/>
                  <a:gd name="T54" fmla="*/ 76263880 w 1831"/>
                  <a:gd name="T55" fmla="*/ 193292878 h 2473"/>
                  <a:gd name="T56" fmla="*/ 67286814 w 1831"/>
                  <a:gd name="T57" fmla="*/ 190475112 h 2473"/>
                  <a:gd name="T58" fmla="*/ 55838838 w 1831"/>
                  <a:gd name="T59" fmla="*/ 191441228 h 2473"/>
                  <a:gd name="T60" fmla="*/ 45873695 w 1831"/>
                  <a:gd name="T61" fmla="*/ 195627444 h 2473"/>
                  <a:gd name="T62" fmla="*/ 38214160 w 1831"/>
                  <a:gd name="T63" fmla="*/ 196513263 h 2473"/>
                  <a:gd name="T64" fmla="*/ 28001926 w 1831"/>
                  <a:gd name="T65" fmla="*/ 195869186 h 2473"/>
                  <a:gd name="T66" fmla="*/ 28496108 w 1831"/>
                  <a:gd name="T67" fmla="*/ 190394815 h 2473"/>
                  <a:gd name="T68" fmla="*/ 39943797 w 1831"/>
                  <a:gd name="T69" fmla="*/ 176708890 h 2473"/>
                  <a:gd name="T70" fmla="*/ 40273252 w 1831"/>
                  <a:gd name="T71" fmla="*/ 170671023 h 2473"/>
                  <a:gd name="T72" fmla="*/ 28166653 w 1831"/>
                  <a:gd name="T73" fmla="*/ 170831901 h 2473"/>
                  <a:gd name="T74" fmla="*/ 17871769 w 1831"/>
                  <a:gd name="T75" fmla="*/ 168577915 h 2473"/>
                  <a:gd name="T76" fmla="*/ 14000963 w 1831"/>
                  <a:gd name="T77" fmla="*/ 158273252 h 2473"/>
                  <a:gd name="T78" fmla="*/ 21083665 w 1831"/>
                  <a:gd name="T79" fmla="*/ 142655096 h 2473"/>
                  <a:gd name="T80" fmla="*/ 14824600 w 1831"/>
                  <a:gd name="T81" fmla="*/ 139515575 h 2473"/>
                  <a:gd name="T82" fmla="*/ 18118860 w 1831"/>
                  <a:gd name="T83" fmla="*/ 127922758 h 2473"/>
                  <a:gd name="T84" fmla="*/ 10130158 w 1831"/>
                  <a:gd name="T85" fmla="*/ 118342468 h 2473"/>
                  <a:gd name="T86" fmla="*/ 8894702 w 1831"/>
                  <a:gd name="T87" fmla="*/ 104334788 h 2473"/>
                  <a:gd name="T88" fmla="*/ 2882441 w 1831"/>
                  <a:gd name="T89" fmla="*/ 100550907 h 2473"/>
                  <a:gd name="T90" fmla="*/ 658909 w 1831"/>
                  <a:gd name="T91" fmla="*/ 96686729 h 2473"/>
                  <a:gd name="T92" fmla="*/ 1894364 w 1831"/>
                  <a:gd name="T93" fmla="*/ 88797212 h 2473"/>
                  <a:gd name="T94" fmla="*/ 11941871 w 1831"/>
                  <a:gd name="T95" fmla="*/ 76399441 h 2473"/>
                  <a:gd name="T96" fmla="*/ 15565586 w 1831"/>
                  <a:gd name="T97" fmla="*/ 70120116 h 2473"/>
                  <a:gd name="T98" fmla="*/ 17954132 w 1831"/>
                  <a:gd name="T99" fmla="*/ 61023026 h 2473"/>
                  <a:gd name="T100" fmla="*/ 15895041 w 1831"/>
                  <a:gd name="T101" fmla="*/ 54019044 h 2473"/>
                  <a:gd name="T102" fmla="*/ 11447689 w 1831"/>
                  <a:gd name="T103" fmla="*/ 44358458 h 2473"/>
                  <a:gd name="T104" fmla="*/ 15565586 w 1831"/>
                  <a:gd name="T105" fmla="*/ 34536710 h 2473"/>
                  <a:gd name="T106" fmla="*/ 25778107 w 1831"/>
                  <a:gd name="T107" fmla="*/ 30269913 h 2473"/>
                  <a:gd name="T108" fmla="*/ 38955433 w 1831"/>
                  <a:gd name="T109" fmla="*/ 25600781 h 2473"/>
                  <a:gd name="T110" fmla="*/ 40026161 w 1831"/>
                  <a:gd name="T111" fmla="*/ 22863596 h 2473"/>
                  <a:gd name="T112" fmla="*/ 45791331 w 1831"/>
                  <a:gd name="T113" fmla="*/ 20931365 h 2473"/>
                  <a:gd name="T114" fmla="*/ 50321046 w 1831"/>
                  <a:gd name="T115" fmla="*/ 17630684 h 2473"/>
                  <a:gd name="T116" fmla="*/ 62510008 w 1831"/>
                  <a:gd name="T117" fmla="*/ 9982625 h 2473"/>
                  <a:gd name="T118" fmla="*/ 75275516 w 1831"/>
                  <a:gd name="T119" fmla="*/ 9902044 h 2473"/>
                  <a:gd name="T120" fmla="*/ 87711570 w 1831"/>
                  <a:gd name="T121" fmla="*/ 3139804 h 2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3175" cmpd="sng">
                <a:solidFill>
                  <a:schemeClr val="bg1"/>
                </a:solidFill>
                <a:bevel/>
                <a:headEnd/>
                <a:tailEnd/>
              </a:ln>
            </p:spPr>
            <p:txBody>
              <a:bodyPr/>
              <a:lstStyle/>
              <a:p>
                <a:endParaRPr lang="zh-CN" altLang="en-US"/>
              </a:p>
            </p:txBody>
          </p:sp>
          <p:sp>
            <p:nvSpPr>
              <p:cNvPr id="24" name="稻壳儿小白白(http://dwz.cn/Wu2UP)">
                <a:extLst>
                  <a:ext uri="{FF2B5EF4-FFF2-40B4-BE49-F238E27FC236}">
                    <a16:creationId xmlns:a16="http://schemas.microsoft.com/office/drawing/2014/main" xmlns="" id="{6256CD43-A5AD-41F6-8B62-5D5EB96EF58D}"/>
                  </a:ext>
                </a:extLst>
              </p:cNvPr>
              <p:cNvSpPr>
                <a:spLocks noEditPoints="1"/>
              </p:cNvSpPr>
              <p:nvPr/>
            </p:nvSpPr>
            <p:spPr bwMode="auto">
              <a:xfrm>
                <a:off x="7050088" y="5229225"/>
                <a:ext cx="68262" cy="55563"/>
              </a:xfrm>
              <a:custGeom>
                <a:avLst/>
                <a:gdLst>
                  <a:gd name="T0" fmla="*/ 15816914 w 213"/>
                  <a:gd name="T1" fmla="*/ 395478 h 153"/>
                  <a:gd name="T2" fmla="*/ 17049156 w 213"/>
                  <a:gd name="T3" fmla="*/ 659493 h 153"/>
                  <a:gd name="T4" fmla="*/ 17973737 w 213"/>
                  <a:gd name="T5" fmla="*/ 1714464 h 153"/>
                  <a:gd name="T6" fmla="*/ 18692571 w 213"/>
                  <a:gd name="T7" fmla="*/ 2242130 h 153"/>
                  <a:gd name="T8" fmla="*/ 16638622 w 213"/>
                  <a:gd name="T9" fmla="*/ 3428927 h 153"/>
                  <a:gd name="T10" fmla="*/ 13557218 w 213"/>
                  <a:gd name="T11" fmla="*/ 4352072 h 153"/>
                  <a:gd name="T12" fmla="*/ 13865518 w 213"/>
                  <a:gd name="T13" fmla="*/ 5671058 h 153"/>
                  <a:gd name="T14" fmla="*/ 14481799 w 213"/>
                  <a:gd name="T15" fmla="*/ 7253695 h 153"/>
                  <a:gd name="T16" fmla="*/ 15508614 w 213"/>
                  <a:gd name="T17" fmla="*/ 6066535 h 153"/>
                  <a:gd name="T18" fmla="*/ 17357456 w 213"/>
                  <a:gd name="T19" fmla="*/ 5275217 h 153"/>
                  <a:gd name="T20" fmla="*/ 18487144 w 213"/>
                  <a:gd name="T21" fmla="*/ 3824768 h 153"/>
                  <a:gd name="T22" fmla="*/ 19411726 w 213"/>
                  <a:gd name="T23" fmla="*/ 3692579 h 153"/>
                  <a:gd name="T24" fmla="*/ 20027686 w 213"/>
                  <a:gd name="T25" fmla="*/ 5011565 h 153"/>
                  <a:gd name="T26" fmla="*/ 20541414 w 213"/>
                  <a:gd name="T27" fmla="*/ 5407043 h 153"/>
                  <a:gd name="T28" fmla="*/ 21465675 w 213"/>
                  <a:gd name="T29" fmla="*/ 4483898 h 153"/>
                  <a:gd name="T30" fmla="*/ 21773976 w 213"/>
                  <a:gd name="T31" fmla="*/ 6066535 h 153"/>
                  <a:gd name="T32" fmla="*/ 20952268 w 213"/>
                  <a:gd name="T33" fmla="*/ 8308666 h 153"/>
                  <a:gd name="T34" fmla="*/ 19308852 w 213"/>
                  <a:gd name="T35" fmla="*/ 7912825 h 153"/>
                  <a:gd name="T36" fmla="*/ 17254583 w 213"/>
                  <a:gd name="T37" fmla="*/ 7912825 h 153"/>
                  <a:gd name="T38" fmla="*/ 17152029 w 213"/>
                  <a:gd name="T39" fmla="*/ 10286781 h 153"/>
                  <a:gd name="T40" fmla="*/ 18179164 w 213"/>
                  <a:gd name="T41" fmla="*/ 11737593 h 153"/>
                  <a:gd name="T42" fmla="*/ 18795445 w 213"/>
                  <a:gd name="T43" fmla="*/ 15430172 h 153"/>
                  <a:gd name="T44" fmla="*/ 18384591 w 213"/>
                  <a:gd name="T45" fmla="*/ 15562361 h 153"/>
                  <a:gd name="T46" fmla="*/ 17460009 w 213"/>
                  <a:gd name="T47" fmla="*/ 13452057 h 153"/>
                  <a:gd name="T48" fmla="*/ 16227768 w 213"/>
                  <a:gd name="T49" fmla="*/ 13847534 h 153"/>
                  <a:gd name="T50" fmla="*/ 16638622 w 213"/>
                  <a:gd name="T51" fmla="*/ 17540476 h 153"/>
                  <a:gd name="T52" fmla="*/ 15303187 w 213"/>
                  <a:gd name="T53" fmla="*/ 19254940 h 153"/>
                  <a:gd name="T54" fmla="*/ 12940937 w 213"/>
                  <a:gd name="T55" fmla="*/ 18595447 h 153"/>
                  <a:gd name="T56" fmla="*/ 12324656 w 213"/>
                  <a:gd name="T57" fmla="*/ 19254940 h 153"/>
                  <a:gd name="T58" fmla="*/ 11605822 w 213"/>
                  <a:gd name="T59" fmla="*/ 20046259 h 153"/>
                  <a:gd name="T60" fmla="*/ 11092415 w 213"/>
                  <a:gd name="T61" fmla="*/ 19254940 h 153"/>
                  <a:gd name="T62" fmla="*/ 11503269 w 213"/>
                  <a:gd name="T63" fmla="*/ 15957839 h 153"/>
                  <a:gd name="T64" fmla="*/ 11400395 w 213"/>
                  <a:gd name="T65" fmla="*/ 14243375 h 153"/>
                  <a:gd name="T66" fmla="*/ 12632957 w 213"/>
                  <a:gd name="T67" fmla="*/ 14243375 h 153"/>
                  <a:gd name="T68" fmla="*/ 13660091 w 213"/>
                  <a:gd name="T69" fmla="*/ 13847534 h 153"/>
                  <a:gd name="T70" fmla="*/ 13454665 w 213"/>
                  <a:gd name="T71" fmla="*/ 13056579 h 153"/>
                  <a:gd name="T72" fmla="*/ 12530083 w 213"/>
                  <a:gd name="T73" fmla="*/ 12528912 h 153"/>
                  <a:gd name="T74" fmla="*/ 11503269 w 213"/>
                  <a:gd name="T75" fmla="*/ 9627288 h 153"/>
                  <a:gd name="T76" fmla="*/ 9346446 w 213"/>
                  <a:gd name="T77" fmla="*/ 9231811 h 153"/>
                  <a:gd name="T78" fmla="*/ 4929927 w 213"/>
                  <a:gd name="T79" fmla="*/ 10023129 h 153"/>
                  <a:gd name="T80" fmla="*/ 1951396 w 213"/>
                  <a:gd name="T81" fmla="*/ 9627288 h 153"/>
                  <a:gd name="T82" fmla="*/ 2054270 w 213"/>
                  <a:gd name="T83" fmla="*/ 7912825 h 153"/>
                  <a:gd name="T84" fmla="*/ 5751634 w 213"/>
                  <a:gd name="T85" fmla="*/ 4483898 h 153"/>
                  <a:gd name="T86" fmla="*/ 7703030 w 213"/>
                  <a:gd name="T87" fmla="*/ 3560753 h 153"/>
                  <a:gd name="T88" fmla="*/ 8319311 w 213"/>
                  <a:gd name="T89" fmla="*/ 1846289 h 153"/>
                  <a:gd name="T90" fmla="*/ 11914123 w 213"/>
                  <a:gd name="T91" fmla="*/ 395478 h 153"/>
                  <a:gd name="T92" fmla="*/ 307980 w 213"/>
                  <a:gd name="T93" fmla="*/ 16880984 h 153"/>
                  <a:gd name="T94" fmla="*/ 2670230 w 213"/>
                  <a:gd name="T95" fmla="*/ 14771042 h 153"/>
                  <a:gd name="T96" fmla="*/ 5546207 w 213"/>
                  <a:gd name="T97" fmla="*/ 13056579 h 153"/>
                  <a:gd name="T98" fmla="*/ 7600156 w 213"/>
                  <a:gd name="T99" fmla="*/ 10946274 h 153"/>
                  <a:gd name="T100" fmla="*/ 8113884 w 213"/>
                  <a:gd name="T101" fmla="*/ 11341752 h 153"/>
                  <a:gd name="T102" fmla="*/ 7394730 w 213"/>
                  <a:gd name="T103" fmla="*/ 13452057 h 153"/>
                  <a:gd name="T104" fmla="*/ 7189623 w 213"/>
                  <a:gd name="T105" fmla="*/ 15430172 h 153"/>
                  <a:gd name="T106" fmla="*/ 6470468 w 213"/>
                  <a:gd name="T107" fmla="*/ 16221491 h 153"/>
                  <a:gd name="T108" fmla="*/ 6778769 w 213"/>
                  <a:gd name="T109" fmla="*/ 18067780 h 153"/>
                  <a:gd name="T110" fmla="*/ 5854188 w 213"/>
                  <a:gd name="T111" fmla="*/ 18727273 h 153"/>
                  <a:gd name="T112" fmla="*/ 4621946 w 213"/>
                  <a:gd name="T113" fmla="*/ 17672302 h 153"/>
                  <a:gd name="T114" fmla="*/ 3594812 w 213"/>
                  <a:gd name="T115" fmla="*/ 18331795 h 153"/>
                  <a:gd name="T116" fmla="*/ 1027135 w 213"/>
                  <a:gd name="T117" fmla="*/ 19650418 h 153"/>
                  <a:gd name="T118" fmla="*/ 0 w 213"/>
                  <a:gd name="T119" fmla="*/ 18595447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3175" cmpd="sng">
                <a:solidFill>
                  <a:schemeClr val="bg1"/>
                </a:solidFill>
                <a:bevel/>
                <a:headEnd/>
                <a:tailEnd/>
              </a:ln>
            </p:spPr>
            <p:txBody>
              <a:bodyPr/>
              <a:lstStyle/>
              <a:p>
                <a:endParaRPr lang="zh-CN" altLang="en-US"/>
              </a:p>
            </p:txBody>
          </p:sp>
          <p:sp>
            <p:nvSpPr>
              <p:cNvPr id="25" name="稻壳儿小白白(http://dwz.cn/Wu2UP)">
                <a:extLst>
                  <a:ext uri="{FF2B5EF4-FFF2-40B4-BE49-F238E27FC236}">
                    <a16:creationId xmlns:a16="http://schemas.microsoft.com/office/drawing/2014/main" xmlns="" id="{9F001F18-CCC0-4675-8512-1785AAD596FA}"/>
                  </a:ext>
                </a:extLst>
              </p:cNvPr>
              <p:cNvSpPr>
                <a:spLocks noEditPoints="1"/>
              </p:cNvSpPr>
              <p:nvPr/>
            </p:nvSpPr>
            <p:spPr bwMode="auto">
              <a:xfrm>
                <a:off x="7745413" y="4022725"/>
                <a:ext cx="111125" cy="136525"/>
              </a:xfrm>
              <a:custGeom>
                <a:avLst/>
                <a:gdLst>
                  <a:gd name="T0" fmla="*/ 11723843 w 357"/>
                  <a:gd name="T1" fmla="*/ 35515846 h 494"/>
                  <a:gd name="T2" fmla="*/ 9495429 w 357"/>
                  <a:gd name="T3" fmla="*/ 34675692 h 494"/>
                  <a:gd name="T4" fmla="*/ 4650752 w 357"/>
                  <a:gd name="T5" fmla="*/ 34294030 h 494"/>
                  <a:gd name="T6" fmla="*/ 2906681 w 357"/>
                  <a:gd name="T7" fmla="*/ 33530153 h 494"/>
                  <a:gd name="T8" fmla="*/ 2422338 w 357"/>
                  <a:gd name="T9" fmla="*/ 31773292 h 494"/>
                  <a:gd name="T10" fmla="*/ 2131608 w 357"/>
                  <a:gd name="T11" fmla="*/ 28489230 h 494"/>
                  <a:gd name="T12" fmla="*/ 1065804 w 357"/>
                  <a:gd name="T13" fmla="*/ 27878184 h 494"/>
                  <a:gd name="T14" fmla="*/ 0 w 357"/>
                  <a:gd name="T15" fmla="*/ 27954461 h 494"/>
                  <a:gd name="T16" fmla="*/ 484343 w 357"/>
                  <a:gd name="T17" fmla="*/ 26121323 h 494"/>
                  <a:gd name="T18" fmla="*/ 3100605 w 357"/>
                  <a:gd name="T19" fmla="*/ 23066369 h 494"/>
                  <a:gd name="T20" fmla="*/ 4457140 w 357"/>
                  <a:gd name="T21" fmla="*/ 18865599 h 494"/>
                  <a:gd name="T22" fmla="*/ 4844676 w 357"/>
                  <a:gd name="T23" fmla="*/ 14053508 h 494"/>
                  <a:gd name="T24" fmla="*/ 7751358 w 357"/>
                  <a:gd name="T25" fmla="*/ 11991538 h 494"/>
                  <a:gd name="T26" fmla="*/ 10948770 w 357"/>
                  <a:gd name="T27" fmla="*/ 11151108 h 494"/>
                  <a:gd name="T28" fmla="*/ 15793446 w 357"/>
                  <a:gd name="T29" fmla="*/ 12526031 h 494"/>
                  <a:gd name="T30" fmla="*/ 19281588 w 357"/>
                  <a:gd name="T31" fmla="*/ 14053508 h 494"/>
                  <a:gd name="T32" fmla="*/ 22575806 w 357"/>
                  <a:gd name="T33" fmla="*/ 15275600 h 494"/>
                  <a:gd name="T34" fmla="*/ 27808020 w 357"/>
                  <a:gd name="T35" fmla="*/ 18407107 h 494"/>
                  <a:gd name="T36" fmla="*/ 31489775 w 357"/>
                  <a:gd name="T37" fmla="*/ 22760707 h 494"/>
                  <a:gd name="T38" fmla="*/ 33912113 w 357"/>
                  <a:gd name="T39" fmla="*/ 25968768 h 494"/>
                  <a:gd name="T40" fmla="*/ 34590380 w 357"/>
                  <a:gd name="T41" fmla="*/ 28412677 h 494"/>
                  <a:gd name="T42" fmla="*/ 33718500 w 357"/>
                  <a:gd name="T43" fmla="*/ 30704030 h 494"/>
                  <a:gd name="T44" fmla="*/ 31296162 w 357"/>
                  <a:gd name="T45" fmla="*/ 31391630 h 494"/>
                  <a:gd name="T46" fmla="*/ 25676412 w 357"/>
                  <a:gd name="T47" fmla="*/ 31238799 h 494"/>
                  <a:gd name="T48" fmla="*/ 20831735 w 357"/>
                  <a:gd name="T49" fmla="*/ 32155230 h 494"/>
                  <a:gd name="T50" fmla="*/ 18603321 w 357"/>
                  <a:gd name="T51" fmla="*/ 34217476 h 494"/>
                  <a:gd name="T52" fmla="*/ 16568520 w 357"/>
                  <a:gd name="T53" fmla="*/ 36050615 h 494"/>
                  <a:gd name="T54" fmla="*/ 6879167 w 357"/>
                  <a:gd name="T55" fmla="*/ 458215 h 494"/>
                  <a:gd name="T56" fmla="*/ 9592235 w 357"/>
                  <a:gd name="T57" fmla="*/ 0 h 494"/>
                  <a:gd name="T58" fmla="*/ 13952569 w 357"/>
                  <a:gd name="T59" fmla="*/ 1909415 h 494"/>
                  <a:gd name="T60" fmla="*/ 18409397 w 357"/>
                  <a:gd name="T61" fmla="*/ 3436893 h 494"/>
                  <a:gd name="T62" fmla="*/ 20637811 w 357"/>
                  <a:gd name="T63" fmla="*/ 4735538 h 494"/>
                  <a:gd name="T64" fmla="*/ 25773218 w 357"/>
                  <a:gd name="T65" fmla="*/ 6415846 h 494"/>
                  <a:gd name="T66" fmla="*/ 29454973 w 357"/>
                  <a:gd name="T67" fmla="*/ 7026892 h 494"/>
                  <a:gd name="T68" fmla="*/ 30327164 w 357"/>
                  <a:gd name="T69" fmla="*/ 7561385 h 494"/>
                  <a:gd name="T70" fmla="*/ 30423971 w 357"/>
                  <a:gd name="T71" fmla="*/ 8554369 h 494"/>
                  <a:gd name="T72" fmla="*/ 27517289 w 357"/>
                  <a:gd name="T73" fmla="*/ 10463785 h 494"/>
                  <a:gd name="T74" fmla="*/ 25191757 w 357"/>
                  <a:gd name="T75" fmla="*/ 10310954 h 494"/>
                  <a:gd name="T76" fmla="*/ 18215784 w 357"/>
                  <a:gd name="T77" fmla="*/ 8096154 h 494"/>
                  <a:gd name="T78" fmla="*/ 12111380 w 357"/>
                  <a:gd name="T79" fmla="*/ 6415846 h 494"/>
                  <a:gd name="T80" fmla="*/ 9495429 w 357"/>
                  <a:gd name="T81" fmla="*/ 5422861 h 494"/>
                  <a:gd name="T82" fmla="*/ 4941483 w 357"/>
                  <a:gd name="T83" fmla="*/ 3207785 h 494"/>
                  <a:gd name="T84" fmla="*/ 4166409 w 357"/>
                  <a:gd name="T85" fmla="*/ 2367631 h 494"/>
                  <a:gd name="T86" fmla="*/ 4457140 w 357"/>
                  <a:gd name="T87" fmla="*/ 1527477 h 494"/>
                  <a:gd name="T88" fmla="*/ 6879167 w 357"/>
                  <a:gd name="T89" fmla="*/ 458215 h 494"/>
                  <a:gd name="T90" fmla="*/ 20831735 w 357"/>
                  <a:gd name="T91" fmla="*/ 12373200 h 494"/>
                  <a:gd name="T92" fmla="*/ 21510002 w 357"/>
                  <a:gd name="T93" fmla="*/ 11991538 h 494"/>
                  <a:gd name="T94" fmla="*/ 25191757 w 357"/>
                  <a:gd name="T95" fmla="*/ 12678861 h 494"/>
                  <a:gd name="T96" fmla="*/ 27323365 w 357"/>
                  <a:gd name="T97" fmla="*/ 13977231 h 494"/>
                  <a:gd name="T98" fmla="*/ 26935828 w 357"/>
                  <a:gd name="T99" fmla="*/ 14741107 h 494"/>
                  <a:gd name="T100" fmla="*/ 24513490 w 357"/>
                  <a:gd name="T101" fmla="*/ 13977231 h 494"/>
                  <a:gd name="T102" fmla="*/ 28001632 w 357"/>
                  <a:gd name="T103" fmla="*/ 13366184 h 494"/>
                  <a:gd name="T104" fmla="*/ 28389169 w 357"/>
                  <a:gd name="T105" fmla="*/ 13060800 h 494"/>
                  <a:gd name="T106" fmla="*/ 30908625 w 357"/>
                  <a:gd name="T107" fmla="*/ 14435446 h 494"/>
                  <a:gd name="T108" fmla="*/ 30520777 w 357"/>
                  <a:gd name="T109" fmla="*/ 14817384 h 494"/>
                  <a:gd name="T110" fmla="*/ 28583093 w 357"/>
                  <a:gd name="T111" fmla="*/ 14282892 h 494"/>
                  <a:gd name="T112" fmla="*/ 28001632 w 357"/>
                  <a:gd name="T113" fmla="*/ 13366184 h 49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3175" cmpd="sng">
                <a:solidFill>
                  <a:schemeClr val="bg1"/>
                </a:solidFill>
                <a:bevel/>
                <a:headEnd/>
                <a:tailEnd/>
              </a:ln>
            </p:spPr>
            <p:txBody>
              <a:bodyPr/>
              <a:lstStyle/>
              <a:p>
                <a:endParaRPr lang="zh-CN" altLang="en-US"/>
              </a:p>
            </p:txBody>
          </p:sp>
          <p:sp>
            <p:nvSpPr>
              <p:cNvPr id="26" name="稻壳儿小白白(http://dwz.cn/Wu2UP)">
                <a:extLst>
                  <a:ext uri="{FF2B5EF4-FFF2-40B4-BE49-F238E27FC236}">
                    <a16:creationId xmlns:a16="http://schemas.microsoft.com/office/drawing/2014/main" xmlns="" id="{03E096F3-0F2A-44C7-9733-0D799AA4FCBE}"/>
                  </a:ext>
                </a:extLst>
              </p:cNvPr>
              <p:cNvSpPr>
                <a:spLocks/>
              </p:cNvSpPr>
              <p:nvPr/>
            </p:nvSpPr>
            <p:spPr bwMode="auto">
              <a:xfrm>
                <a:off x="7470775" y="1309688"/>
                <a:ext cx="1198563" cy="1139825"/>
              </a:xfrm>
              <a:custGeom>
                <a:avLst/>
                <a:gdLst>
                  <a:gd name="T0" fmla="*/ 32315426 w 4137"/>
                  <a:gd name="T1" fmla="*/ 5543798 h 3992"/>
                  <a:gd name="T2" fmla="*/ 51704797 w 4137"/>
                  <a:gd name="T3" fmla="*/ 163036 h 3992"/>
                  <a:gd name="T4" fmla="*/ 74955239 w 4137"/>
                  <a:gd name="T5" fmla="*/ 8560109 h 3992"/>
                  <a:gd name="T6" fmla="*/ 102990082 w 4137"/>
                  <a:gd name="T7" fmla="*/ 16142001 h 3992"/>
                  <a:gd name="T8" fmla="*/ 112223102 w 4137"/>
                  <a:gd name="T9" fmla="*/ 26658828 h 3992"/>
                  <a:gd name="T10" fmla="*/ 122379453 w 4137"/>
                  <a:gd name="T11" fmla="*/ 39540107 h 3992"/>
                  <a:gd name="T12" fmla="*/ 132116003 w 4137"/>
                  <a:gd name="T13" fmla="*/ 57068057 h 3992"/>
                  <a:gd name="T14" fmla="*/ 136228839 w 4137"/>
                  <a:gd name="T15" fmla="*/ 64079180 h 3992"/>
                  <a:gd name="T16" fmla="*/ 149406948 w 4137"/>
                  <a:gd name="T17" fmla="*/ 85276156 h 3992"/>
                  <a:gd name="T18" fmla="*/ 157296835 w 4137"/>
                  <a:gd name="T19" fmla="*/ 105412969 h 3992"/>
                  <a:gd name="T20" fmla="*/ 171650040 w 4137"/>
                  <a:gd name="T21" fmla="*/ 119109143 h 3992"/>
                  <a:gd name="T22" fmla="*/ 193221856 w 4137"/>
                  <a:gd name="T23" fmla="*/ 119679912 h 3992"/>
                  <a:gd name="T24" fmla="*/ 208582121 w 4137"/>
                  <a:gd name="T25" fmla="*/ 118783071 h 3992"/>
                  <a:gd name="T26" fmla="*/ 225033752 w 4137"/>
                  <a:gd name="T27" fmla="*/ 132397869 h 3992"/>
                  <a:gd name="T28" fmla="*/ 238715391 w 4137"/>
                  <a:gd name="T29" fmla="*/ 138186364 h 3992"/>
                  <a:gd name="T30" fmla="*/ 246941062 w 4137"/>
                  <a:gd name="T31" fmla="*/ 151149018 h 3992"/>
                  <a:gd name="T32" fmla="*/ 258020744 w 4137"/>
                  <a:gd name="T33" fmla="*/ 171285831 h 3992"/>
                  <a:gd name="T34" fmla="*/ 280767366 w 4137"/>
                  <a:gd name="T35" fmla="*/ 165823694 h 3992"/>
                  <a:gd name="T36" fmla="*/ 295456354 w 4137"/>
                  <a:gd name="T37" fmla="*/ 153105451 h 3992"/>
                  <a:gd name="T38" fmla="*/ 306536036 w 4137"/>
                  <a:gd name="T39" fmla="*/ 144382307 h 3992"/>
                  <a:gd name="T40" fmla="*/ 328107563 w 4137"/>
                  <a:gd name="T41" fmla="*/ 130359775 h 3992"/>
                  <a:gd name="T42" fmla="*/ 346154092 w 4137"/>
                  <a:gd name="T43" fmla="*/ 122451811 h 3992"/>
                  <a:gd name="T44" fmla="*/ 341957238 w 4137"/>
                  <a:gd name="T45" fmla="*/ 143974574 h 3992"/>
                  <a:gd name="T46" fmla="*/ 336501270 w 4137"/>
                  <a:gd name="T47" fmla="*/ 165660372 h 3992"/>
                  <a:gd name="T48" fmla="*/ 335158428 w 4137"/>
                  <a:gd name="T49" fmla="*/ 196721746 h 3992"/>
                  <a:gd name="T50" fmla="*/ 331297357 w 4137"/>
                  <a:gd name="T51" fmla="*/ 220608960 h 3992"/>
                  <a:gd name="T52" fmla="*/ 328611382 w 4137"/>
                  <a:gd name="T53" fmla="*/ 248001593 h 3992"/>
                  <a:gd name="T54" fmla="*/ 295288608 w 4137"/>
                  <a:gd name="T55" fmla="*/ 248083254 h 3992"/>
                  <a:gd name="T56" fmla="*/ 282278245 w 4137"/>
                  <a:gd name="T57" fmla="*/ 265855901 h 3992"/>
                  <a:gd name="T58" fmla="*/ 289245092 w 4137"/>
                  <a:gd name="T59" fmla="*/ 291780924 h 3992"/>
                  <a:gd name="T60" fmla="*/ 292434596 w 4137"/>
                  <a:gd name="T61" fmla="*/ 318521412 h 3992"/>
                  <a:gd name="T62" fmla="*/ 273297280 w 4137"/>
                  <a:gd name="T63" fmla="*/ 314282188 h 3992"/>
                  <a:gd name="T64" fmla="*/ 261965833 w 4137"/>
                  <a:gd name="T65" fmla="*/ 308982802 h 3992"/>
                  <a:gd name="T66" fmla="*/ 246101749 w 4137"/>
                  <a:gd name="T67" fmla="*/ 312407131 h 3992"/>
                  <a:gd name="T68" fmla="*/ 236029416 w 4137"/>
                  <a:gd name="T69" fmla="*/ 325369499 h 3992"/>
                  <a:gd name="T70" fmla="*/ 217227593 w 4137"/>
                  <a:gd name="T71" fmla="*/ 301645606 h 3992"/>
                  <a:gd name="T72" fmla="*/ 208162319 w 4137"/>
                  <a:gd name="T73" fmla="*/ 308493693 h 3992"/>
                  <a:gd name="T74" fmla="*/ 194900482 w 4137"/>
                  <a:gd name="T75" fmla="*/ 304662202 h 3992"/>
                  <a:gd name="T76" fmla="*/ 182813740 w 4137"/>
                  <a:gd name="T77" fmla="*/ 296101808 h 3992"/>
                  <a:gd name="T78" fmla="*/ 176098659 w 4137"/>
                  <a:gd name="T79" fmla="*/ 282487010 h 3992"/>
                  <a:gd name="T80" fmla="*/ 151253610 w 4137"/>
                  <a:gd name="T81" fmla="*/ 282079277 h 3992"/>
                  <a:gd name="T82" fmla="*/ 134130412 w 4137"/>
                  <a:gd name="T83" fmla="*/ 274742082 h 3992"/>
                  <a:gd name="T84" fmla="*/ 116084173 w 4137"/>
                  <a:gd name="T85" fmla="*/ 276617140 h 3992"/>
                  <a:gd name="T86" fmla="*/ 95183923 w 4137"/>
                  <a:gd name="T87" fmla="*/ 262024125 h 3992"/>
                  <a:gd name="T88" fmla="*/ 81754049 w 4137"/>
                  <a:gd name="T89" fmla="*/ 252159442 h 3992"/>
                  <a:gd name="T90" fmla="*/ 72940830 w 4137"/>
                  <a:gd name="T91" fmla="*/ 241642614 h 3992"/>
                  <a:gd name="T92" fmla="*/ 80662971 w 4137"/>
                  <a:gd name="T93" fmla="*/ 231288823 h 3992"/>
                  <a:gd name="T94" fmla="*/ 71765734 w 4137"/>
                  <a:gd name="T95" fmla="*/ 233163881 h 3992"/>
                  <a:gd name="T96" fmla="*/ 59175173 w 4137"/>
                  <a:gd name="T97" fmla="*/ 225581989 h 3992"/>
                  <a:gd name="T98" fmla="*/ 67400844 w 4137"/>
                  <a:gd name="T99" fmla="*/ 196477334 h 3992"/>
                  <a:gd name="T100" fmla="*/ 91826382 w 4137"/>
                  <a:gd name="T101" fmla="*/ 177400113 h 3992"/>
                  <a:gd name="T102" fmla="*/ 97618133 w 4137"/>
                  <a:gd name="T103" fmla="*/ 155632939 h 3992"/>
                  <a:gd name="T104" fmla="*/ 104249196 w 4137"/>
                  <a:gd name="T105" fmla="*/ 127995609 h 3992"/>
                  <a:gd name="T106" fmla="*/ 109285363 w 4137"/>
                  <a:gd name="T107" fmla="*/ 99543099 h 3992"/>
                  <a:gd name="T108" fmla="*/ 114237511 w 4137"/>
                  <a:gd name="T109" fmla="*/ 75492848 h 3992"/>
                  <a:gd name="T110" fmla="*/ 91406870 w 4137"/>
                  <a:gd name="T111" fmla="*/ 63100963 h 3992"/>
                  <a:gd name="T112" fmla="*/ 76550136 w 4137"/>
                  <a:gd name="T113" fmla="*/ 74677668 h 3992"/>
                  <a:gd name="T114" fmla="*/ 56153415 w 4137"/>
                  <a:gd name="T115" fmla="*/ 78183372 h 3992"/>
                  <a:gd name="T116" fmla="*/ 42388048 w 4137"/>
                  <a:gd name="T117" fmla="*/ 68481725 h 3992"/>
                  <a:gd name="T118" fmla="*/ 36008750 w 4137"/>
                  <a:gd name="T119" fmla="*/ 48263251 h 3992"/>
                  <a:gd name="T120" fmla="*/ 21991328 w 4137"/>
                  <a:gd name="T121" fmla="*/ 42230345 h 3992"/>
                  <a:gd name="T122" fmla="*/ 0 w 4137"/>
                  <a:gd name="T123" fmla="*/ 40436948 h 3992"/>
                  <a:gd name="T124" fmla="*/ 7302340 w 4137"/>
                  <a:gd name="T125" fmla="*/ 17609611 h 399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3175" cmpd="sng">
                <a:solidFill>
                  <a:schemeClr val="bg1"/>
                </a:solidFill>
                <a:bevel/>
                <a:headEnd/>
                <a:tailEnd/>
              </a:ln>
            </p:spPr>
            <p:txBody>
              <a:bodyPr/>
              <a:lstStyle/>
              <a:p>
                <a:endParaRPr lang="zh-CN" altLang="en-US"/>
              </a:p>
            </p:txBody>
          </p:sp>
          <p:sp>
            <p:nvSpPr>
              <p:cNvPr id="27" name="稻壳儿小白白(http://dwz.cn/Wu2UP)">
                <a:extLst>
                  <a:ext uri="{FF2B5EF4-FFF2-40B4-BE49-F238E27FC236}">
                    <a16:creationId xmlns:a16="http://schemas.microsoft.com/office/drawing/2014/main" xmlns="" id="{49B823D5-2268-43DA-B01A-E42DE55648B4}"/>
                  </a:ext>
                </a:extLst>
              </p:cNvPr>
              <p:cNvSpPr>
                <a:spLocks/>
              </p:cNvSpPr>
              <p:nvPr/>
            </p:nvSpPr>
            <p:spPr bwMode="auto">
              <a:xfrm>
                <a:off x="6408738" y="3911600"/>
                <a:ext cx="835025" cy="522288"/>
              </a:xfrm>
              <a:custGeom>
                <a:avLst/>
                <a:gdLst>
                  <a:gd name="T0" fmla="*/ 235156603 w 2869"/>
                  <a:gd name="T1" fmla="*/ 100527635 h 1815"/>
                  <a:gd name="T2" fmla="*/ 231598797 w 2869"/>
                  <a:gd name="T3" fmla="*/ 89100318 h 1815"/>
                  <a:gd name="T4" fmla="*/ 235156603 w 2869"/>
                  <a:gd name="T5" fmla="*/ 79163322 h 1815"/>
                  <a:gd name="T6" fmla="*/ 229227023 w 2869"/>
                  <a:gd name="T7" fmla="*/ 70386006 h 1815"/>
                  <a:gd name="T8" fmla="*/ 217706356 w 2869"/>
                  <a:gd name="T9" fmla="*/ 63181597 h 1815"/>
                  <a:gd name="T10" fmla="*/ 211268310 w 2869"/>
                  <a:gd name="T11" fmla="*/ 59952332 h 1815"/>
                  <a:gd name="T12" fmla="*/ 203474841 w 2869"/>
                  <a:gd name="T13" fmla="*/ 60863098 h 1815"/>
                  <a:gd name="T14" fmla="*/ 192038869 w 2869"/>
                  <a:gd name="T15" fmla="*/ 54569744 h 1815"/>
                  <a:gd name="T16" fmla="*/ 178061732 w 2869"/>
                  <a:gd name="T17" fmla="*/ 49352907 h 1815"/>
                  <a:gd name="T18" fmla="*/ 170692033 w 2869"/>
                  <a:gd name="T19" fmla="*/ 49021693 h 1815"/>
                  <a:gd name="T20" fmla="*/ 166964544 w 2869"/>
                  <a:gd name="T21" fmla="*/ 37842715 h 1815"/>
                  <a:gd name="T22" fmla="*/ 164253987 w 2869"/>
                  <a:gd name="T23" fmla="*/ 28237220 h 1815"/>
                  <a:gd name="T24" fmla="*/ 151970766 w 2869"/>
                  <a:gd name="T25" fmla="*/ 31218147 h 1815"/>
                  <a:gd name="T26" fmla="*/ 140789173 w 2869"/>
                  <a:gd name="T27" fmla="*/ 30141629 h 1815"/>
                  <a:gd name="T28" fmla="*/ 116053631 w 2869"/>
                  <a:gd name="T29" fmla="*/ 29479201 h 1815"/>
                  <a:gd name="T30" fmla="*/ 100551388 w 2869"/>
                  <a:gd name="T31" fmla="*/ 23931150 h 1815"/>
                  <a:gd name="T32" fmla="*/ 89115707 w 2869"/>
                  <a:gd name="T33" fmla="*/ 12089744 h 1815"/>
                  <a:gd name="T34" fmla="*/ 80051510 w 2869"/>
                  <a:gd name="T35" fmla="*/ 331214 h 1815"/>
                  <a:gd name="T36" fmla="*/ 69801570 w 2869"/>
                  <a:gd name="T37" fmla="*/ 3560767 h 1815"/>
                  <a:gd name="T38" fmla="*/ 57179567 w 2869"/>
                  <a:gd name="T39" fmla="*/ 2484249 h 1815"/>
                  <a:gd name="T40" fmla="*/ 36849080 w 2869"/>
                  <a:gd name="T41" fmla="*/ 579553 h 1815"/>
                  <a:gd name="T42" fmla="*/ 43964692 w 2869"/>
                  <a:gd name="T43" fmla="*/ 8363514 h 1815"/>
                  <a:gd name="T44" fmla="*/ 55570055 w 2869"/>
                  <a:gd name="T45" fmla="*/ 16147476 h 1815"/>
                  <a:gd name="T46" fmla="*/ 49386388 w 2869"/>
                  <a:gd name="T47" fmla="*/ 25256006 h 1815"/>
                  <a:gd name="T48" fmla="*/ 37611633 w 2869"/>
                  <a:gd name="T49" fmla="*/ 28237220 h 1815"/>
                  <a:gd name="T50" fmla="*/ 38204504 w 2869"/>
                  <a:gd name="T51" fmla="*/ 43887731 h 1815"/>
                  <a:gd name="T52" fmla="*/ 42185789 w 2869"/>
                  <a:gd name="T53" fmla="*/ 58378849 h 1815"/>
                  <a:gd name="T54" fmla="*/ 54977184 w 2869"/>
                  <a:gd name="T55" fmla="*/ 66576900 h 1815"/>
                  <a:gd name="T56" fmla="*/ 53452369 w 2869"/>
                  <a:gd name="T57" fmla="*/ 87361373 h 1815"/>
                  <a:gd name="T58" fmla="*/ 38373895 w 2869"/>
                  <a:gd name="T59" fmla="*/ 92826548 h 1815"/>
                  <a:gd name="T60" fmla="*/ 29733468 w 2869"/>
                  <a:gd name="T61" fmla="*/ 95559136 h 1815"/>
                  <a:gd name="T62" fmla="*/ 19737616 w 2869"/>
                  <a:gd name="T63" fmla="*/ 93985941 h 1815"/>
                  <a:gd name="T64" fmla="*/ 8809819 w 2869"/>
                  <a:gd name="T65" fmla="*/ 96387315 h 1815"/>
                  <a:gd name="T66" fmla="*/ 3727198 w 2869"/>
                  <a:gd name="T67" fmla="*/ 106324024 h 1815"/>
                  <a:gd name="T68" fmla="*/ 4574447 w 2869"/>
                  <a:gd name="T69" fmla="*/ 121063769 h 1815"/>
                  <a:gd name="T70" fmla="*/ 4574447 w 2869"/>
                  <a:gd name="T71" fmla="*/ 127936676 h 1815"/>
                  <a:gd name="T72" fmla="*/ 14316211 w 2869"/>
                  <a:gd name="T73" fmla="*/ 130835014 h 1815"/>
                  <a:gd name="T74" fmla="*/ 18043409 w 2869"/>
                  <a:gd name="T75" fmla="*/ 142262331 h 1815"/>
                  <a:gd name="T76" fmla="*/ 26599141 w 2869"/>
                  <a:gd name="T77" fmla="*/ 149632203 h 1815"/>
                  <a:gd name="T78" fmla="*/ 30411034 w 2869"/>
                  <a:gd name="T79" fmla="*/ 141268688 h 1815"/>
                  <a:gd name="T80" fmla="*/ 41084743 w 2869"/>
                  <a:gd name="T81" fmla="*/ 131331979 h 1815"/>
                  <a:gd name="T82" fmla="*/ 56925479 w 2869"/>
                  <a:gd name="T83" fmla="*/ 126197730 h 1815"/>
                  <a:gd name="T84" fmla="*/ 70733224 w 2869"/>
                  <a:gd name="T85" fmla="*/ 126528944 h 1815"/>
                  <a:gd name="T86" fmla="*/ 65735298 w 2869"/>
                  <a:gd name="T87" fmla="*/ 116095270 h 1815"/>
                  <a:gd name="T88" fmla="*/ 75477063 w 2869"/>
                  <a:gd name="T89" fmla="*/ 112783130 h 1815"/>
                  <a:gd name="T90" fmla="*/ 92588818 w 2869"/>
                  <a:gd name="T91" fmla="*/ 118331181 h 1815"/>
                  <a:gd name="T92" fmla="*/ 108260162 w 2869"/>
                  <a:gd name="T93" fmla="*/ 121809072 h 1815"/>
                  <a:gd name="T94" fmla="*/ 119018276 w 2869"/>
                  <a:gd name="T95" fmla="*/ 130338050 h 1815"/>
                  <a:gd name="T96" fmla="*/ 127404907 w 2869"/>
                  <a:gd name="T97" fmla="*/ 131580318 h 1815"/>
                  <a:gd name="T98" fmla="*/ 140111316 w 2869"/>
                  <a:gd name="T99" fmla="*/ 125121213 h 1815"/>
                  <a:gd name="T100" fmla="*/ 146718753 w 2869"/>
                  <a:gd name="T101" fmla="*/ 127771213 h 1815"/>
                  <a:gd name="T102" fmla="*/ 148328264 w 2869"/>
                  <a:gd name="T103" fmla="*/ 136300190 h 1815"/>
                  <a:gd name="T104" fmla="*/ 162559780 w 2869"/>
                  <a:gd name="T105" fmla="*/ 122388625 h 1815"/>
                  <a:gd name="T106" fmla="*/ 166879848 w 2869"/>
                  <a:gd name="T107" fmla="*/ 132325622 h 1815"/>
                  <a:gd name="T108" fmla="*/ 167896489 w 2869"/>
                  <a:gd name="T109" fmla="*/ 143504599 h 1815"/>
                  <a:gd name="T110" fmla="*/ 173148502 w 2869"/>
                  <a:gd name="T111" fmla="*/ 148721436 h 1815"/>
                  <a:gd name="T112" fmla="*/ 184838561 w 2869"/>
                  <a:gd name="T113" fmla="*/ 142924759 h 1815"/>
                  <a:gd name="T114" fmla="*/ 199070076 w 2869"/>
                  <a:gd name="T115" fmla="*/ 136134727 h 1815"/>
                  <a:gd name="T116" fmla="*/ 206355080 w 2869"/>
                  <a:gd name="T117" fmla="*/ 131497443 h 1815"/>
                  <a:gd name="T118" fmla="*/ 213470692 w 2869"/>
                  <a:gd name="T119" fmla="*/ 130255462 h 1815"/>
                  <a:gd name="T120" fmla="*/ 219569955 w 2869"/>
                  <a:gd name="T121" fmla="*/ 125783641 h 1815"/>
                  <a:gd name="T122" fmla="*/ 234817820 w 2869"/>
                  <a:gd name="T123" fmla="*/ 121394983 h 18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tx2"/>
              </a:solidFill>
              <a:ln w="3175" cmpd="sng">
                <a:solidFill>
                  <a:schemeClr val="bg1"/>
                </a:solidFill>
                <a:bevel/>
                <a:headEnd/>
                <a:tailEnd/>
              </a:ln>
            </p:spPr>
            <p:txBody>
              <a:bodyPr/>
              <a:lstStyle/>
              <a:p>
                <a:endParaRPr lang="zh-CN" altLang="en-US"/>
              </a:p>
            </p:txBody>
          </p:sp>
          <p:sp>
            <p:nvSpPr>
              <p:cNvPr id="28" name="稻壳儿小白白(http://dwz.cn/Wu2UP)">
                <a:extLst>
                  <a:ext uri="{FF2B5EF4-FFF2-40B4-BE49-F238E27FC236}">
                    <a16:creationId xmlns:a16="http://schemas.microsoft.com/office/drawing/2014/main" xmlns="" id="{CF523E12-76A1-419F-8EDA-27BFA80248FF}"/>
                  </a:ext>
                </a:extLst>
              </p:cNvPr>
              <p:cNvSpPr>
                <a:spLocks/>
              </p:cNvSpPr>
              <p:nvPr/>
            </p:nvSpPr>
            <p:spPr bwMode="auto">
              <a:xfrm>
                <a:off x="7069138" y="3249613"/>
                <a:ext cx="752475" cy="481012"/>
              </a:xfrm>
              <a:custGeom>
                <a:avLst/>
                <a:gdLst>
                  <a:gd name="T0" fmla="*/ 69284583 w 2606"/>
                  <a:gd name="T1" fmla="*/ 12677876 h 1671"/>
                  <a:gd name="T2" fmla="*/ 51192266 w 2606"/>
                  <a:gd name="T3" fmla="*/ 16323895 h 1671"/>
                  <a:gd name="T4" fmla="*/ 36018027 w 2606"/>
                  <a:gd name="T5" fmla="*/ 28339120 h 1671"/>
                  <a:gd name="T6" fmla="*/ 30598533 w 2606"/>
                  <a:gd name="T7" fmla="*/ 34056571 h 1671"/>
                  <a:gd name="T8" fmla="*/ 21010396 w 2606"/>
                  <a:gd name="T9" fmla="*/ 55103652 h 1671"/>
                  <a:gd name="T10" fmla="*/ 12756270 w 2606"/>
                  <a:gd name="T11" fmla="*/ 73167654 h 1671"/>
                  <a:gd name="T12" fmla="*/ 13089773 w 2606"/>
                  <a:gd name="T13" fmla="*/ 89077320 h 1671"/>
                  <a:gd name="T14" fmla="*/ 19759832 w 2606"/>
                  <a:gd name="T15" fmla="*/ 88663091 h 1671"/>
                  <a:gd name="T16" fmla="*/ 33350004 w 2606"/>
                  <a:gd name="T17" fmla="*/ 84851265 h 1671"/>
                  <a:gd name="T18" fmla="*/ 23845315 w 2606"/>
                  <a:gd name="T19" fmla="*/ 92557532 h 1671"/>
                  <a:gd name="T20" fmla="*/ 13673620 w 2606"/>
                  <a:gd name="T21" fmla="*/ 103661109 h 1671"/>
                  <a:gd name="T22" fmla="*/ 2251073 w 2606"/>
                  <a:gd name="T23" fmla="*/ 115427623 h 1671"/>
                  <a:gd name="T24" fmla="*/ 6086501 w 2606"/>
                  <a:gd name="T25" fmla="*/ 123548119 h 1671"/>
                  <a:gd name="T26" fmla="*/ 17758814 w 2606"/>
                  <a:gd name="T27" fmla="*/ 131420193 h 1671"/>
                  <a:gd name="T28" fmla="*/ 35601076 w 2606"/>
                  <a:gd name="T29" fmla="*/ 135314634 h 1671"/>
                  <a:gd name="T30" fmla="*/ 45856219 w 2606"/>
                  <a:gd name="T31" fmla="*/ 129597183 h 1671"/>
                  <a:gd name="T32" fmla="*/ 54860798 w 2606"/>
                  <a:gd name="T33" fmla="*/ 118162282 h 1671"/>
                  <a:gd name="T34" fmla="*/ 58445882 w 2606"/>
                  <a:gd name="T35" fmla="*/ 119073643 h 1671"/>
                  <a:gd name="T36" fmla="*/ 67617069 w 2606"/>
                  <a:gd name="T37" fmla="*/ 132746070 h 1671"/>
                  <a:gd name="T38" fmla="*/ 83708368 w 2606"/>
                  <a:gd name="T39" fmla="*/ 137303450 h 1671"/>
                  <a:gd name="T40" fmla="*/ 88627464 w 2606"/>
                  <a:gd name="T41" fmla="*/ 130840158 h 1671"/>
                  <a:gd name="T42" fmla="*/ 98966055 w 2606"/>
                  <a:gd name="T43" fmla="*/ 136889222 h 1671"/>
                  <a:gd name="T44" fmla="*/ 106303119 w 2606"/>
                  <a:gd name="T45" fmla="*/ 132746070 h 1671"/>
                  <a:gd name="T46" fmla="*/ 114890747 w 2606"/>
                  <a:gd name="T47" fmla="*/ 124211058 h 1671"/>
                  <a:gd name="T48" fmla="*/ 124145093 w 2606"/>
                  <a:gd name="T49" fmla="*/ 111284472 h 1671"/>
                  <a:gd name="T50" fmla="*/ 135317585 w 2606"/>
                  <a:gd name="T51" fmla="*/ 100097993 h 1671"/>
                  <a:gd name="T52" fmla="*/ 139652834 w 2606"/>
                  <a:gd name="T53" fmla="*/ 89906065 h 1671"/>
                  <a:gd name="T54" fmla="*/ 145155777 w 2606"/>
                  <a:gd name="T55" fmla="*/ 85017072 h 1671"/>
                  <a:gd name="T56" fmla="*/ 147906960 w 2606"/>
                  <a:gd name="T57" fmla="*/ 79879656 h 1671"/>
                  <a:gd name="T58" fmla="*/ 152075890 w 2606"/>
                  <a:gd name="T59" fmla="*/ 75653602 h 1671"/>
                  <a:gd name="T60" fmla="*/ 147906960 w 2606"/>
                  <a:gd name="T61" fmla="*/ 68196045 h 1671"/>
                  <a:gd name="T62" fmla="*/ 153993460 w 2606"/>
                  <a:gd name="T63" fmla="*/ 66290132 h 1671"/>
                  <a:gd name="T64" fmla="*/ 157245041 w 2606"/>
                  <a:gd name="T65" fmla="*/ 72836328 h 1671"/>
                  <a:gd name="T66" fmla="*/ 165249112 w 2606"/>
                  <a:gd name="T67" fmla="*/ 66290132 h 1671"/>
                  <a:gd name="T68" fmla="*/ 167250129 w 2606"/>
                  <a:gd name="T69" fmla="*/ 55932398 h 1671"/>
                  <a:gd name="T70" fmla="*/ 170084760 w 2606"/>
                  <a:gd name="T71" fmla="*/ 56429530 h 1671"/>
                  <a:gd name="T72" fmla="*/ 165916118 w 2606"/>
                  <a:gd name="T73" fmla="*/ 53114836 h 1671"/>
                  <a:gd name="T74" fmla="*/ 171668826 w 2606"/>
                  <a:gd name="T75" fmla="*/ 52037669 h 1671"/>
                  <a:gd name="T76" fmla="*/ 183758380 w 2606"/>
                  <a:gd name="T77" fmla="*/ 41016996 h 1671"/>
                  <a:gd name="T78" fmla="*/ 186843065 w 2606"/>
                  <a:gd name="T79" fmla="*/ 44000076 h 1671"/>
                  <a:gd name="T80" fmla="*/ 197848662 w 2606"/>
                  <a:gd name="T81" fmla="*/ 32896500 h 1671"/>
                  <a:gd name="T82" fmla="*/ 203434764 w 2606"/>
                  <a:gd name="T83" fmla="*/ 31570622 h 1671"/>
                  <a:gd name="T84" fmla="*/ 211438834 w 2606"/>
                  <a:gd name="T85" fmla="*/ 37951012 h 1671"/>
                  <a:gd name="T86" fmla="*/ 211855496 w 2606"/>
                  <a:gd name="T87" fmla="*/ 31156394 h 1671"/>
                  <a:gd name="T88" fmla="*/ 215023918 w 2606"/>
                  <a:gd name="T89" fmla="*/ 24361487 h 1671"/>
                  <a:gd name="T90" fmla="*/ 216107875 w 2606"/>
                  <a:gd name="T91" fmla="*/ 15495437 h 1671"/>
                  <a:gd name="T92" fmla="*/ 202434255 w 2606"/>
                  <a:gd name="T93" fmla="*/ 13423718 h 1671"/>
                  <a:gd name="T94" fmla="*/ 195680748 w 2606"/>
                  <a:gd name="T95" fmla="*/ 18229808 h 1671"/>
                  <a:gd name="T96" fmla="*/ 182424368 w 2606"/>
                  <a:gd name="T97" fmla="*/ 17566869 h 1671"/>
                  <a:gd name="T98" fmla="*/ 172586176 w 2606"/>
                  <a:gd name="T99" fmla="*/ 11435190 h 1671"/>
                  <a:gd name="T100" fmla="*/ 164665554 w 2606"/>
                  <a:gd name="T101" fmla="*/ 6712003 h 1671"/>
                  <a:gd name="T102" fmla="*/ 146823292 w 2606"/>
                  <a:gd name="T103" fmla="*/ 13175296 h 1671"/>
                  <a:gd name="T104" fmla="*/ 144572219 w 2606"/>
                  <a:gd name="T105" fmla="*/ 21875827 h 1671"/>
                  <a:gd name="T106" fmla="*/ 138819221 w 2606"/>
                  <a:gd name="T107" fmla="*/ 31156394 h 1671"/>
                  <a:gd name="T108" fmla="*/ 118975942 w 2606"/>
                  <a:gd name="T109" fmla="*/ 36459616 h 1671"/>
                  <a:gd name="T110" fmla="*/ 112055828 w 2606"/>
                  <a:gd name="T111" fmla="*/ 18726940 h 1671"/>
                  <a:gd name="T112" fmla="*/ 114140294 w 2606"/>
                  <a:gd name="T113" fmla="*/ 11766515 h 1671"/>
                  <a:gd name="T114" fmla="*/ 104302102 w 2606"/>
                  <a:gd name="T115" fmla="*/ 331325 h 1671"/>
                  <a:gd name="T116" fmla="*/ 95464130 w 2606"/>
                  <a:gd name="T117" fmla="*/ 3480212 h 1671"/>
                  <a:gd name="T118" fmla="*/ 85292435 w 2606"/>
                  <a:gd name="T119" fmla="*/ 9529277 h 1671"/>
                  <a:gd name="T120" fmla="*/ 80123284 w 2606"/>
                  <a:gd name="T121" fmla="*/ 4226055 h 16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3175" cmpd="sng">
                <a:solidFill>
                  <a:schemeClr val="bg1"/>
                </a:solidFill>
                <a:bevel/>
                <a:headEnd/>
                <a:tailEnd/>
              </a:ln>
            </p:spPr>
            <p:txBody>
              <a:bodyPr/>
              <a:lstStyle/>
              <a:p>
                <a:endParaRPr lang="zh-CN" altLang="en-US"/>
              </a:p>
            </p:txBody>
          </p:sp>
          <p:sp>
            <p:nvSpPr>
              <p:cNvPr id="29" name="稻壳儿小白白(http://dwz.cn/Wu2UP)">
                <a:extLst>
                  <a:ext uri="{FF2B5EF4-FFF2-40B4-BE49-F238E27FC236}">
                    <a16:creationId xmlns:a16="http://schemas.microsoft.com/office/drawing/2014/main" xmlns="" id="{738436FA-67A9-41EF-967B-AE9C30B0D7B5}"/>
                  </a:ext>
                </a:extLst>
              </p:cNvPr>
              <p:cNvSpPr>
                <a:spLocks/>
              </p:cNvSpPr>
              <p:nvPr/>
            </p:nvSpPr>
            <p:spPr bwMode="auto">
              <a:xfrm>
                <a:off x="7100888" y="3709988"/>
                <a:ext cx="512762" cy="646112"/>
              </a:xfrm>
              <a:custGeom>
                <a:avLst/>
                <a:gdLst>
                  <a:gd name="T0" fmla="*/ 138546901 w 1769"/>
                  <a:gd name="T1" fmla="*/ 115108513 h 2242"/>
                  <a:gd name="T2" fmla="*/ 122751281 w 1769"/>
                  <a:gd name="T3" fmla="*/ 117932155 h 2242"/>
                  <a:gd name="T4" fmla="*/ 123759413 w 1769"/>
                  <a:gd name="T5" fmla="*/ 110042499 h 2242"/>
                  <a:gd name="T6" fmla="*/ 120902845 w 1769"/>
                  <a:gd name="T7" fmla="*/ 103730659 h 2242"/>
                  <a:gd name="T8" fmla="*/ 116954085 w 1769"/>
                  <a:gd name="T9" fmla="*/ 101571285 h 2242"/>
                  <a:gd name="T10" fmla="*/ 108215971 w 1769"/>
                  <a:gd name="T11" fmla="*/ 95176447 h 2242"/>
                  <a:gd name="T12" fmla="*/ 114265345 w 1769"/>
                  <a:gd name="T13" fmla="*/ 83466028 h 2242"/>
                  <a:gd name="T14" fmla="*/ 112921265 w 1769"/>
                  <a:gd name="T15" fmla="*/ 72918725 h 2242"/>
                  <a:gd name="T16" fmla="*/ 123591584 w 1769"/>
                  <a:gd name="T17" fmla="*/ 69762805 h 2242"/>
                  <a:gd name="T18" fmla="*/ 130480972 w 1769"/>
                  <a:gd name="T19" fmla="*/ 63699957 h 2242"/>
                  <a:gd name="T20" fmla="*/ 119642534 w 1769"/>
                  <a:gd name="T21" fmla="*/ 55893299 h 2242"/>
                  <a:gd name="T22" fmla="*/ 115189708 w 1769"/>
                  <a:gd name="T23" fmla="*/ 64281516 h 2242"/>
                  <a:gd name="T24" fmla="*/ 101242524 w 1769"/>
                  <a:gd name="T25" fmla="*/ 57471115 h 2242"/>
                  <a:gd name="T26" fmla="*/ 95529387 w 1769"/>
                  <a:gd name="T27" fmla="*/ 50162729 h 2242"/>
                  <a:gd name="T28" fmla="*/ 91328449 w 1769"/>
                  <a:gd name="T29" fmla="*/ 43601609 h 2242"/>
                  <a:gd name="T30" fmla="*/ 94941261 w 1769"/>
                  <a:gd name="T31" fmla="*/ 34383130 h 2242"/>
                  <a:gd name="T32" fmla="*/ 83766586 w 1769"/>
                  <a:gd name="T33" fmla="*/ 30230664 h 2242"/>
                  <a:gd name="T34" fmla="*/ 79817826 w 1769"/>
                  <a:gd name="T35" fmla="*/ 22423718 h 2242"/>
                  <a:gd name="T36" fmla="*/ 73348445 w 1769"/>
                  <a:gd name="T37" fmla="*/ 20513624 h 2242"/>
                  <a:gd name="T38" fmla="*/ 61333756 w 1769"/>
                  <a:gd name="T39" fmla="*/ 17274706 h 2242"/>
                  <a:gd name="T40" fmla="*/ 54444078 w 1769"/>
                  <a:gd name="T41" fmla="*/ 8221934 h 2242"/>
                  <a:gd name="T42" fmla="*/ 40496893 w 1769"/>
                  <a:gd name="T43" fmla="*/ 0 h 2242"/>
                  <a:gd name="T44" fmla="*/ 38312510 w 1769"/>
                  <a:gd name="T45" fmla="*/ 11377854 h 2242"/>
                  <a:gd name="T46" fmla="*/ 46462208 w 1769"/>
                  <a:gd name="T47" fmla="*/ 19267798 h 2242"/>
                  <a:gd name="T48" fmla="*/ 43605640 w 1769"/>
                  <a:gd name="T49" fmla="*/ 29649106 h 2242"/>
                  <a:gd name="T50" fmla="*/ 32851261 w 1769"/>
                  <a:gd name="T51" fmla="*/ 30811934 h 2242"/>
                  <a:gd name="T52" fmla="*/ 23861259 w 1769"/>
                  <a:gd name="T53" fmla="*/ 22589712 h 2242"/>
                  <a:gd name="T54" fmla="*/ 19324374 w 1769"/>
                  <a:gd name="T55" fmla="*/ 30230664 h 2242"/>
                  <a:gd name="T56" fmla="*/ 19744381 w 1769"/>
                  <a:gd name="T57" fmla="*/ 40528975 h 2242"/>
                  <a:gd name="T58" fmla="*/ 12350637 w 1769"/>
                  <a:gd name="T59" fmla="*/ 51242272 h 2242"/>
                  <a:gd name="T60" fmla="*/ 1008132 w 1769"/>
                  <a:gd name="T61" fmla="*/ 57637398 h 2242"/>
                  <a:gd name="T62" fmla="*/ 3108746 w 1769"/>
                  <a:gd name="T63" fmla="*/ 66108612 h 2242"/>
                  <a:gd name="T64" fmla="*/ 8905943 w 1769"/>
                  <a:gd name="T65" fmla="*/ 74911816 h 2242"/>
                  <a:gd name="T66" fmla="*/ 16215627 w 1769"/>
                  <a:gd name="T67" fmla="*/ 78151022 h 2242"/>
                  <a:gd name="T68" fmla="*/ 26129702 w 1769"/>
                  <a:gd name="T69" fmla="*/ 79645840 h 2242"/>
                  <a:gd name="T70" fmla="*/ 30750937 w 1769"/>
                  <a:gd name="T71" fmla="*/ 78400014 h 2242"/>
                  <a:gd name="T72" fmla="*/ 32179076 w 1769"/>
                  <a:gd name="T73" fmla="*/ 100574739 h 2242"/>
                  <a:gd name="T74" fmla="*/ 19492202 w 1769"/>
                  <a:gd name="T75" fmla="*/ 110374777 h 2242"/>
                  <a:gd name="T76" fmla="*/ 21928764 w 1769"/>
                  <a:gd name="T77" fmla="*/ 125739101 h 2242"/>
                  <a:gd name="T78" fmla="*/ 32851261 w 1769"/>
                  <a:gd name="T79" fmla="*/ 128064470 h 2242"/>
                  <a:gd name="T80" fmla="*/ 34111572 w 1769"/>
                  <a:gd name="T81" fmla="*/ 137615228 h 2242"/>
                  <a:gd name="T82" fmla="*/ 31170944 w 1769"/>
                  <a:gd name="T83" fmla="*/ 146418720 h 2242"/>
                  <a:gd name="T84" fmla="*/ 34867816 w 1769"/>
                  <a:gd name="T85" fmla="*/ 155969477 h 2242"/>
                  <a:gd name="T86" fmla="*/ 41589375 w 1769"/>
                  <a:gd name="T87" fmla="*/ 169922269 h 2242"/>
                  <a:gd name="T88" fmla="*/ 48730941 w 1769"/>
                  <a:gd name="T89" fmla="*/ 176234109 h 2242"/>
                  <a:gd name="T90" fmla="*/ 63014073 w 1769"/>
                  <a:gd name="T91" fmla="*/ 166683063 h 2242"/>
                  <a:gd name="T92" fmla="*/ 62173769 w 1769"/>
                  <a:gd name="T93" fmla="*/ 176317106 h 2242"/>
                  <a:gd name="T94" fmla="*/ 67550959 w 1769"/>
                  <a:gd name="T95" fmla="*/ 182794941 h 2242"/>
                  <a:gd name="T96" fmla="*/ 73264385 w 1769"/>
                  <a:gd name="T97" fmla="*/ 173991737 h 2242"/>
                  <a:gd name="T98" fmla="*/ 81245965 w 1769"/>
                  <a:gd name="T99" fmla="*/ 173078189 h 2242"/>
                  <a:gd name="T100" fmla="*/ 92672528 w 1769"/>
                  <a:gd name="T101" fmla="*/ 181964678 h 2242"/>
                  <a:gd name="T102" fmla="*/ 106115647 w 1769"/>
                  <a:gd name="T103" fmla="*/ 181715398 h 2242"/>
                  <a:gd name="T104" fmla="*/ 114181286 w 1769"/>
                  <a:gd name="T105" fmla="*/ 181798395 h 2242"/>
                  <a:gd name="T106" fmla="*/ 119894712 w 1769"/>
                  <a:gd name="T107" fmla="*/ 177479935 h 2242"/>
                  <a:gd name="T108" fmla="*/ 127960351 w 1769"/>
                  <a:gd name="T109" fmla="*/ 165935798 h 2242"/>
                  <a:gd name="T110" fmla="*/ 129304721 w 1769"/>
                  <a:gd name="T111" fmla="*/ 156384753 h 2242"/>
                  <a:gd name="T112" fmla="*/ 133337830 w 1769"/>
                  <a:gd name="T113" fmla="*/ 150903463 h 2242"/>
                  <a:gd name="T114" fmla="*/ 143083787 w 1769"/>
                  <a:gd name="T115" fmla="*/ 147664546 h 2242"/>
                  <a:gd name="T116" fmla="*/ 140395337 w 1769"/>
                  <a:gd name="T117" fmla="*/ 138944051 h 2242"/>
                  <a:gd name="T118" fmla="*/ 145268460 w 1769"/>
                  <a:gd name="T119" fmla="*/ 133878038 h 2242"/>
                  <a:gd name="T120" fmla="*/ 148376917 w 1769"/>
                  <a:gd name="T121" fmla="*/ 119925534 h 2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tx2"/>
              </a:solidFill>
              <a:ln w="3175" cmpd="sng">
                <a:solidFill>
                  <a:schemeClr val="bg1"/>
                </a:solidFill>
                <a:bevel/>
                <a:headEnd/>
                <a:tailEnd/>
              </a:ln>
            </p:spPr>
            <p:txBody>
              <a:bodyPr/>
              <a:lstStyle/>
              <a:p>
                <a:endParaRPr lang="zh-CN" altLang="en-US"/>
              </a:p>
            </p:txBody>
          </p:sp>
          <p:sp>
            <p:nvSpPr>
              <p:cNvPr id="30" name="稻壳儿小白白(http://dwz.cn/Wu2UP)">
                <a:extLst>
                  <a:ext uri="{FF2B5EF4-FFF2-40B4-BE49-F238E27FC236}">
                    <a16:creationId xmlns:a16="http://schemas.microsoft.com/office/drawing/2014/main" xmlns="" id="{02A93979-C594-4438-A235-2BF9E926C372}"/>
                  </a:ext>
                </a:extLst>
              </p:cNvPr>
              <p:cNvSpPr>
                <a:spLocks/>
              </p:cNvSpPr>
              <p:nvPr/>
            </p:nvSpPr>
            <p:spPr bwMode="auto">
              <a:xfrm>
                <a:off x="6616700" y="2954338"/>
                <a:ext cx="419100" cy="784225"/>
              </a:xfrm>
              <a:custGeom>
                <a:avLst/>
                <a:gdLst>
                  <a:gd name="T0" fmla="*/ 360558 w 1396"/>
                  <a:gd name="T1" fmla="*/ 211001493 h 2738"/>
                  <a:gd name="T2" fmla="*/ 9643803 w 1396"/>
                  <a:gd name="T3" fmla="*/ 188194810 h 2738"/>
                  <a:gd name="T4" fmla="*/ 6849703 w 1396"/>
                  <a:gd name="T5" fmla="*/ 173674331 h 2738"/>
                  <a:gd name="T6" fmla="*/ 5858394 w 1396"/>
                  <a:gd name="T7" fmla="*/ 157922808 h 2738"/>
                  <a:gd name="T8" fmla="*/ 5047213 w 1396"/>
                  <a:gd name="T9" fmla="*/ 148160381 h 2738"/>
                  <a:gd name="T10" fmla="*/ 4055903 w 1396"/>
                  <a:gd name="T11" fmla="*/ 140859183 h 2738"/>
                  <a:gd name="T12" fmla="*/ 12257474 w 1396"/>
                  <a:gd name="T13" fmla="*/ 127240649 h 2738"/>
                  <a:gd name="T14" fmla="*/ 14781081 w 1396"/>
                  <a:gd name="T15" fmla="*/ 119939452 h 2738"/>
                  <a:gd name="T16" fmla="*/ 13429213 w 1396"/>
                  <a:gd name="T17" fmla="*/ 111735736 h 2738"/>
                  <a:gd name="T18" fmla="*/ 6940068 w 1396"/>
                  <a:gd name="T19" fmla="*/ 103613938 h 2738"/>
                  <a:gd name="T20" fmla="*/ 8111506 w 1396"/>
                  <a:gd name="T21" fmla="*/ 92538836 h 2738"/>
                  <a:gd name="T22" fmla="*/ 14691016 w 1396"/>
                  <a:gd name="T23" fmla="*/ 86057666 h 2738"/>
                  <a:gd name="T24" fmla="*/ 20008723 w 1396"/>
                  <a:gd name="T25" fmla="*/ 73669890 h 2738"/>
                  <a:gd name="T26" fmla="*/ 22622394 w 1396"/>
                  <a:gd name="T27" fmla="*/ 64974101 h 2738"/>
                  <a:gd name="T28" fmla="*/ 29382032 w 1396"/>
                  <a:gd name="T29" fmla="*/ 55293591 h 2738"/>
                  <a:gd name="T30" fmla="*/ 23794132 w 1396"/>
                  <a:gd name="T31" fmla="*/ 51847927 h 2738"/>
                  <a:gd name="T32" fmla="*/ 32716819 w 1396"/>
                  <a:gd name="T33" fmla="*/ 47910190 h 2738"/>
                  <a:gd name="T34" fmla="*/ 34699739 w 1396"/>
                  <a:gd name="T35" fmla="*/ 42085501 h 2738"/>
                  <a:gd name="T36" fmla="*/ 48759703 w 1396"/>
                  <a:gd name="T37" fmla="*/ 42741695 h 2738"/>
                  <a:gd name="T38" fmla="*/ 56330522 w 1396"/>
                  <a:gd name="T39" fmla="*/ 26416181 h 2738"/>
                  <a:gd name="T40" fmla="*/ 69850100 w 1396"/>
                  <a:gd name="T41" fmla="*/ 21986083 h 2738"/>
                  <a:gd name="T42" fmla="*/ 79042981 w 1396"/>
                  <a:gd name="T43" fmla="*/ 15505199 h 2738"/>
                  <a:gd name="T44" fmla="*/ 98781510 w 1396"/>
                  <a:gd name="T45" fmla="*/ 13454127 h 2738"/>
                  <a:gd name="T46" fmla="*/ 109777181 w 1396"/>
                  <a:gd name="T47" fmla="*/ 4922172 h 2738"/>
                  <a:gd name="T48" fmla="*/ 116266326 w 1396"/>
                  <a:gd name="T49" fmla="*/ 6398967 h 2738"/>
                  <a:gd name="T50" fmla="*/ 122124719 w 1396"/>
                  <a:gd name="T51" fmla="*/ 13454127 h 2738"/>
                  <a:gd name="T52" fmla="*/ 118789932 w 1396"/>
                  <a:gd name="T53" fmla="*/ 17720105 h 2738"/>
                  <a:gd name="T54" fmla="*/ 111399542 w 1396"/>
                  <a:gd name="T55" fmla="*/ 23791118 h 2738"/>
                  <a:gd name="T56" fmla="*/ 107884326 w 1396"/>
                  <a:gd name="T57" fmla="*/ 26006024 h 2738"/>
                  <a:gd name="T58" fmla="*/ 112570981 w 1396"/>
                  <a:gd name="T59" fmla="*/ 30190085 h 2738"/>
                  <a:gd name="T60" fmla="*/ 121854526 w 1396"/>
                  <a:gd name="T61" fmla="*/ 37409366 h 2738"/>
                  <a:gd name="T62" fmla="*/ 125008884 w 1396"/>
                  <a:gd name="T63" fmla="*/ 46269275 h 2738"/>
                  <a:gd name="T64" fmla="*/ 123657016 w 1396"/>
                  <a:gd name="T65" fmla="*/ 56359942 h 2738"/>
                  <a:gd name="T66" fmla="*/ 118429374 w 1396"/>
                  <a:gd name="T67" fmla="*/ 60297966 h 2738"/>
                  <a:gd name="T68" fmla="*/ 110768490 w 1396"/>
                  <a:gd name="T69" fmla="*/ 58657051 h 2738"/>
                  <a:gd name="T70" fmla="*/ 105991771 w 1396"/>
                  <a:gd name="T71" fmla="*/ 68993755 h 2738"/>
                  <a:gd name="T72" fmla="*/ 102386490 w 1396"/>
                  <a:gd name="T73" fmla="*/ 75639045 h 2738"/>
                  <a:gd name="T74" fmla="*/ 98330587 w 1396"/>
                  <a:gd name="T75" fmla="*/ 83514520 h 2738"/>
                  <a:gd name="T76" fmla="*/ 101935868 w 1396"/>
                  <a:gd name="T77" fmla="*/ 92374716 h 2738"/>
                  <a:gd name="T78" fmla="*/ 107163510 w 1396"/>
                  <a:gd name="T79" fmla="*/ 93933428 h 2738"/>
                  <a:gd name="T80" fmla="*/ 111219113 w 1396"/>
                  <a:gd name="T81" fmla="*/ 104680289 h 2738"/>
                  <a:gd name="T82" fmla="*/ 112931539 w 1396"/>
                  <a:gd name="T83" fmla="*/ 109602748 h 2738"/>
                  <a:gd name="T84" fmla="*/ 115184952 w 1396"/>
                  <a:gd name="T85" fmla="*/ 118462657 h 2738"/>
                  <a:gd name="T86" fmla="*/ 106712587 w 1396"/>
                  <a:gd name="T87" fmla="*/ 132491062 h 2738"/>
                  <a:gd name="T88" fmla="*/ 104279345 w 1396"/>
                  <a:gd name="T89" fmla="*/ 140859183 h 2738"/>
                  <a:gd name="T90" fmla="*/ 98871574 w 1396"/>
                  <a:gd name="T91" fmla="*/ 147340067 h 2738"/>
                  <a:gd name="T92" fmla="*/ 103648293 w 1396"/>
                  <a:gd name="T93" fmla="*/ 154887588 h 2738"/>
                  <a:gd name="T94" fmla="*/ 105450784 w 1396"/>
                  <a:gd name="T95" fmla="*/ 168013475 h 2738"/>
                  <a:gd name="T96" fmla="*/ 104279345 w 1396"/>
                  <a:gd name="T97" fmla="*/ 173428008 h 2738"/>
                  <a:gd name="T98" fmla="*/ 103468165 w 1396"/>
                  <a:gd name="T99" fmla="*/ 180401252 h 2738"/>
                  <a:gd name="T100" fmla="*/ 98420952 w 1396"/>
                  <a:gd name="T101" fmla="*/ 190327799 h 2738"/>
                  <a:gd name="T102" fmla="*/ 93643932 w 1396"/>
                  <a:gd name="T103" fmla="*/ 192707111 h 2738"/>
                  <a:gd name="T104" fmla="*/ 86433671 w 1396"/>
                  <a:gd name="T105" fmla="*/ 196070571 h 2738"/>
                  <a:gd name="T106" fmla="*/ 80395148 w 1396"/>
                  <a:gd name="T107" fmla="*/ 199352115 h 2738"/>
                  <a:gd name="T108" fmla="*/ 73545145 w 1396"/>
                  <a:gd name="T109" fmla="*/ 200336549 h 2738"/>
                  <a:gd name="T110" fmla="*/ 59575245 w 1396"/>
                  <a:gd name="T111" fmla="*/ 199352115 h 2738"/>
                  <a:gd name="T112" fmla="*/ 55699771 w 1396"/>
                  <a:gd name="T113" fmla="*/ 205751081 h 2738"/>
                  <a:gd name="T114" fmla="*/ 48759703 w 1396"/>
                  <a:gd name="T115" fmla="*/ 207145673 h 2738"/>
                  <a:gd name="T116" fmla="*/ 40197574 w 1396"/>
                  <a:gd name="T117" fmla="*/ 214939231 h 2738"/>
                  <a:gd name="T118" fmla="*/ 23974261 w 1396"/>
                  <a:gd name="T119" fmla="*/ 219533449 h 2738"/>
                  <a:gd name="T120" fmla="*/ 11806852 w 1396"/>
                  <a:gd name="T121" fmla="*/ 224373704 h 27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pFill/>
              <a:ln w="3175" cmpd="sng">
                <a:solidFill>
                  <a:schemeClr val="bg1"/>
                </a:solidFill>
                <a:bevel/>
                <a:headEnd/>
                <a:tailEnd/>
              </a:ln>
            </p:spPr>
            <p:txBody>
              <a:bodyPr/>
              <a:lstStyle/>
              <a:p>
                <a:endParaRPr lang="zh-CN" altLang="en-US"/>
              </a:p>
            </p:txBody>
          </p:sp>
          <p:sp>
            <p:nvSpPr>
              <p:cNvPr id="31" name="稻壳儿小白白(http://dwz.cn/Wu2UP)">
                <a:extLst>
                  <a:ext uri="{FF2B5EF4-FFF2-40B4-BE49-F238E27FC236}">
                    <a16:creationId xmlns:a16="http://schemas.microsoft.com/office/drawing/2014/main" xmlns="" id="{AB49F7BF-ECAB-48B8-A5B8-C6F8A089B9B7}"/>
                  </a:ext>
                </a:extLst>
              </p:cNvPr>
              <p:cNvSpPr>
                <a:spLocks/>
              </p:cNvSpPr>
              <p:nvPr/>
            </p:nvSpPr>
            <p:spPr bwMode="auto">
              <a:xfrm>
                <a:off x="7610475" y="2184400"/>
                <a:ext cx="876300" cy="647700"/>
              </a:xfrm>
              <a:custGeom>
                <a:avLst/>
                <a:gdLst>
                  <a:gd name="T0" fmla="*/ 248419918 w 3070"/>
                  <a:gd name="T1" fmla="*/ 86786664 h 2270"/>
                  <a:gd name="T2" fmla="*/ 237257797 w 3070"/>
                  <a:gd name="T3" fmla="*/ 92322930 h 2270"/>
                  <a:gd name="T4" fmla="*/ 239457395 w 3070"/>
                  <a:gd name="T5" fmla="*/ 101034067 h 2270"/>
                  <a:gd name="T6" fmla="*/ 236116894 w 3070"/>
                  <a:gd name="T7" fmla="*/ 102418204 h 2270"/>
                  <a:gd name="T8" fmla="*/ 228784233 w 3070"/>
                  <a:gd name="T9" fmla="*/ 93136977 h 2270"/>
                  <a:gd name="T10" fmla="*/ 219821710 w 3070"/>
                  <a:gd name="T11" fmla="*/ 89473335 h 2270"/>
                  <a:gd name="T12" fmla="*/ 217703462 w 3070"/>
                  <a:gd name="T13" fmla="*/ 110803780 h 2270"/>
                  <a:gd name="T14" fmla="*/ 208659589 w 3070"/>
                  <a:gd name="T15" fmla="*/ 113083284 h 2270"/>
                  <a:gd name="T16" fmla="*/ 200104675 w 3070"/>
                  <a:gd name="T17" fmla="*/ 130017358 h 2270"/>
                  <a:gd name="T18" fmla="*/ 184461435 w 3070"/>
                  <a:gd name="T19" fmla="*/ 132622424 h 2270"/>
                  <a:gd name="T20" fmla="*/ 184135463 w 3070"/>
                  <a:gd name="T21" fmla="*/ 144508718 h 2270"/>
                  <a:gd name="T22" fmla="*/ 182668874 w 3070"/>
                  <a:gd name="T23" fmla="*/ 155743888 h 2270"/>
                  <a:gd name="T24" fmla="*/ 163684848 w 3070"/>
                  <a:gd name="T25" fmla="*/ 157290664 h 2270"/>
                  <a:gd name="T26" fmla="*/ 155944864 w 3070"/>
                  <a:gd name="T27" fmla="*/ 151429121 h 2270"/>
                  <a:gd name="T28" fmla="*/ 149345211 w 3070"/>
                  <a:gd name="T29" fmla="*/ 150533469 h 2270"/>
                  <a:gd name="T30" fmla="*/ 143397504 w 3070"/>
                  <a:gd name="T31" fmla="*/ 161198549 h 2270"/>
                  <a:gd name="T32" fmla="*/ 137531146 w 3070"/>
                  <a:gd name="T33" fmla="*/ 174061814 h 2270"/>
                  <a:gd name="T34" fmla="*/ 128079951 w 3070"/>
                  <a:gd name="T35" fmla="*/ 184320012 h 2270"/>
                  <a:gd name="T36" fmla="*/ 124821085 w 3070"/>
                  <a:gd name="T37" fmla="*/ 180167884 h 2270"/>
                  <a:gd name="T38" fmla="*/ 123272860 w 3070"/>
                  <a:gd name="T39" fmla="*/ 171863628 h 2270"/>
                  <a:gd name="T40" fmla="*/ 111133108 w 3070"/>
                  <a:gd name="T41" fmla="*/ 157534907 h 2270"/>
                  <a:gd name="T42" fmla="*/ 111866403 w 3070"/>
                  <a:gd name="T43" fmla="*/ 140438194 h 2270"/>
                  <a:gd name="T44" fmla="*/ 103637175 w 3070"/>
                  <a:gd name="T45" fmla="*/ 135146172 h 2270"/>
                  <a:gd name="T46" fmla="*/ 97282145 w 3070"/>
                  <a:gd name="T47" fmla="*/ 125376744 h 2270"/>
                  <a:gd name="T48" fmla="*/ 91904746 w 3070"/>
                  <a:gd name="T49" fmla="*/ 113246208 h 2270"/>
                  <a:gd name="T50" fmla="*/ 81883242 w 3070"/>
                  <a:gd name="T51" fmla="*/ 119759159 h 2270"/>
                  <a:gd name="T52" fmla="*/ 80335302 w 3070"/>
                  <a:gd name="T53" fmla="*/ 112431875 h 2270"/>
                  <a:gd name="T54" fmla="*/ 66321353 w 3070"/>
                  <a:gd name="T55" fmla="*/ 103476495 h 2270"/>
                  <a:gd name="T56" fmla="*/ 56788522 w 3070"/>
                  <a:gd name="T57" fmla="*/ 103639419 h 2270"/>
                  <a:gd name="T58" fmla="*/ 55159232 w 3070"/>
                  <a:gd name="T59" fmla="*/ 95660725 h 2270"/>
                  <a:gd name="T60" fmla="*/ 48803916 w 3070"/>
                  <a:gd name="T61" fmla="*/ 79133817 h 2270"/>
                  <a:gd name="T62" fmla="*/ 37723431 w 3070"/>
                  <a:gd name="T63" fmla="*/ 67410447 h 2270"/>
                  <a:gd name="T64" fmla="*/ 20613316 w 3070"/>
                  <a:gd name="T65" fmla="*/ 70422680 h 2270"/>
                  <a:gd name="T66" fmla="*/ 14828594 w 3070"/>
                  <a:gd name="T67" fmla="*/ 60245801 h 2270"/>
                  <a:gd name="T68" fmla="*/ 15561889 w 3070"/>
                  <a:gd name="T69" fmla="*/ 43474651 h 2270"/>
                  <a:gd name="T70" fmla="*/ 8310578 w 3070"/>
                  <a:gd name="T71" fmla="*/ 29797339 h 2270"/>
                  <a:gd name="T72" fmla="*/ 2525856 w 3070"/>
                  <a:gd name="T73" fmla="*/ 23284102 h 2270"/>
                  <a:gd name="T74" fmla="*/ 7740269 w 3070"/>
                  <a:gd name="T75" fmla="*/ 17422559 h 2270"/>
                  <a:gd name="T76" fmla="*/ 19228363 w 3070"/>
                  <a:gd name="T77" fmla="*/ 18643773 h 2270"/>
                  <a:gd name="T78" fmla="*/ 25990715 w 3070"/>
                  <a:gd name="T79" fmla="*/ 12537703 h 2270"/>
                  <a:gd name="T80" fmla="*/ 35930869 w 3070"/>
                  <a:gd name="T81" fmla="*/ 3663642 h 2270"/>
                  <a:gd name="T82" fmla="*/ 51085436 w 3070"/>
                  <a:gd name="T83" fmla="*/ 81319 h 2270"/>
                  <a:gd name="T84" fmla="*/ 56381199 w 3070"/>
                  <a:gd name="T85" fmla="*/ 13107508 h 2270"/>
                  <a:gd name="T86" fmla="*/ 69335882 w 3070"/>
                  <a:gd name="T87" fmla="*/ 28494805 h 2270"/>
                  <a:gd name="T88" fmla="*/ 82860873 w 3070"/>
                  <a:gd name="T89" fmla="*/ 24423997 h 2270"/>
                  <a:gd name="T90" fmla="*/ 95245247 w 3070"/>
                  <a:gd name="T91" fmla="*/ 22388735 h 2270"/>
                  <a:gd name="T92" fmla="*/ 105674073 w 3070"/>
                  <a:gd name="T93" fmla="*/ 31507038 h 2270"/>
                  <a:gd name="T94" fmla="*/ 124821085 w 3070"/>
                  <a:gd name="T95" fmla="*/ 27843396 h 2270"/>
                  <a:gd name="T96" fmla="*/ 137286810 w 3070"/>
                  <a:gd name="T97" fmla="*/ 36798776 h 2270"/>
                  <a:gd name="T98" fmla="*/ 139731030 w 3070"/>
                  <a:gd name="T99" fmla="*/ 48847993 h 2270"/>
                  <a:gd name="T100" fmla="*/ 150567464 w 3070"/>
                  <a:gd name="T101" fmla="*/ 47464141 h 2270"/>
                  <a:gd name="T102" fmla="*/ 155537256 w 3070"/>
                  <a:gd name="T103" fmla="*/ 60083163 h 2270"/>
                  <a:gd name="T104" fmla="*/ 165314423 w 3070"/>
                  <a:gd name="T105" fmla="*/ 58861949 h 2270"/>
                  <a:gd name="T106" fmla="*/ 169877177 w 3070"/>
                  <a:gd name="T107" fmla="*/ 45754441 h 2270"/>
                  <a:gd name="T108" fmla="*/ 182179916 w 3070"/>
                  <a:gd name="T109" fmla="*/ 65293581 h 2270"/>
                  <a:gd name="T110" fmla="*/ 192690378 w 3070"/>
                  <a:gd name="T111" fmla="*/ 75633099 h 2270"/>
                  <a:gd name="T112" fmla="*/ 199045408 w 3070"/>
                  <a:gd name="T113" fmla="*/ 64968019 h 2270"/>
                  <a:gd name="T114" fmla="*/ 211755754 w 3070"/>
                  <a:gd name="T115" fmla="*/ 54465578 h 2270"/>
                  <a:gd name="T116" fmla="*/ 221777258 w 3070"/>
                  <a:gd name="T117" fmla="*/ 51453345 h 2270"/>
                  <a:gd name="T118" fmla="*/ 227887952 w 3070"/>
                  <a:gd name="T119" fmla="*/ 64235291 h 2270"/>
                  <a:gd name="T120" fmla="*/ 241820266 w 3070"/>
                  <a:gd name="T121" fmla="*/ 67003281 h 2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chemeClr val="tx2"/>
              </a:solidFill>
              <a:ln w="3175" cmpd="sng">
                <a:solidFill>
                  <a:schemeClr val="bg1"/>
                </a:solidFill>
                <a:bevel/>
                <a:headEnd/>
                <a:tailEnd/>
              </a:ln>
            </p:spPr>
            <p:txBody>
              <a:bodyPr/>
              <a:lstStyle/>
              <a:p>
                <a:endParaRPr lang="zh-CN" altLang="en-US"/>
              </a:p>
            </p:txBody>
          </p:sp>
          <p:sp>
            <p:nvSpPr>
              <p:cNvPr id="32" name="稻壳儿小白白(http://dwz.cn/Wu2UP)">
                <a:extLst>
                  <a:ext uri="{FF2B5EF4-FFF2-40B4-BE49-F238E27FC236}">
                    <a16:creationId xmlns:a16="http://schemas.microsoft.com/office/drawing/2014/main" xmlns="" id="{AF136A8B-6347-4763-96C3-84D29E2CABA5}"/>
                  </a:ext>
                </a:extLst>
              </p:cNvPr>
              <p:cNvSpPr>
                <a:spLocks/>
              </p:cNvSpPr>
              <p:nvPr/>
            </p:nvSpPr>
            <p:spPr bwMode="auto">
              <a:xfrm>
                <a:off x="6453188" y="4302125"/>
                <a:ext cx="612775" cy="674688"/>
              </a:xfrm>
              <a:custGeom>
                <a:avLst/>
                <a:gdLst>
                  <a:gd name="T0" fmla="*/ 160442773 w 2092"/>
                  <a:gd name="T1" fmla="*/ 165754102 h 2386"/>
                  <a:gd name="T2" fmla="*/ 148345153 w 2092"/>
                  <a:gd name="T3" fmla="*/ 159677385 h 2386"/>
                  <a:gd name="T4" fmla="*/ 135132412 w 2092"/>
                  <a:gd name="T5" fmla="*/ 168152835 h 2386"/>
                  <a:gd name="T6" fmla="*/ 140623368 w 2092"/>
                  <a:gd name="T7" fmla="*/ 177507981 h 2386"/>
                  <a:gd name="T8" fmla="*/ 133330701 w 2092"/>
                  <a:gd name="T9" fmla="*/ 181106223 h 2386"/>
                  <a:gd name="T10" fmla="*/ 115570185 w 2092"/>
                  <a:gd name="T11" fmla="*/ 172470725 h 2386"/>
                  <a:gd name="T12" fmla="*/ 109821758 w 2092"/>
                  <a:gd name="T13" fmla="*/ 184544417 h 2386"/>
                  <a:gd name="T14" fmla="*/ 91889888 w 2092"/>
                  <a:gd name="T15" fmla="*/ 190781181 h 2386"/>
                  <a:gd name="T16" fmla="*/ 88372290 w 2092"/>
                  <a:gd name="T17" fmla="*/ 179427138 h 2386"/>
                  <a:gd name="T18" fmla="*/ 83996455 w 2092"/>
                  <a:gd name="T19" fmla="*/ 175189271 h 2386"/>
                  <a:gd name="T20" fmla="*/ 73529192 w 2092"/>
                  <a:gd name="T21" fmla="*/ 181745847 h 2386"/>
                  <a:gd name="T22" fmla="*/ 76960966 w 2092"/>
                  <a:gd name="T23" fmla="*/ 168712719 h 2386"/>
                  <a:gd name="T24" fmla="*/ 83996455 w 2092"/>
                  <a:gd name="T25" fmla="*/ 152161090 h 2386"/>
                  <a:gd name="T26" fmla="*/ 82623863 w 2092"/>
                  <a:gd name="T27" fmla="*/ 148243318 h 2386"/>
                  <a:gd name="T28" fmla="*/ 81336801 w 2092"/>
                  <a:gd name="T29" fmla="*/ 138888173 h 2386"/>
                  <a:gd name="T30" fmla="*/ 69839947 w 2092"/>
                  <a:gd name="T31" fmla="*/ 131531924 h 2386"/>
                  <a:gd name="T32" fmla="*/ 57227385 w 2092"/>
                  <a:gd name="T33" fmla="*/ 134090423 h 2386"/>
                  <a:gd name="T34" fmla="*/ 47618066 w 2092"/>
                  <a:gd name="T35" fmla="*/ 145124936 h 2386"/>
                  <a:gd name="T36" fmla="*/ 42127110 w 2092"/>
                  <a:gd name="T37" fmla="*/ 139127961 h 2386"/>
                  <a:gd name="T38" fmla="*/ 32431673 w 2092"/>
                  <a:gd name="T39" fmla="*/ 146324162 h 2386"/>
                  <a:gd name="T40" fmla="*/ 29686195 w 2092"/>
                  <a:gd name="T41" fmla="*/ 144725100 h 2386"/>
                  <a:gd name="T42" fmla="*/ 22136058 w 2092"/>
                  <a:gd name="T43" fmla="*/ 139927633 h 2386"/>
                  <a:gd name="T44" fmla="*/ 18275165 w 2092"/>
                  <a:gd name="T45" fmla="*/ 135849532 h 2386"/>
                  <a:gd name="T46" fmla="*/ 19733581 w 2092"/>
                  <a:gd name="T47" fmla="*/ 119458233 h 2386"/>
                  <a:gd name="T48" fmla="*/ 21020643 w 2092"/>
                  <a:gd name="T49" fmla="*/ 114020858 h 2386"/>
                  <a:gd name="T50" fmla="*/ 21449468 w 2092"/>
                  <a:gd name="T51" fmla="*/ 104985525 h 2386"/>
                  <a:gd name="T52" fmla="*/ 10381732 w 2092"/>
                  <a:gd name="T53" fmla="*/ 105625149 h 2386"/>
                  <a:gd name="T54" fmla="*/ 3174596 w 2092"/>
                  <a:gd name="T55" fmla="*/ 104985525 h 2386"/>
                  <a:gd name="T56" fmla="*/ 16730632 w 2092"/>
                  <a:gd name="T57" fmla="*/ 94351130 h 2386"/>
                  <a:gd name="T58" fmla="*/ 16816456 w 2092"/>
                  <a:gd name="T59" fmla="*/ 82997086 h 2386"/>
                  <a:gd name="T60" fmla="*/ 16558985 w 2092"/>
                  <a:gd name="T61" fmla="*/ 71243207 h 2386"/>
                  <a:gd name="T62" fmla="*/ 15443570 w 2092"/>
                  <a:gd name="T63" fmla="*/ 59569069 h 2386"/>
                  <a:gd name="T64" fmla="*/ 15443570 w 2092"/>
                  <a:gd name="T65" fmla="*/ 50533735 h 2386"/>
                  <a:gd name="T66" fmla="*/ 15615218 w 2092"/>
                  <a:gd name="T67" fmla="*/ 37340559 h 2386"/>
                  <a:gd name="T68" fmla="*/ 17846047 w 2092"/>
                  <a:gd name="T69" fmla="*/ 27665601 h 2386"/>
                  <a:gd name="T70" fmla="*/ 28656604 w 2092"/>
                  <a:gd name="T71" fmla="*/ 18070667 h 2386"/>
                  <a:gd name="T72" fmla="*/ 44700940 w 2092"/>
                  <a:gd name="T73" fmla="*/ 13113152 h 2386"/>
                  <a:gd name="T74" fmla="*/ 58686094 w 2092"/>
                  <a:gd name="T75" fmla="*/ 13432965 h 2386"/>
                  <a:gd name="T76" fmla="*/ 53538140 w 2092"/>
                  <a:gd name="T77" fmla="*/ 3038358 h 2386"/>
                  <a:gd name="T78" fmla="*/ 63490754 w 2092"/>
                  <a:gd name="T79" fmla="*/ 160048 h 2386"/>
                  <a:gd name="T80" fmla="*/ 80821859 w 2092"/>
                  <a:gd name="T81" fmla="*/ 5517115 h 2386"/>
                  <a:gd name="T82" fmla="*/ 96694548 w 2092"/>
                  <a:gd name="T83" fmla="*/ 8875286 h 2386"/>
                  <a:gd name="T84" fmla="*/ 107591222 w 2092"/>
                  <a:gd name="T85" fmla="*/ 17111230 h 2386"/>
                  <a:gd name="T86" fmla="*/ 116085127 w 2092"/>
                  <a:gd name="T87" fmla="*/ 18310455 h 2386"/>
                  <a:gd name="T88" fmla="*/ 128954867 w 2092"/>
                  <a:gd name="T89" fmla="*/ 12073692 h 2386"/>
                  <a:gd name="T90" fmla="*/ 136076179 w 2092"/>
                  <a:gd name="T91" fmla="*/ 12953388 h 2386"/>
                  <a:gd name="T92" fmla="*/ 137019946 w 2092"/>
                  <a:gd name="T93" fmla="*/ 23107923 h 2386"/>
                  <a:gd name="T94" fmla="*/ 151348102 w 2092"/>
                  <a:gd name="T95" fmla="*/ 9195098 h 2386"/>
                  <a:gd name="T96" fmla="*/ 156581880 w 2092"/>
                  <a:gd name="T97" fmla="*/ 18150691 h 2386"/>
                  <a:gd name="T98" fmla="*/ 155723937 w 2092"/>
                  <a:gd name="T99" fmla="*/ 29264945 h 2386"/>
                  <a:gd name="T100" fmla="*/ 161472364 w 2092"/>
                  <a:gd name="T101" fmla="*/ 34062413 h 2386"/>
                  <a:gd name="T102" fmla="*/ 169966562 w 2092"/>
                  <a:gd name="T103" fmla="*/ 41658449 h 2386"/>
                  <a:gd name="T104" fmla="*/ 174771221 w 2092"/>
                  <a:gd name="T105" fmla="*/ 53412329 h 2386"/>
                  <a:gd name="T106" fmla="*/ 177002051 w 2092"/>
                  <a:gd name="T107" fmla="*/ 59968905 h 2386"/>
                  <a:gd name="T108" fmla="*/ 169794914 w 2092"/>
                  <a:gd name="T109" fmla="*/ 70603300 h 2386"/>
                  <a:gd name="T110" fmla="*/ 156496057 w 2092"/>
                  <a:gd name="T111" fmla="*/ 85555585 h 2386"/>
                  <a:gd name="T112" fmla="*/ 158555238 w 2092"/>
                  <a:gd name="T113" fmla="*/ 92752068 h 2386"/>
                  <a:gd name="T114" fmla="*/ 165590727 w 2092"/>
                  <a:gd name="T115" fmla="*/ 95550638 h 2386"/>
                  <a:gd name="T116" fmla="*/ 165762375 w 2092"/>
                  <a:gd name="T117" fmla="*/ 115060319 h 2386"/>
                  <a:gd name="T118" fmla="*/ 173741631 w 2092"/>
                  <a:gd name="T119" fmla="*/ 127454105 h 2386"/>
                  <a:gd name="T120" fmla="*/ 178717938 w 2092"/>
                  <a:gd name="T121" fmla="*/ 134090423 h 2386"/>
                  <a:gd name="T122" fmla="*/ 170052385 w 2092"/>
                  <a:gd name="T123" fmla="*/ 150562028 h 23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pFill/>
              <a:ln w="3175" cmpd="sng">
                <a:solidFill>
                  <a:schemeClr val="bg1"/>
                </a:solidFill>
                <a:bevel/>
                <a:headEnd/>
                <a:tailEnd/>
              </a:ln>
            </p:spPr>
            <p:txBody>
              <a:bodyPr/>
              <a:lstStyle/>
              <a:p>
                <a:endParaRPr lang="zh-CN" altLang="en-US"/>
              </a:p>
            </p:txBody>
          </p:sp>
          <p:sp>
            <p:nvSpPr>
              <p:cNvPr id="33" name="稻壳儿小白白(http://dwz.cn/Wu2UP)">
                <a:extLst>
                  <a:ext uri="{FF2B5EF4-FFF2-40B4-BE49-F238E27FC236}">
                    <a16:creationId xmlns:a16="http://schemas.microsoft.com/office/drawing/2014/main" xmlns="" id="{5D8513F2-04B5-463B-A92D-7E944935E489}"/>
                  </a:ext>
                </a:extLst>
              </p:cNvPr>
              <p:cNvSpPr>
                <a:spLocks/>
              </p:cNvSpPr>
              <p:nvPr/>
            </p:nvSpPr>
            <p:spPr bwMode="auto">
              <a:xfrm>
                <a:off x="7232650" y="3633788"/>
                <a:ext cx="598488" cy="522287"/>
              </a:xfrm>
              <a:custGeom>
                <a:avLst/>
                <a:gdLst>
                  <a:gd name="T0" fmla="*/ 140797541 w 2079"/>
                  <a:gd name="T1" fmla="*/ 112353201 h 1843"/>
                  <a:gd name="T2" fmla="*/ 136985526 w 2079"/>
                  <a:gd name="T3" fmla="*/ 105847993 h 1843"/>
                  <a:gd name="T4" fmla="*/ 127123860 w 2079"/>
                  <a:gd name="T5" fmla="*/ 107293563 h 1843"/>
                  <a:gd name="T6" fmla="*/ 130852967 w 2079"/>
                  <a:gd name="T7" fmla="*/ 102314408 h 1843"/>
                  <a:gd name="T8" fmla="*/ 140466199 w 2079"/>
                  <a:gd name="T9" fmla="*/ 110184987 h 1843"/>
                  <a:gd name="T10" fmla="*/ 152233872 w 2079"/>
                  <a:gd name="T11" fmla="*/ 107855808 h 1843"/>
                  <a:gd name="T12" fmla="*/ 171211325 w 2079"/>
                  <a:gd name="T13" fmla="*/ 112513882 h 1843"/>
                  <a:gd name="T14" fmla="*/ 167896467 w 2079"/>
                  <a:gd name="T15" fmla="*/ 101832646 h 1843"/>
                  <a:gd name="T16" fmla="*/ 155962979 w 2079"/>
                  <a:gd name="T17" fmla="*/ 96211047 h 1843"/>
                  <a:gd name="T18" fmla="*/ 151653808 w 2079"/>
                  <a:gd name="T19" fmla="*/ 87617824 h 1843"/>
                  <a:gd name="T20" fmla="*/ 137980127 w 2079"/>
                  <a:gd name="T21" fmla="*/ 78301959 h 1843"/>
                  <a:gd name="T22" fmla="*/ 138062747 w 2079"/>
                  <a:gd name="T23" fmla="*/ 72118114 h 1843"/>
                  <a:gd name="T24" fmla="*/ 131598846 w 2079"/>
                  <a:gd name="T25" fmla="*/ 61758241 h 1843"/>
                  <a:gd name="T26" fmla="*/ 124471974 w 2079"/>
                  <a:gd name="T27" fmla="*/ 46659811 h 1843"/>
                  <a:gd name="T28" fmla="*/ 119582739 w 2079"/>
                  <a:gd name="T29" fmla="*/ 36299938 h 1843"/>
                  <a:gd name="T30" fmla="*/ 106986279 w 2079"/>
                  <a:gd name="T31" fmla="*/ 21924435 h 1843"/>
                  <a:gd name="T32" fmla="*/ 99527777 w 2079"/>
                  <a:gd name="T33" fmla="*/ 19836421 h 1843"/>
                  <a:gd name="T34" fmla="*/ 92732535 w 2079"/>
                  <a:gd name="T35" fmla="*/ 20800229 h 1843"/>
                  <a:gd name="T36" fmla="*/ 88671798 w 2079"/>
                  <a:gd name="T37" fmla="*/ 11805443 h 1843"/>
                  <a:gd name="T38" fmla="*/ 81793648 w 2079"/>
                  <a:gd name="T39" fmla="*/ 4256512 h 1843"/>
                  <a:gd name="T40" fmla="*/ 74335146 w 2079"/>
                  <a:gd name="T41" fmla="*/ 2730459 h 1843"/>
                  <a:gd name="T42" fmla="*/ 69114281 w 2079"/>
                  <a:gd name="T43" fmla="*/ 15017948 h 1843"/>
                  <a:gd name="T44" fmla="*/ 60330124 w 2079"/>
                  <a:gd name="T45" fmla="*/ 20880428 h 1843"/>
                  <a:gd name="T46" fmla="*/ 54114657 w 2079"/>
                  <a:gd name="T47" fmla="*/ 27626517 h 1843"/>
                  <a:gd name="T48" fmla="*/ 46987785 w 2079"/>
                  <a:gd name="T49" fmla="*/ 18471333 h 1843"/>
                  <a:gd name="T50" fmla="*/ 39612191 w 2079"/>
                  <a:gd name="T51" fmla="*/ 23932250 h 1843"/>
                  <a:gd name="T52" fmla="*/ 27430268 w 2079"/>
                  <a:gd name="T53" fmla="*/ 22968442 h 1843"/>
                  <a:gd name="T54" fmla="*/ 19640424 w 2079"/>
                  <a:gd name="T55" fmla="*/ 16463518 h 1843"/>
                  <a:gd name="T56" fmla="*/ 5635114 w 2079"/>
                  <a:gd name="T57" fmla="*/ 1124206 h 1843"/>
                  <a:gd name="T58" fmla="*/ 7789844 w 2079"/>
                  <a:gd name="T59" fmla="*/ 11725244 h 1843"/>
                  <a:gd name="T60" fmla="*/ 82907 w 2079"/>
                  <a:gd name="T61" fmla="*/ 22727561 h 1843"/>
                  <a:gd name="T62" fmla="*/ 12596460 w 2079"/>
                  <a:gd name="T63" fmla="*/ 29312968 h 1843"/>
                  <a:gd name="T64" fmla="*/ 19889147 w 2079"/>
                  <a:gd name="T65" fmla="*/ 36059057 h 1843"/>
                  <a:gd name="T66" fmla="*/ 30745126 w 2079"/>
                  <a:gd name="T67" fmla="*/ 41198894 h 1843"/>
                  <a:gd name="T68" fmla="*/ 36380240 w 2079"/>
                  <a:gd name="T69" fmla="*/ 43367108 h 1843"/>
                  <a:gd name="T70" fmla="*/ 42181169 w 2079"/>
                  <a:gd name="T71" fmla="*/ 46740294 h 1843"/>
                  <a:gd name="T72" fmla="*/ 52705807 w 2079"/>
                  <a:gd name="T73" fmla="*/ 50675442 h 1843"/>
                  <a:gd name="T74" fmla="*/ 54694722 w 2079"/>
                  <a:gd name="T75" fmla="*/ 59348863 h 1843"/>
                  <a:gd name="T76" fmla="*/ 50385550 w 2079"/>
                  <a:gd name="T77" fmla="*/ 67058477 h 1843"/>
                  <a:gd name="T78" fmla="*/ 55689323 w 2079"/>
                  <a:gd name="T79" fmla="*/ 69708736 h 1843"/>
                  <a:gd name="T80" fmla="*/ 60495651 w 2079"/>
                  <a:gd name="T81" fmla="*/ 76454825 h 1843"/>
                  <a:gd name="T82" fmla="*/ 65468081 w 2079"/>
                  <a:gd name="T83" fmla="*/ 85208446 h 1843"/>
                  <a:gd name="T84" fmla="*/ 75743996 w 2079"/>
                  <a:gd name="T85" fmla="*/ 80791536 h 1843"/>
                  <a:gd name="T86" fmla="*/ 83036684 w 2079"/>
                  <a:gd name="T87" fmla="*/ 77257951 h 1843"/>
                  <a:gd name="T88" fmla="*/ 89583492 w 2079"/>
                  <a:gd name="T89" fmla="*/ 89063395 h 1843"/>
                  <a:gd name="T90" fmla="*/ 79804733 w 2079"/>
                  <a:gd name="T91" fmla="*/ 88902713 h 1843"/>
                  <a:gd name="T92" fmla="*/ 72429139 w 2079"/>
                  <a:gd name="T93" fmla="*/ 93400105 h 1843"/>
                  <a:gd name="T94" fmla="*/ 73837989 w 2079"/>
                  <a:gd name="T95" fmla="*/ 102796454 h 1843"/>
                  <a:gd name="T96" fmla="*/ 66628210 w 2079"/>
                  <a:gd name="T97" fmla="*/ 109381861 h 1843"/>
                  <a:gd name="T98" fmla="*/ 71351918 w 2079"/>
                  <a:gd name="T99" fmla="*/ 118055282 h 1843"/>
                  <a:gd name="T100" fmla="*/ 76489875 w 2079"/>
                  <a:gd name="T101" fmla="*/ 123195119 h 1843"/>
                  <a:gd name="T102" fmla="*/ 80964861 w 2079"/>
                  <a:gd name="T103" fmla="*/ 122713073 h 1843"/>
                  <a:gd name="T104" fmla="*/ 81793648 w 2079"/>
                  <a:gd name="T105" fmla="*/ 131547177 h 1843"/>
                  <a:gd name="T106" fmla="*/ 83782563 w 2079"/>
                  <a:gd name="T107" fmla="*/ 136365933 h 1843"/>
                  <a:gd name="T108" fmla="*/ 97539150 w 2079"/>
                  <a:gd name="T109" fmla="*/ 133715674 h 1843"/>
                  <a:gd name="T110" fmla="*/ 105328994 w 2079"/>
                  <a:gd name="T111" fmla="*/ 137811504 h 1843"/>
                  <a:gd name="T112" fmla="*/ 116184973 w 2079"/>
                  <a:gd name="T113" fmla="*/ 136446133 h 1843"/>
                  <a:gd name="T114" fmla="*/ 127869739 w 2079"/>
                  <a:gd name="T115" fmla="*/ 143272421 h 1843"/>
                  <a:gd name="T116" fmla="*/ 136156740 w 2079"/>
                  <a:gd name="T117" fmla="*/ 146243761 h 1843"/>
                  <a:gd name="T118" fmla="*/ 142703548 w 2079"/>
                  <a:gd name="T119" fmla="*/ 138935710 h 1843"/>
                  <a:gd name="T120" fmla="*/ 150742114 w 2079"/>
                  <a:gd name="T121" fmla="*/ 124881571 h 18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tx2"/>
              </a:solidFill>
              <a:ln w="3175" cmpd="sng">
                <a:solidFill>
                  <a:schemeClr val="bg1"/>
                </a:solidFill>
                <a:bevel/>
                <a:headEnd/>
                <a:tailEnd/>
              </a:ln>
            </p:spPr>
            <p:txBody>
              <a:bodyPr/>
              <a:lstStyle/>
              <a:p>
                <a:endParaRPr lang="zh-CN" altLang="en-US"/>
              </a:p>
            </p:txBody>
          </p:sp>
          <p:sp>
            <p:nvSpPr>
              <p:cNvPr id="34" name="稻壳儿小白白(http://dwz.cn/Wu2UP)">
                <a:extLst>
                  <a:ext uri="{FF2B5EF4-FFF2-40B4-BE49-F238E27FC236}">
                    <a16:creationId xmlns:a16="http://schemas.microsoft.com/office/drawing/2014/main" xmlns="" id="{1A7EA391-E8A6-45EC-9684-3EDB30CCC65F}"/>
                  </a:ext>
                </a:extLst>
              </p:cNvPr>
              <p:cNvSpPr>
                <a:spLocks/>
              </p:cNvSpPr>
              <p:nvPr/>
            </p:nvSpPr>
            <p:spPr bwMode="auto">
              <a:xfrm>
                <a:off x="7258050" y="4489450"/>
                <a:ext cx="487363" cy="590550"/>
              </a:xfrm>
              <a:custGeom>
                <a:avLst/>
                <a:gdLst>
                  <a:gd name="T0" fmla="*/ 130304823 w 1689"/>
                  <a:gd name="T1" fmla="*/ 27342694 h 2064"/>
                  <a:gd name="T2" fmla="*/ 120063563 w 1689"/>
                  <a:gd name="T3" fmla="*/ 32172672 h 2064"/>
                  <a:gd name="T4" fmla="*/ 114568105 w 1689"/>
                  <a:gd name="T5" fmla="*/ 22021449 h 2064"/>
                  <a:gd name="T6" fmla="*/ 108823051 w 1689"/>
                  <a:gd name="T7" fmla="*/ 25623404 h 2064"/>
                  <a:gd name="T8" fmla="*/ 98998170 w 1689"/>
                  <a:gd name="T9" fmla="*/ 28324941 h 2064"/>
                  <a:gd name="T10" fmla="*/ 91587887 w 1689"/>
                  <a:gd name="T11" fmla="*/ 25050307 h 2064"/>
                  <a:gd name="T12" fmla="*/ 86009326 w 1689"/>
                  <a:gd name="T13" fmla="*/ 6385322 h 2064"/>
                  <a:gd name="T14" fmla="*/ 80181169 w 1689"/>
                  <a:gd name="T15" fmla="*/ 1801120 h 2064"/>
                  <a:gd name="T16" fmla="*/ 72604391 w 1689"/>
                  <a:gd name="T17" fmla="*/ 1882950 h 2064"/>
                  <a:gd name="T18" fmla="*/ 65943475 w 1689"/>
                  <a:gd name="T19" fmla="*/ 10560373 h 2064"/>
                  <a:gd name="T20" fmla="*/ 55452329 w 1689"/>
                  <a:gd name="T21" fmla="*/ 17273301 h 2064"/>
                  <a:gd name="T22" fmla="*/ 45377564 w 1689"/>
                  <a:gd name="T23" fmla="*/ 15554297 h 2064"/>
                  <a:gd name="T24" fmla="*/ 34387225 w 1689"/>
                  <a:gd name="T25" fmla="*/ 26032840 h 2064"/>
                  <a:gd name="T26" fmla="*/ 33804352 w 1689"/>
                  <a:gd name="T27" fmla="*/ 30944648 h 2064"/>
                  <a:gd name="T28" fmla="*/ 31472858 w 1689"/>
                  <a:gd name="T29" fmla="*/ 48381610 h 2064"/>
                  <a:gd name="T30" fmla="*/ 17734646 w 1689"/>
                  <a:gd name="T31" fmla="*/ 60415783 h 2064"/>
                  <a:gd name="T32" fmla="*/ 20732116 w 1689"/>
                  <a:gd name="T33" fmla="*/ 72531786 h 2064"/>
                  <a:gd name="T34" fmla="*/ 15486832 w 1689"/>
                  <a:gd name="T35" fmla="*/ 80390622 h 2064"/>
                  <a:gd name="T36" fmla="*/ 8076260 w 1689"/>
                  <a:gd name="T37" fmla="*/ 91196771 h 2064"/>
                  <a:gd name="T38" fmla="*/ 5745055 w 1689"/>
                  <a:gd name="T39" fmla="*/ 103721924 h 2064"/>
                  <a:gd name="T40" fmla="*/ 1415344 w 1689"/>
                  <a:gd name="T41" fmla="*/ 119931149 h 2064"/>
                  <a:gd name="T42" fmla="*/ 8159651 w 1689"/>
                  <a:gd name="T43" fmla="*/ 128363081 h 2064"/>
                  <a:gd name="T44" fmla="*/ 18317520 w 1689"/>
                  <a:gd name="T45" fmla="*/ 130327861 h 2064"/>
                  <a:gd name="T46" fmla="*/ 32055731 w 1689"/>
                  <a:gd name="T47" fmla="*/ 133356719 h 2064"/>
                  <a:gd name="T48" fmla="*/ 35636075 w 1689"/>
                  <a:gd name="T49" fmla="*/ 143507942 h 2064"/>
                  <a:gd name="T50" fmla="*/ 38383660 w 1689"/>
                  <a:gd name="T51" fmla="*/ 155787605 h 2064"/>
                  <a:gd name="T52" fmla="*/ 46793196 w 1689"/>
                  <a:gd name="T53" fmla="*/ 168558249 h 2064"/>
                  <a:gd name="T54" fmla="*/ 50290148 w 1689"/>
                  <a:gd name="T55" fmla="*/ 166347978 h 2064"/>
                  <a:gd name="T56" fmla="*/ 55369227 w 1689"/>
                  <a:gd name="T57" fmla="*/ 161763776 h 2064"/>
                  <a:gd name="T58" fmla="*/ 61613764 w 1689"/>
                  <a:gd name="T59" fmla="*/ 159307729 h 2064"/>
                  <a:gd name="T60" fmla="*/ 62696119 w 1689"/>
                  <a:gd name="T61" fmla="*/ 157097459 h 2064"/>
                  <a:gd name="T62" fmla="*/ 65943475 w 1689"/>
                  <a:gd name="T63" fmla="*/ 157424779 h 2064"/>
                  <a:gd name="T64" fmla="*/ 77183699 w 1689"/>
                  <a:gd name="T65" fmla="*/ 144735965 h 2064"/>
                  <a:gd name="T66" fmla="*/ 68274680 w 1689"/>
                  <a:gd name="T67" fmla="*/ 137777547 h 2064"/>
                  <a:gd name="T68" fmla="*/ 69273933 w 1689"/>
                  <a:gd name="T69" fmla="*/ 134339252 h 2064"/>
                  <a:gd name="T70" fmla="*/ 74852493 w 1689"/>
                  <a:gd name="T71" fmla="*/ 137941207 h 2064"/>
                  <a:gd name="T72" fmla="*/ 76933813 w 1689"/>
                  <a:gd name="T73" fmla="*/ 129672935 h 2064"/>
                  <a:gd name="T74" fmla="*/ 82595765 w 1689"/>
                  <a:gd name="T75" fmla="*/ 131965035 h 2064"/>
                  <a:gd name="T76" fmla="*/ 86592199 w 1689"/>
                  <a:gd name="T77" fmla="*/ 130327861 h 2064"/>
                  <a:gd name="T78" fmla="*/ 93419610 w 1689"/>
                  <a:gd name="T79" fmla="*/ 131637715 h 2064"/>
                  <a:gd name="T80" fmla="*/ 94085874 w 1689"/>
                  <a:gd name="T81" fmla="*/ 124269860 h 2064"/>
                  <a:gd name="T82" fmla="*/ 102495411 w 1689"/>
                  <a:gd name="T83" fmla="*/ 120176639 h 2064"/>
                  <a:gd name="T84" fmla="*/ 102495411 w 1689"/>
                  <a:gd name="T85" fmla="*/ 114855394 h 2064"/>
                  <a:gd name="T86" fmla="*/ 100746791 w 1689"/>
                  <a:gd name="T87" fmla="*/ 113463711 h 2064"/>
                  <a:gd name="T88" fmla="*/ 102162134 w 1689"/>
                  <a:gd name="T89" fmla="*/ 108633733 h 2064"/>
                  <a:gd name="T90" fmla="*/ 117482472 w 1689"/>
                  <a:gd name="T91" fmla="*/ 109288659 h 2064"/>
                  <a:gd name="T92" fmla="*/ 106408454 w 1689"/>
                  <a:gd name="T93" fmla="*/ 100038140 h 2064"/>
                  <a:gd name="T94" fmla="*/ 114318508 w 1689"/>
                  <a:gd name="T95" fmla="*/ 98482510 h 2064"/>
                  <a:gd name="T96" fmla="*/ 122727756 w 1689"/>
                  <a:gd name="T97" fmla="*/ 99465043 h 2064"/>
                  <a:gd name="T98" fmla="*/ 115484255 w 1689"/>
                  <a:gd name="T99" fmla="*/ 92342678 h 2064"/>
                  <a:gd name="T100" fmla="*/ 122727756 w 1689"/>
                  <a:gd name="T101" fmla="*/ 80800058 h 2064"/>
                  <a:gd name="T102" fmla="*/ 120563045 w 1689"/>
                  <a:gd name="T103" fmla="*/ 70567005 h 2064"/>
                  <a:gd name="T104" fmla="*/ 126890973 w 1689"/>
                  <a:gd name="T105" fmla="*/ 64918440 h 2064"/>
                  <a:gd name="T106" fmla="*/ 120146666 w 1689"/>
                  <a:gd name="T107" fmla="*/ 65491251 h 2064"/>
                  <a:gd name="T108" fmla="*/ 124226491 w 1689"/>
                  <a:gd name="T109" fmla="*/ 60825219 h 2064"/>
                  <a:gd name="T110" fmla="*/ 116316726 w 1689"/>
                  <a:gd name="T111" fmla="*/ 57550585 h 2064"/>
                  <a:gd name="T112" fmla="*/ 119897069 w 1689"/>
                  <a:gd name="T113" fmla="*/ 51819904 h 2064"/>
                  <a:gd name="T114" fmla="*/ 120563045 w 1689"/>
                  <a:gd name="T115" fmla="*/ 51001317 h 2064"/>
                  <a:gd name="T116" fmla="*/ 122727756 w 1689"/>
                  <a:gd name="T117" fmla="*/ 50592167 h 2064"/>
                  <a:gd name="T118" fmla="*/ 127223961 w 1689"/>
                  <a:gd name="T119" fmla="*/ 49364143 h 2064"/>
                  <a:gd name="T120" fmla="*/ 124642871 w 1689"/>
                  <a:gd name="T121" fmla="*/ 57714245 h 2064"/>
                  <a:gd name="T122" fmla="*/ 133052407 w 1689"/>
                  <a:gd name="T123" fmla="*/ 52393001 h 2064"/>
                  <a:gd name="T124" fmla="*/ 135050625 w 1689"/>
                  <a:gd name="T125" fmla="*/ 43060651 h 20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3175" cmpd="sng">
                <a:solidFill>
                  <a:schemeClr val="bg1"/>
                </a:solidFill>
                <a:bevel/>
                <a:headEnd/>
                <a:tailEnd/>
              </a:ln>
            </p:spPr>
            <p:txBody>
              <a:bodyPr/>
              <a:lstStyle/>
              <a:p>
                <a:endParaRPr lang="zh-CN" altLang="en-US"/>
              </a:p>
            </p:txBody>
          </p:sp>
          <p:sp>
            <p:nvSpPr>
              <p:cNvPr id="35" name="稻壳儿小白白(http://dwz.cn/Wu2UP)">
                <a:extLst>
                  <a:ext uri="{FF2B5EF4-FFF2-40B4-BE49-F238E27FC236}">
                    <a16:creationId xmlns:a16="http://schemas.microsoft.com/office/drawing/2014/main" xmlns="" id="{1282E854-A5C3-4583-9627-32837B616056}"/>
                  </a:ext>
                </a:extLst>
              </p:cNvPr>
              <p:cNvSpPr>
                <a:spLocks/>
              </p:cNvSpPr>
              <p:nvPr/>
            </p:nvSpPr>
            <p:spPr bwMode="auto">
              <a:xfrm>
                <a:off x="6626225" y="3506788"/>
                <a:ext cx="641350" cy="617537"/>
              </a:xfrm>
              <a:custGeom>
                <a:avLst/>
                <a:gdLst>
                  <a:gd name="T0" fmla="*/ 49548414 w 2215"/>
                  <a:gd name="T1" fmla="*/ 40476639 h 2153"/>
                  <a:gd name="T2" fmla="*/ 65309988 w 2215"/>
                  <a:gd name="T3" fmla="*/ 41957236 h 2153"/>
                  <a:gd name="T4" fmla="*/ 73610186 w 2215"/>
                  <a:gd name="T5" fmla="*/ 40887948 h 2153"/>
                  <a:gd name="T6" fmla="*/ 80233319 w 2215"/>
                  <a:gd name="T7" fmla="*/ 37679222 h 2153"/>
                  <a:gd name="T8" fmla="*/ 85934240 w 2215"/>
                  <a:gd name="T9" fmla="*/ 32496271 h 2153"/>
                  <a:gd name="T10" fmla="*/ 93479875 w 2215"/>
                  <a:gd name="T11" fmla="*/ 22870955 h 2153"/>
                  <a:gd name="T12" fmla="*/ 94234439 w 2215"/>
                  <a:gd name="T13" fmla="*/ 13903618 h 2153"/>
                  <a:gd name="T14" fmla="*/ 96162542 w 2215"/>
                  <a:gd name="T15" fmla="*/ 987256 h 2153"/>
                  <a:gd name="T16" fmla="*/ 110498959 w 2215"/>
                  <a:gd name="T17" fmla="*/ 2550459 h 2153"/>
                  <a:gd name="T18" fmla="*/ 129865702 w 2215"/>
                  <a:gd name="T19" fmla="*/ 6992825 h 2153"/>
                  <a:gd name="T20" fmla="*/ 140429301 w 2215"/>
                  <a:gd name="T21" fmla="*/ 5594260 h 2153"/>
                  <a:gd name="T22" fmla="*/ 145962574 w 2215"/>
                  <a:gd name="T23" fmla="*/ 9625603 h 2153"/>
                  <a:gd name="T24" fmla="*/ 145040361 w 2215"/>
                  <a:gd name="T25" fmla="*/ 16865099 h 2153"/>
                  <a:gd name="T26" fmla="*/ 155352343 w 2215"/>
                  <a:gd name="T27" fmla="*/ 10448221 h 2153"/>
                  <a:gd name="T28" fmla="*/ 159712075 w 2215"/>
                  <a:gd name="T29" fmla="*/ 11188520 h 2153"/>
                  <a:gd name="T30" fmla="*/ 152753355 w 2215"/>
                  <a:gd name="T31" fmla="*/ 19415558 h 2153"/>
                  <a:gd name="T32" fmla="*/ 143363586 w 2215"/>
                  <a:gd name="T33" fmla="*/ 29041162 h 2153"/>
                  <a:gd name="T34" fmla="*/ 133051604 w 2215"/>
                  <a:gd name="T35" fmla="*/ 39242426 h 2153"/>
                  <a:gd name="T36" fmla="*/ 134141465 w 2215"/>
                  <a:gd name="T37" fmla="*/ 48703391 h 2153"/>
                  <a:gd name="T38" fmla="*/ 144118149 w 2215"/>
                  <a:gd name="T39" fmla="*/ 53228362 h 2153"/>
                  <a:gd name="T40" fmla="*/ 158538245 w 2215"/>
                  <a:gd name="T41" fmla="*/ 61619752 h 2153"/>
                  <a:gd name="T42" fmla="*/ 170443323 w 2215"/>
                  <a:gd name="T43" fmla="*/ 64170211 h 2153"/>
                  <a:gd name="T44" fmla="*/ 180252359 w 2215"/>
                  <a:gd name="T45" fmla="*/ 71080717 h 2153"/>
                  <a:gd name="T46" fmla="*/ 185450334 w 2215"/>
                  <a:gd name="T47" fmla="*/ 81775609 h 2153"/>
                  <a:gd name="T48" fmla="*/ 176982777 w 2215"/>
                  <a:gd name="T49" fmla="*/ 89591339 h 2153"/>
                  <a:gd name="T50" fmla="*/ 166922123 w 2215"/>
                  <a:gd name="T51" fmla="*/ 85889272 h 2153"/>
                  <a:gd name="T52" fmla="*/ 156693821 w 2215"/>
                  <a:gd name="T53" fmla="*/ 80294725 h 2153"/>
                  <a:gd name="T54" fmla="*/ 154933366 w 2215"/>
                  <a:gd name="T55" fmla="*/ 89180030 h 2153"/>
                  <a:gd name="T56" fmla="*/ 153256591 w 2215"/>
                  <a:gd name="T57" fmla="*/ 98229686 h 2153"/>
                  <a:gd name="T58" fmla="*/ 147723318 w 2215"/>
                  <a:gd name="T59" fmla="*/ 109335887 h 2153"/>
                  <a:gd name="T60" fmla="*/ 136656484 w 2215"/>
                  <a:gd name="T61" fmla="*/ 115012466 h 2153"/>
                  <a:gd name="T62" fmla="*/ 139003854 w 2215"/>
                  <a:gd name="T63" fmla="*/ 123403856 h 2153"/>
                  <a:gd name="T64" fmla="*/ 144705064 w 2215"/>
                  <a:gd name="T65" fmla="*/ 131959884 h 2153"/>
                  <a:gd name="T66" fmla="*/ 151160549 w 2215"/>
                  <a:gd name="T67" fmla="*/ 135086290 h 2153"/>
                  <a:gd name="T68" fmla="*/ 160969584 w 2215"/>
                  <a:gd name="T69" fmla="*/ 136896164 h 2153"/>
                  <a:gd name="T70" fmla="*/ 167593007 w 2215"/>
                  <a:gd name="T71" fmla="*/ 132700469 h 2153"/>
                  <a:gd name="T72" fmla="*/ 168682868 w 2215"/>
                  <a:gd name="T73" fmla="*/ 153925902 h 2153"/>
                  <a:gd name="T74" fmla="*/ 158454566 w 2215"/>
                  <a:gd name="T75" fmla="*/ 164374123 h 2153"/>
                  <a:gd name="T76" fmla="*/ 149483773 w 2215"/>
                  <a:gd name="T77" fmla="*/ 177043527 h 2153"/>
                  <a:gd name="T78" fmla="*/ 146717137 w 2215"/>
                  <a:gd name="T79" fmla="*/ 170050702 h 2153"/>
                  <a:gd name="T80" fmla="*/ 136237217 w 2215"/>
                  <a:gd name="T81" fmla="*/ 175727281 h 2153"/>
                  <a:gd name="T82" fmla="*/ 128440255 w 2215"/>
                  <a:gd name="T83" fmla="*/ 169310403 h 2153"/>
                  <a:gd name="T84" fmla="*/ 116619146 w 2215"/>
                  <a:gd name="T85" fmla="*/ 162152940 h 2153"/>
                  <a:gd name="T86" fmla="*/ 109744395 w 2215"/>
                  <a:gd name="T87" fmla="*/ 163304548 h 2153"/>
                  <a:gd name="T88" fmla="*/ 104630389 w 2215"/>
                  <a:gd name="T89" fmla="*/ 158944214 h 2153"/>
                  <a:gd name="T90" fmla="*/ 102701996 w 2215"/>
                  <a:gd name="T91" fmla="*/ 150223835 h 2153"/>
                  <a:gd name="T92" fmla="*/ 100270657 w 2215"/>
                  <a:gd name="T93" fmla="*/ 143560000 h 2153"/>
                  <a:gd name="T94" fmla="*/ 90377652 w 2215"/>
                  <a:gd name="T95" fmla="*/ 147755694 h 2153"/>
                  <a:gd name="T96" fmla="*/ 82580689 w 2215"/>
                  <a:gd name="T97" fmla="*/ 145205235 h 2153"/>
                  <a:gd name="T98" fmla="*/ 65477637 w 2215"/>
                  <a:gd name="T99" fmla="*/ 146439449 h 2153"/>
                  <a:gd name="T100" fmla="*/ 49129147 w 2215"/>
                  <a:gd name="T101" fmla="*/ 143313042 h 2153"/>
                  <a:gd name="T102" fmla="*/ 37056421 w 2215"/>
                  <a:gd name="T103" fmla="*/ 138870677 h 2153"/>
                  <a:gd name="T104" fmla="*/ 28756513 w 2215"/>
                  <a:gd name="T105" fmla="*/ 128586807 h 2153"/>
                  <a:gd name="T106" fmla="*/ 22887943 w 2215"/>
                  <a:gd name="T107" fmla="*/ 119537437 h 2153"/>
                  <a:gd name="T108" fmla="*/ 19199095 w 2215"/>
                  <a:gd name="T109" fmla="*/ 104481925 h 2153"/>
                  <a:gd name="T110" fmla="*/ 7042399 w 2215"/>
                  <a:gd name="T111" fmla="*/ 92470788 h 2153"/>
                  <a:gd name="T112" fmla="*/ 6958720 w 2215"/>
                  <a:gd name="T113" fmla="*/ 84326068 h 2153"/>
                  <a:gd name="T114" fmla="*/ 3185903 w 2215"/>
                  <a:gd name="T115" fmla="*/ 75194093 h 2153"/>
                  <a:gd name="T116" fmla="*/ 1676776 w 2215"/>
                  <a:gd name="T117" fmla="*/ 66309075 h 2153"/>
                  <a:gd name="T118" fmla="*/ 19199095 w 2215"/>
                  <a:gd name="T119" fmla="*/ 61208443 h 2153"/>
                  <a:gd name="T120" fmla="*/ 37392008 w 2215"/>
                  <a:gd name="T121" fmla="*/ 53392714 h 2153"/>
                  <a:gd name="T122" fmla="*/ 46614129 w 2215"/>
                  <a:gd name="T123" fmla="*/ 47963092 h 21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3175" cmpd="sng">
                <a:solidFill>
                  <a:schemeClr val="bg1"/>
                </a:solidFill>
                <a:bevel/>
                <a:headEnd/>
                <a:tailEnd/>
              </a:ln>
            </p:spPr>
            <p:txBody>
              <a:bodyPr/>
              <a:lstStyle/>
              <a:p>
                <a:endParaRPr lang="zh-CN" altLang="en-US"/>
              </a:p>
            </p:txBody>
          </p:sp>
          <p:sp>
            <p:nvSpPr>
              <p:cNvPr id="36" name="稻壳儿小白白(http://dwz.cn/Wu2UP)">
                <a:extLst>
                  <a:ext uri="{FF2B5EF4-FFF2-40B4-BE49-F238E27FC236}">
                    <a16:creationId xmlns:a16="http://schemas.microsoft.com/office/drawing/2014/main" xmlns="" id="{3DF1ECB1-581B-4E1E-B783-5036865F078C}"/>
                  </a:ext>
                </a:extLst>
              </p:cNvPr>
              <p:cNvSpPr>
                <a:spLocks noEditPoints="1"/>
              </p:cNvSpPr>
              <p:nvPr/>
            </p:nvSpPr>
            <p:spPr bwMode="auto">
              <a:xfrm>
                <a:off x="7410450" y="2525713"/>
                <a:ext cx="654050" cy="630237"/>
              </a:xfrm>
              <a:custGeom>
                <a:avLst/>
                <a:gdLst>
                  <a:gd name="T0" fmla="*/ 22643968 w 2212"/>
                  <a:gd name="T1" fmla="*/ 127639274 h 2187"/>
                  <a:gd name="T2" fmla="*/ 11977808 w 2212"/>
                  <a:gd name="T3" fmla="*/ 120580447 h 2187"/>
                  <a:gd name="T4" fmla="*/ 699289 w 2212"/>
                  <a:gd name="T5" fmla="*/ 112359125 h 2187"/>
                  <a:gd name="T6" fmla="*/ 2273208 w 2212"/>
                  <a:gd name="T7" fmla="*/ 103722544 h 2187"/>
                  <a:gd name="T8" fmla="*/ 9005015 w 2212"/>
                  <a:gd name="T9" fmla="*/ 93923180 h 2187"/>
                  <a:gd name="T10" fmla="*/ 13463909 w 2212"/>
                  <a:gd name="T11" fmla="*/ 86117117 h 2187"/>
                  <a:gd name="T12" fmla="*/ 10054392 w 2212"/>
                  <a:gd name="T13" fmla="*/ 76234759 h 2187"/>
                  <a:gd name="T14" fmla="*/ 7343870 w 2212"/>
                  <a:gd name="T15" fmla="*/ 60373362 h 2187"/>
                  <a:gd name="T16" fmla="*/ 19146634 w 2212"/>
                  <a:gd name="T17" fmla="*/ 58463343 h 2187"/>
                  <a:gd name="T18" fmla="*/ 29725567 w 2212"/>
                  <a:gd name="T19" fmla="*/ 75570517 h 2187"/>
                  <a:gd name="T20" fmla="*/ 39255419 w 2212"/>
                  <a:gd name="T21" fmla="*/ 65355894 h 2187"/>
                  <a:gd name="T22" fmla="*/ 54467699 w 2212"/>
                  <a:gd name="T23" fmla="*/ 54145053 h 2187"/>
                  <a:gd name="T24" fmla="*/ 71691213 w 2212"/>
                  <a:gd name="T25" fmla="*/ 44677953 h 2187"/>
                  <a:gd name="T26" fmla="*/ 81395813 w 2212"/>
                  <a:gd name="T27" fmla="*/ 34463330 h 2187"/>
                  <a:gd name="T28" fmla="*/ 91886929 w 2212"/>
                  <a:gd name="T29" fmla="*/ 32553312 h 2187"/>
                  <a:gd name="T30" fmla="*/ 97919742 w 2212"/>
                  <a:gd name="T31" fmla="*/ 30062046 h 2187"/>
                  <a:gd name="T32" fmla="*/ 109984776 w 2212"/>
                  <a:gd name="T33" fmla="*/ 27487785 h 2187"/>
                  <a:gd name="T34" fmla="*/ 117416168 w 2212"/>
                  <a:gd name="T35" fmla="*/ 17522433 h 2187"/>
                  <a:gd name="T36" fmla="*/ 124323019 w 2212"/>
                  <a:gd name="T37" fmla="*/ 0 h 2187"/>
                  <a:gd name="T38" fmla="*/ 139972614 w 2212"/>
                  <a:gd name="T39" fmla="*/ 7806063 h 2187"/>
                  <a:gd name="T40" fmla="*/ 143207382 w 2212"/>
                  <a:gd name="T41" fmla="*/ 16359650 h 2187"/>
                  <a:gd name="T42" fmla="*/ 148190817 w 2212"/>
                  <a:gd name="T43" fmla="*/ 19598440 h 2187"/>
                  <a:gd name="T44" fmla="*/ 157108605 w 2212"/>
                  <a:gd name="T45" fmla="*/ 15031167 h 2187"/>
                  <a:gd name="T46" fmla="*/ 162092041 w 2212"/>
                  <a:gd name="T47" fmla="*/ 26491279 h 2187"/>
                  <a:gd name="T48" fmla="*/ 168736325 w 2212"/>
                  <a:gd name="T49" fmla="*/ 34463330 h 2187"/>
                  <a:gd name="T50" fmla="*/ 175118635 w 2212"/>
                  <a:gd name="T51" fmla="*/ 42186399 h 2187"/>
                  <a:gd name="T52" fmla="*/ 174943887 w 2212"/>
                  <a:gd name="T53" fmla="*/ 51653498 h 2187"/>
                  <a:gd name="T54" fmla="*/ 181413423 w 2212"/>
                  <a:gd name="T55" fmla="*/ 62947622 h 2187"/>
                  <a:gd name="T56" fmla="*/ 191555337 w 2212"/>
                  <a:gd name="T57" fmla="*/ 75321246 h 2187"/>
                  <a:gd name="T58" fmla="*/ 188495318 w 2212"/>
                  <a:gd name="T59" fmla="*/ 85618864 h 2187"/>
                  <a:gd name="T60" fmla="*/ 191293067 w 2212"/>
                  <a:gd name="T61" fmla="*/ 91016655 h 2187"/>
                  <a:gd name="T62" fmla="*/ 177741636 w 2212"/>
                  <a:gd name="T63" fmla="*/ 100483754 h 2187"/>
                  <a:gd name="T64" fmla="*/ 161217707 w 2212"/>
                  <a:gd name="T65" fmla="*/ 117009392 h 2187"/>
                  <a:gd name="T66" fmla="*/ 151425585 w 2212"/>
                  <a:gd name="T67" fmla="*/ 131708294 h 2187"/>
                  <a:gd name="T68" fmla="*/ 135338971 w 2212"/>
                  <a:gd name="T69" fmla="*/ 135362343 h 2187"/>
                  <a:gd name="T70" fmla="*/ 116629356 w 2212"/>
                  <a:gd name="T71" fmla="*/ 145493684 h 2187"/>
                  <a:gd name="T72" fmla="*/ 98706553 w 2212"/>
                  <a:gd name="T73" fmla="*/ 162434869 h 2187"/>
                  <a:gd name="T74" fmla="*/ 97569949 w 2212"/>
                  <a:gd name="T75" fmla="*/ 165839648 h 2187"/>
                  <a:gd name="T76" fmla="*/ 94247659 w 2212"/>
                  <a:gd name="T77" fmla="*/ 171403715 h 2187"/>
                  <a:gd name="T78" fmla="*/ 86991015 w 2212"/>
                  <a:gd name="T79" fmla="*/ 170074944 h 2187"/>
                  <a:gd name="T80" fmla="*/ 85242644 w 2212"/>
                  <a:gd name="T81" fmla="*/ 174974482 h 2187"/>
                  <a:gd name="T82" fmla="*/ 74576188 w 2212"/>
                  <a:gd name="T83" fmla="*/ 181452062 h 2187"/>
                  <a:gd name="T84" fmla="*/ 74925981 w 2212"/>
                  <a:gd name="T85" fmla="*/ 173645711 h 2187"/>
                  <a:gd name="T86" fmla="*/ 84455537 w 2212"/>
                  <a:gd name="T87" fmla="*/ 168330914 h 2187"/>
                  <a:gd name="T88" fmla="*/ 85242644 w 2212"/>
                  <a:gd name="T89" fmla="*/ 161604351 h 2187"/>
                  <a:gd name="T90" fmla="*/ 91100117 w 2212"/>
                  <a:gd name="T91" fmla="*/ 156621819 h 2187"/>
                  <a:gd name="T92" fmla="*/ 82182624 w 2212"/>
                  <a:gd name="T93" fmla="*/ 157535043 h 2187"/>
                  <a:gd name="T94" fmla="*/ 78947561 w 2212"/>
                  <a:gd name="T95" fmla="*/ 144414183 h 2187"/>
                  <a:gd name="T96" fmla="*/ 87603079 w 2212"/>
                  <a:gd name="T97" fmla="*/ 132788083 h 2187"/>
                  <a:gd name="T98" fmla="*/ 93548074 w 2212"/>
                  <a:gd name="T99" fmla="*/ 124234496 h 2187"/>
                  <a:gd name="T100" fmla="*/ 92586514 w 2212"/>
                  <a:gd name="T101" fmla="*/ 108123829 h 2187"/>
                  <a:gd name="T102" fmla="*/ 83231706 w 2212"/>
                  <a:gd name="T103" fmla="*/ 95667210 h 2187"/>
                  <a:gd name="T104" fmla="*/ 79122605 w 2212"/>
                  <a:gd name="T105" fmla="*/ 101729243 h 2187"/>
                  <a:gd name="T106" fmla="*/ 68718715 w 2212"/>
                  <a:gd name="T107" fmla="*/ 100234483 h 2187"/>
                  <a:gd name="T108" fmla="*/ 57265448 w 2212"/>
                  <a:gd name="T109" fmla="*/ 108040834 h 2187"/>
                  <a:gd name="T110" fmla="*/ 54030680 w 2212"/>
                  <a:gd name="T111" fmla="*/ 116345151 h 2187"/>
                  <a:gd name="T112" fmla="*/ 46686810 w 2212"/>
                  <a:gd name="T113" fmla="*/ 130047546 h 2187"/>
                  <a:gd name="T114" fmla="*/ 76761875 w 2212"/>
                  <a:gd name="T115" fmla="*/ 148483203 h 2187"/>
                  <a:gd name="T116" fmla="*/ 74313918 w 2212"/>
                  <a:gd name="T117" fmla="*/ 152635505 h 2187"/>
                  <a:gd name="T118" fmla="*/ 78598064 w 2212"/>
                  <a:gd name="T119" fmla="*/ 156621819 h 2187"/>
                  <a:gd name="T120" fmla="*/ 73876899 w 2212"/>
                  <a:gd name="T121" fmla="*/ 157701320 h 2187"/>
                  <a:gd name="T122" fmla="*/ 107449297 w 2212"/>
                  <a:gd name="T123" fmla="*/ 161023104 h 2187"/>
                  <a:gd name="T124" fmla="*/ 118028231 w 2212"/>
                  <a:gd name="T125" fmla="*/ 165258400 h 21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3175" cmpd="sng">
                <a:solidFill>
                  <a:schemeClr val="bg1"/>
                </a:solidFill>
                <a:bevel/>
                <a:headEnd/>
                <a:tailEnd/>
              </a:ln>
            </p:spPr>
            <p:txBody>
              <a:bodyPr/>
              <a:lstStyle/>
              <a:p>
                <a:endParaRPr lang="zh-CN" altLang="en-US"/>
              </a:p>
            </p:txBody>
          </p:sp>
          <p:sp>
            <p:nvSpPr>
              <p:cNvPr id="37" name="稻壳儿小白白(http://dwz.cn/Wu2UP)">
                <a:extLst>
                  <a:ext uri="{FF2B5EF4-FFF2-40B4-BE49-F238E27FC236}">
                    <a16:creationId xmlns:a16="http://schemas.microsoft.com/office/drawing/2014/main" xmlns="" id="{6A4678B2-B635-434D-86F1-87FC047FB5D3}"/>
                  </a:ext>
                </a:extLst>
              </p:cNvPr>
              <p:cNvSpPr>
                <a:spLocks/>
              </p:cNvSpPr>
              <p:nvPr/>
            </p:nvSpPr>
            <p:spPr bwMode="auto">
              <a:xfrm>
                <a:off x="7466013" y="4117975"/>
                <a:ext cx="431800" cy="495300"/>
              </a:xfrm>
              <a:custGeom>
                <a:avLst/>
                <a:gdLst>
                  <a:gd name="T0" fmla="*/ 73775908 w 1493"/>
                  <a:gd name="T1" fmla="*/ 132880320 h 1731"/>
                  <a:gd name="T2" fmla="*/ 66331479 w 1493"/>
                  <a:gd name="T3" fmla="*/ 136810387 h 1731"/>
                  <a:gd name="T4" fmla="*/ 58886761 w 1493"/>
                  <a:gd name="T5" fmla="*/ 132225357 h 1731"/>
                  <a:gd name="T6" fmla="*/ 54035446 w 1493"/>
                  <a:gd name="T7" fmla="*/ 125675722 h 1731"/>
                  <a:gd name="T8" fmla="*/ 48263845 w 1493"/>
                  <a:gd name="T9" fmla="*/ 131816183 h 1731"/>
                  <a:gd name="T10" fmla="*/ 39229883 w 1493"/>
                  <a:gd name="T11" fmla="*/ 134026578 h 1731"/>
                  <a:gd name="T12" fmla="*/ 33040075 w 1493"/>
                  <a:gd name="T13" fmla="*/ 131324889 h 1731"/>
                  <a:gd name="T14" fmla="*/ 25595646 w 1493"/>
                  <a:gd name="T15" fmla="*/ 114622606 h 1731"/>
                  <a:gd name="T16" fmla="*/ 25010272 w 1493"/>
                  <a:gd name="T17" fmla="*/ 106107796 h 1731"/>
                  <a:gd name="T18" fmla="*/ 18569425 w 1493"/>
                  <a:gd name="T19" fmla="*/ 108072686 h 1731"/>
                  <a:gd name="T20" fmla="*/ 15809144 w 1493"/>
                  <a:gd name="T21" fmla="*/ 102341684 h 1731"/>
                  <a:gd name="T22" fmla="*/ 11877826 w 1493"/>
                  <a:gd name="T23" fmla="*/ 88996340 h 1731"/>
                  <a:gd name="T24" fmla="*/ 6608015 w 1493"/>
                  <a:gd name="T25" fmla="*/ 83429007 h 1731"/>
                  <a:gd name="T26" fmla="*/ 836414 w 1493"/>
                  <a:gd name="T27" fmla="*/ 74832362 h 1731"/>
                  <a:gd name="T28" fmla="*/ 5938768 w 1493"/>
                  <a:gd name="T29" fmla="*/ 67463523 h 1731"/>
                  <a:gd name="T30" fmla="*/ 13968860 w 1493"/>
                  <a:gd name="T31" fmla="*/ 61487017 h 1731"/>
                  <a:gd name="T32" fmla="*/ 20493292 w 1493"/>
                  <a:gd name="T33" fmla="*/ 55018931 h 1731"/>
                  <a:gd name="T34" fmla="*/ 23421029 w 1493"/>
                  <a:gd name="T35" fmla="*/ 42164880 h 1731"/>
                  <a:gd name="T36" fmla="*/ 23253572 w 1493"/>
                  <a:gd name="T37" fmla="*/ 35205501 h 1731"/>
                  <a:gd name="T38" fmla="*/ 33792905 w 1493"/>
                  <a:gd name="T39" fmla="*/ 33650070 h 1731"/>
                  <a:gd name="T40" fmla="*/ 36720642 w 1493"/>
                  <a:gd name="T41" fmla="*/ 25544432 h 1731"/>
                  <a:gd name="T42" fmla="*/ 37222433 w 1493"/>
                  <a:gd name="T43" fmla="*/ 19076346 h 1731"/>
                  <a:gd name="T44" fmla="*/ 41070167 w 1493"/>
                  <a:gd name="T45" fmla="*/ 14982897 h 1731"/>
                  <a:gd name="T46" fmla="*/ 45085357 w 1493"/>
                  <a:gd name="T47" fmla="*/ 818633 h 1731"/>
                  <a:gd name="T48" fmla="*/ 55122900 w 1493"/>
                  <a:gd name="T49" fmla="*/ 4912369 h 1731"/>
                  <a:gd name="T50" fmla="*/ 69258927 w 1493"/>
                  <a:gd name="T51" fmla="*/ 10479701 h 1731"/>
                  <a:gd name="T52" fmla="*/ 77037979 w 1493"/>
                  <a:gd name="T53" fmla="*/ 5976792 h 1731"/>
                  <a:gd name="T54" fmla="*/ 85319110 w 1493"/>
                  <a:gd name="T55" fmla="*/ 5158159 h 1731"/>
                  <a:gd name="T56" fmla="*/ 94185616 w 1493"/>
                  <a:gd name="T57" fmla="*/ 12772216 h 1731"/>
                  <a:gd name="T58" fmla="*/ 85820901 w 1493"/>
                  <a:gd name="T59" fmla="*/ 20140769 h 1731"/>
                  <a:gd name="T60" fmla="*/ 75866942 w 1493"/>
                  <a:gd name="T61" fmla="*/ 25298928 h 1731"/>
                  <a:gd name="T62" fmla="*/ 66331479 w 1493"/>
                  <a:gd name="T63" fmla="*/ 31521224 h 1731"/>
                  <a:gd name="T64" fmla="*/ 75783358 w 1493"/>
                  <a:gd name="T65" fmla="*/ 31521224 h 1731"/>
                  <a:gd name="T66" fmla="*/ 86406275 w 1493"/>
                  <a:gd name="T67" fmla="*/ 32831151 h 1731"/>
                  <a:gd name="T68" fmla="*/ 101044381 w 1493"/>
                  <a:gd name="T69" fmla="*/ 27591443 h 1731"/>
                  <a:gd name="T70" fmla="*/ 119613806 w 1493"/>
                  <a:gd name="T71" fmla="*/ 38807942 h 1731"/>
                  <a:gd name="T72" fmla="*/ 119028432 w 1493"/>
                  <a:gd name="T73" fmla="*/ 42328550 h 1731"/>
                  <a:gd name="T74" fmla="*/ 121286922 w 1493"/>
                  <a:gd name="T75" fmla="*/ 49042140 h 1731"/>
                  <a:gd name="T76" fmla="*/ 109910887 w 1493"/>
                  <a:gd name="T77" fmla="*/ 52971920 h 1731"/>
                  <a:gd name="T78" fmla="*/ 117271732 w 1493"/>
                  <a:gd name="T79" fmla="*/ 53217710 h 1731"/>
                  <a:gd name="T80" fmla="*/ 121454089 w 1493"/>
                  <a:gd name="T81" fmla="*/ 58457704 h 1731"/>
                  <a:gd name="T82" fmla="*/ 122374376 w 1493"/>
                  <a:gd name="T83" fmla="*/ 62469319 h 1731"/>
                  <a:gd name="T84" fmla="*/ 116351735 w 1493"/>
                  <a:gd name="T85" fmla="*/ 58375583 h 1731"/>
                  <a:gd name="T86" fmla="*/ 110998340 w 1493"/>
                  <a:gd name="T87" fmla="*/ 63287952 h 1731"/>
                  <a:gd name="T88" fmla="*/ 109827303 w 1493"/>
                  <a:gd name="T89" fmla="*/ 68282441 h 1731"/>
                  <a:gd name="T90" fmla="*/ 114762491 w 1493"/>
                  <a:gd name="T91" fmla="*/ 74668406 h 1731"/>
                  <a:gd name="T92" fmla="*/ 111249380 w 1493"/>
                  <a:gd name="T93" fmla="*/ 75978333 h 1731"/>
                  <a:gd name="T94" fmla="*/ 108656266 w 1493"/>
                  <a:gd name="T95" fmla="*/ 83101382 h 1731"/>
                  <a:gd name="T96" fmla="*/ 113591454 w 1493"/>
                  <a:gd name="T97" fmla="*/ 93008241 h 1731"/>
                  <a:gd name="T98" fmla="*/ 112169377 w 1493"/>
                  <a:gd name="T99" fmla="*/ 96610683 h 1731"/>
                  <a:gd name="T100" fmla="*/ 108070892 w 1493"/>
                  <a:gd name="T101" fmla="*/ 101440931 h 1731"/>
                  <a:gd name="T102" fmla="*/ 104892116 w 1493"/>
                  <a:gd name="T103" fmla="*/ 102914813 h 1731"/>
                  <a:gd name="T104" fmla="*/ 102299291 w 1493"/>
                  <a:gd name="T105" fmla="*/ 107499557 h 1731"/>
                  <a:gd name="T106" fmla="*/ 104641365 w 1493"/>
                  <a:gd name="T107" fmla="*/ 100294959 h 1731"/>
                  <a:gd name="T108" fmla="*/ 97614854 w 1493"/>
                  <a:gd name="T109" fmla="*/ 98247948 h 1731"/>
                  <a:gd name="T110" fmla="*/ 98535140 w 1493"/>
                  <a:gd name="T111" fmla="*/ 103979236 h 1731"/>
                  <a:gd name="T112" fmla="*/ 93850992 w 1493"/>
                  <a:gd name="T113" fmla="*/ 109956028 h 1731"/>
                  <a:gd name="T114" fmla="*/ 90170425 w 1493"/>
                  <a:gd name="T115" fmla="*/ 112084587 h 1731"/>
                  <a:gd name="T116" fmla="*/ 88079391 w 1493"/>
                  <a:gd name="T117" fmla="*/ 121008858 h 1731"/>
                  <a:gd name="T118" fmla="*/ 87577601 w 1493"/>
                  <a:gd name="T119" fmla="*/ 128541080 h 1731"/>
                  <a:gd name="T120" fmla="*/ 85151654 w 1493"/>
                  <a:gd name="T121" fmla="*/ 132880320 h 1731"/>
                  <a:gd name="T122" fmla="*/ 84566280 w 1493"/>
                  <a:gd name="T123" fmla="*/ 138857112 h 17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6" y="1710"/>
                    </a:lnTo>
                    <a:lnTo>
                      <a:pt x="984" y="1718"/>
                    </a:lnTo>
                    <a:lnTo>
                      <a:pt x="984" y="1731"/>
                    </a:lnTo>
                    <a:close/>
                  </a:path>
                </a:pathLst>
              </a:custGeom>
              <a:solidFill>
                <a:schemeClr val="tx2"/>
              </a:solidFill>
              <a:ln w="3175" cmpd="sng">
                <a:solidFill>
                  <a:schemeClr val="bg1"/>
                </a:solidFill>
                <a:bevel/>
                <a:headEnd/>
                <a:tailEnd/>
              </a:ln>
            </p:spPr>
            <p:txBody>
              <a:bodyPr/>
              <a:lstStyle/>
              <a:p>
                <a:endParaRPr lang="zh-CN" altLang="en-US"/>
              </a:p>
            </p:txBody>
          </p:sp>
          <p:sp>
            <p:nvSpPr>
              <p:cNvPr id="38" name="稻壳儿小白白(http://dwz.cn/Wu2UP)">
                <a:extLst>
                  <a:ext uri="{FF2B5EF4-FFF2-40B4-BE49-F238E27FC236}">
                    <a16:creationId xmlns:a16="http://schemas.microsoft.com/office/drawing/2014/main" xmlns="" id="{2F522C5C-750D-40D1-99CB-7C1BACDF4E8F}"/>
                  </a:ext>
                </a:extLst>
              </p:cNvPr>
              <p:cNvSpPr>
                <a:spLocks noEditPoints="1"/>
              </p:cNvSpPr>
              <p:nvPr/>
            </p:nvSpPr>
            <p:spPr bwMode="auto">
              <a:xfrm>
                <a:off x="6554788" y="4865688"/>
                <a:ext cx="862012" cy="658812"/>
              </a:xfrm>
              <a:custGeom>
                <a:avLst/>
                <a:gdLst>
                  <a:gd name="T0" fmla="*/ 164488767 w 2993"/>
                  <a:gd name="T1" fmla="*/ 103977933 h 2287"/>
                  <a:gd name="T2" fmla="*/ 172534596 w 2993"/>
                  <a:gd name="T3" fmla="*/ 94019991 h 2287"/>
                  <a:gd name="T4" fmla="*/ 176433379 w 2993"/>
                  <a:gd name="T5" fmla="*/ 100326668 h 2287"/>
                  <a:gd name="T6" fmla="*/ 195428748 w 2993"/>
                  <a:gd name="T7" fmla="*/ 98003398 h 2287"/>
                  <a:gd name="T8" fmla="*/ 205714426 w 2993"/>
                  <a:gd name="T9" fmla="*/ 95596876 h 2287"/>
                  <a:gd name="T10" fmla="*/ 227115537 w 2993"/>
                  <a:gd name="T11" fmla="*/ 84726046 h 2287"/>
                  <a:gd name="T12" fmla="*/ 236737642 w 2993"/>
                  <a:gd name="T13" fmla="*/ 73938180 h 2287"/>
                  <a:gd name="T14" fmla="*/ 235908175 w 2993"/>
                  <a:gd name="T15" fmla="*/ 70369879 h 2287"/>
                  <a:gd name="T16" fmla="*/ 244369026 w 2993"/>
                  <a:gd name="T17" fmla="*/ 58005415 h 2287"/>
                  <a:gd name="T18" fmla="*/ 238230682 w 2993"/>
                  <a:gd name="T19" fmla="*/ 37674425 h 2287"/>
                  <a:gd name="T20" fmla="*/ 230018672 w 2993"/>
                  <a:gd name="T21" fmla="*/ 24645964 h 2287"/>
                  <a:gd name="T22" fmla="*/ 215917157 w 2993"/>
                  <a:gd name="T23" fmla="*/ 20413954 h 2287"/>
                  <a:gd name="T24" fmla="*/ 200488784 w 2993"/>
                  <a:gd name="T25" fmla="*/ 18837068 h 2287"/>
                  <a:gd name="T26" fmla="*/ 194267494 w 2993"/>
                  <a:gd name="T27" fmla="*/ 27799447 h 2287"/>
                  <a:gd name="T28" fmla="*/ 173032564 w 2993"/>
                  <a:gd name="T29" fmla="*/ 27965374 h 2287"/>
                  <a:gd name="T30" fmla="*/ 157935690 w 2993"/>
                  <a:gd name="T31" fmla="*/ 34437979 h 2287"/>
                  <a:gd name="T32" fmla="*/ 153373334 w 2993"/>
                  <a:gd name="T33" fmla="*/ 25641816 h 2287"/>
                  <a:gd name="T34" fmla="*/ 165235287 w 2993"/>
                  <a:gd name="T35" fmla="*/ 7468456 h 2287"/>
                  <a:gd name="T36" fmla="*/ 146405812 w 2993"/>
                  <a:gd name="T37" fmla="*/ 5477041 h 2287"/>
                  <a:gd name="T38" fmla="*/ 133548498 w 2993"/>
                  <a:gd name="T39" fmla="*/ 5393789 h 2287"/>
                  <a:gd name="T40" fmla="*/ 117373317 w 2993"/>
                  <a:gd name="T41" fmla="*/ 0 h 2287"/>
                  <a:gd name="T42" fmla="*/ 109078359 w 2993"/>
                  <a:gd name="T43" fmla="*/ 10040906 h 2287"/>
                  <a:gd name="T44" fmla="*/ 103935664 w 2993"/>
                  <a:gd name="T45" fmla="*/ 22737512 h 2287"/>
                  <a:gd name="T46" fmla="*/ 82866340 w 2993"/>
                  <a:gd name="T47" fmla="*/ 13194388 h 2287"/>
                  <a:gd name="T48" fmla="*/ 74737276 w 2993"/>
                  <a:gd name="T49" fmla="*/ 34603906 h 2287"/>
                  <a:gd name="T50" fmla="*/ 75401137 w 2993"/>
                  <a:gd name="T51" fmla="*/ 54520078 h 2287"/>
                  <a:gd name="T52" fmla="*/ 65778745 w 2993"/>
                  <a:gd name="T53" fmla="*/ 67133433 h 2287"/>
                  <a:gd name="T54" fmla="*/ 59391849 w 2993"/>
                  <a:gd name="T55" fmla="*/ 90119835 h 2287"/>
                  <a:gd name="T56" fmla="*/ 41972467 w 2993"/>
                  <a:gd name="T57" fmla="*/ 106052600 h 2287"/>
                  <a:gd name="T58" fmla="*/ 37576005 w 2993"/>
                  <a:gd name="T59" fmla="*/ 117172321 h 2287"/>
                  <a:gd name="T60" fmla="*/ 23640672 w 2993"/>
                  <a:gd name="T61" fmla="*/ 120574695 h 2287"/>
                  <a:gd name="T62" fmla="*/ 17585275 w 2993"/>
                  <a:gd name="T63" fmla="*/ 130615600 h 2287"/>
                  <a:gd name="T64" fmla="*/ 3317868 w 2993"/>
                  <a:gd name="T65" fmla="*/ 140905685 h 2287"/>
                  <a:gd name="T66" fmla="*/ 7133704 w 2993"/>
                  <a:gd name="T67" fmla="*/ 149950739 h 2287"/>
                  <a:gd name="T68" fmla="*/ 2239561 w 2993"/>
                  <a:gd name="T69" fmla="*/ 172688251 h 2287"/>
                  <a:gd name="T70" fmla="*/ 19410102 w 2993"/>
                  <a:gd name="T71" fmla="*/ 188786943 h 2287"/>
                  <a:gd name="T72" fmla="*/ 23640672 w 2993"/>
                  <a:gd name="T73" fmla="*/ 175343664 h 2287"/>
                  <a:gd name="T74" fmla="*/ 24636032 w 2993"/>
                  <a:gd name="T75" fmla="*/ 172356396 h 2287"/>
                  <a:gd name="T76" fmla="*/ 22064397 w 2993"/>
                  <a:gd name="T77" fmla="*/ 160157860 h 2287"/>
                  <a:gd name="T78" fmla="*/ 30359354 w 2993"/>
                  <a:gd name="T79" fmla="*/ 161651493 h 2287"/>
                  <a:gd name="T80" fmla="*/ 26958540 w 2993"/>
                  <a:gd name="T81" fmla="*/ 148705996 h 2287"/>
                  <a:gd name="T82" fmla="*/ 30774088 w 2993"/>
                  <a:gd name="T83" fmla="*/ 153270149 h 2287"/>
                  <a:gd name="T84" fmla="*/ 33428670 w 2993"/>
                  <a:gd name="T85" fmla="*/ 154348964 h 2287"/>
                  <a:gd name="T86" fmla="*/ 54331813 w 2993"/>
                  <a:gd name="T87" fmla="*/ 144888804 h 2287"/>
                  <a:gd name="T88" fmla="*/ 61548463 w 2993"/>
                  <a:gd name="T89" fmla="*/ 143809989 h 2287"/>
                  <a:gd name="T90" fmla="*/ 72082981 w 2993"/>
                  <a:gd name="T91" fmla="*/ 137752202 h 2287"/>
                  <a:gd name="T92" fmla="*/ 74488436 w 2993"/>
                  <a:gd name="T93" fmla="*/ 137586275 h 2287"/>
                  <a:gd name="T94" fmla="*/ 77972485 w 2993"/>
                  <a:gd name="T95" fmla="*/ 138499163 h 2287"/>
                  <a:gd name="T96" fmla="*/ 80046152 w 2993"/>
                  <a:gd name="T97" fmla="*/ 133022122 h 2287"/>
                  <a:gd name="T98" fmla="*/ 91493084 w 2993"/>
                  <a:gd name="T99" fmla="*/ 128873076 h 2287"/>
                  <a:gd name="T100" fmla="*/ 93815879 w 2993"/>
                  <a:gd name="T101" fmla="*/ 130615600 h 2287"/>
                  <a:gd name="T102" fmla="*/ 109658986 w 2993"/>
                  <a:gd name="T103" fmla="*/ 130698564 h 2287"/>
                  <a:gd name="T104" fmla="*/ 114055449 w 2993"/>
                  <a:gd name="T105" fmla="*/ 108459122 h 2287"/>
                  <a:gd name="T106" fmla="*/ 125336487 w 2993"/>
                  <a:gd name="T107" fmla="*/ 118168173 h 2287"/>
                  <a:gd name="T108" fmla="*/ 128654643 w 2993"/>
                  <a:gd name="T109" fmla="*/ 118915134 h 2287"/>
                  <a:gd name="T110" fmla="*/ 131972511 w 2993"/>
                  <a:gd name="T111" fmla="*/ 105388891 h 2287"/>
                  <a:gd name="T112" fmla="*/ 131640724 w 2993"/>
                  <a:gd name="T113" fmla="*/ 96426513 h 2287"/>
                  <a:gd name="T114" fmla="*/ 132221351 w 2993"/>
                  <a:gd name="T115" fmla="*/ 90700869 h 2287"/>
                  <a:gd name="T116" fmla="*/ 142921762 w 2993"/>
                  <a:gd name="T117" fmla="*/ 106550670 h 2287"/>
                  <a:gd name="T118" fmla="*/ 30691141 w 2993"/>
                  <a:gd name="T119" fmla="*/ 165800540 h 2287"/>
                  <a:gd name="T120" fmla="*/ 152129133 w 2993"/>
                  <a:gd name="T121" fmla="*/ 124474850 h 2287"/>
                  <a:gd name="T122" fmla="*/ 157355063 w 2993"/>
                  <a:gd name="T123" fmla="*/ 122068329 h 2287"/>
                  <a:gd name="T124" fmla="*/ 244534919 w 2993"/>
                  <a:gd name="T125" fmla="*/ 66469723 h 22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chemeClr val="tx2"/>
              </a:solidFill>
              <a:ln w="3175" cmpd="sng">
                <a:solidFill>
                  <a:schemeClr val="bg1"/>
                </a:solidFill>
                <a:bevel/>
                <a:headEnd/>
                <a:tailEnd/>
              </a:ln>
            </p:spPr>
            <p:txBody>
              <a:bodyPr/>
              <a:lstStyle/>
              <a:p>
                <a:endParaRPr lang="zh-CN" altLang="en-US"/>
              </a:p>
            </p:txBody>
          </p:sp>
          <p:sp>
            <p:nvSpPr>
              <p:cNvPr id="39" name="稻壳儿小白白(http://dwz.cn/Wu2UP)">
                <a:extLst>
                  <a:ext uri="{FF2B5EF4-FFF2-40B4-BE49-F238E27FC236}">
                    <a16:creationId xmlns:a16="http://schemas.microsoft.com/office/drawing/2014/main" xmlns="" id="{D80E0F11-482C-46C3-A205-B2F4FFB0EE35}"/>
                  </a:ext>
                </a:extLst>
              </p:cNvPr>
              <p:cNvSpPr>
                <a:spLocks/>
              </p:cNvSpPr>
              <p:nvPr/>
            </p:nvSpPr>
            <p:spPr bwMode="auto">
              <a:xfrm>
                <a:off x="7239000" y="3006725"/>
                <a:ext cx="125413" cy="204788"/>
              </a:xfrm>
              <a:custGeom>
                <a:avLst/>
                <a:gdLst>
                  <a:gd name="T0" fmla="*/ 11823821 w 430"/>
                  <a:gd name="T1" fmla="*/ 3898870 h 726"/>
                  <a:gd name="T2" fmla="*/ 12929789 w 430"/>
                  <a:gd name="T3" fmla="*/ 3341768 h 726"/>
                  <a:gd name="T4" fmla="*/ 14546158 w 430"/>
                  <a:gd name="T5" fmla="*/ 1989208 h 726"/>
                  <a:gd name="T6" fmla="*/ 15141432 w 430"/>
                  <a:gd name="T7" fmla="*/ 318183 h 726"/>
                  <a:gd name="T8" fmla="*/ 20160286 w 430"/>
                  <a:gd name="T9" fmla="*/ 238637 h 726"/>
                  <a:gd name="T10" fmla="*/ 21521454 w 430"/>
                  <a:gd name="T11" fmla="*/ 1750571 h 726"/>
                  <a:gd name="T12" fmla="*/ 25008810 w 430"/>
                  <a:gd name="T13" fmla="*/ 4933247 h 726"/>
                  <a:gd name="T14" fmla="*/ 25008810 w 430"/>
                  <a:gd name="T15" fmla="*/ 7081546 h 726"/>
                  <a:gd name="T16" fmla="*/ 23052368 w 430"/>
                  <a:gd name="T17" fmla="*/ 7797740 h 726"/>
                  <a:gd name="T18" fmla="*/ 19649884 w 430"/>
                  <a:gd name="T19" fmla="*/ 8752289 h 726"/>
                  <a:gd name="T20" fmla="*/ 19309519 w 430"/>
                  <a:gd name="T21" fmla="*/ 12094339 h 726"/>
                  <a:gd name="T22" fmla="*/ 22627130 w 430"/>
                  <a:gd name="T23" fmla="*/ 16868213 h 726"/>
                  <a:gd name="T24" fmla="*/ 24328372 w 430"/>
                  <a:gd name="T25" fmla="*/ 19494069 h 726"/>
                  <a:gd name="T26" fmla="*/ 25264011 w 430"/>
                  <a:gd name="T27" fmla="*/ 22358562 h 726"/>
                  <a:gd name="T28" fmla="*/ 26625180 w 430"/>
                  <a:gd name="T29" fmla="*/ 22597199 h 726"/>
                  <a:gd name="T30" fmla="*/ 30368029 w 430"/>
                  <a:gd name="T31" fmla="*/ 21324185 h 726"/>
                  <a:gd name="T32" fmla="*/ 32154435 w 430"/>
                  <a:gd name="T33" fmla="*/ 21960551 h 726"/>
                  <a:gd name="T34" fmla="*/ 31218796 w 430"/>
                  <a:gd name="T35" fmla="*/ 25541238 h 726"/>
                  <a:gd name="T36" fmla="*/ 32154435 w 430"/>
                  <a:gd name="T37" fmla="*/ 26496069 h 726"/>
                  <a:gd name="T38" fmla="*/ 35471755 w 430"/>
                  <a:gd name="T39" fmla="*/ 28325904 h 726"/>
                  <a:gd name="T40" fmla="*/ 36492558 w 430"/>
                  <a:gd name="T41" fmla="*/ 32065682 h 726"/>
                  <a:gd name="T42" fmla="*/ 33685640 w 430"/>
                  <a:gd name="T43" fmla="*/ 34293528 h 726"/>
                  <a:gd name="T44" fmla="*/ 29602426 w 430"/>
                  <a:gd name="T45" fmla="*/ 36600919 h 726"/>
                  <a:gd name="T46" fmla="*/ 28496459 w 430"/>
                  <a:gd name="T47" fmla="*/ 40022514 h 726"/>
                  <a:gd name="T48" fmla="*/ 27560819 w 430"/>
                  <a:gd name="T49" fmla="*/ 44319113 h 726"/>
                  <a:gd name="T50" fmla="*/ 24413536 w 430"/>
                  <a:gd name="T51" fmla="*/ 50127646 h 726"/>
                  <a:gd name="T52" fmla="*/ 23733098 w 430"/>
                  <a:gd name="T53" fmla="*/ 55140156 h 726"/>
                  <a:gd name="T54" fmla="*/ 18969445 w 430"/>
                  <a:gd name="T55" fmla="*/ 56970273 h 726"/>
                  <a:gd name="T56" fmla="*/ 16332272 w 430"/>
                  <a:gd name="T57" fmla="*/ 57527375 h 726"/>
                  <a:gd name="T58" fmla="*/ 15481797 w 430"/>
                  <a:gd name="T59" fmla="*/ 56572544 h 726"/>
                  <a:gd name="T60" fmla="*/ 13014953 w 430"/>
                  <a:gd name="T61" fmla="*/ 56890727 h 726"/>
                  <a:gd name="T62" fmla="*/ 11313711 w 430"/>
                  <a:gd name="T63" fmla="*/ 57766012 h 726"/>
                  <a:gd name="T64" fmla="*/ 9867378 w 430"/>
                  <a:gd name="T65" fmla="*/ 54185607 h 726"/>
                  <a:gd name="T66" fmla="*/ 8081264 w 430"/>
                  <a:gd name="T67" fmla="*/ 53628505 h 726"/>
                  <a:gd name="T68" fmla="*/ 2722045 w 430"/>
                  <a:gd name="T69" fmla="*/ 53469413 h 726"/>
                  <a:gd name="T70" fmla="*/ 680438 w 430"/>
                  <a:gd name="T71" fmla="*/ 50525374 h 726"/>
                  <a:gd name="T72" fmla="*/ 255201 w 430"/>
                  <a:gd name="T73" fmla="*/ 45990138 h 726"/>
                  <a:gd name="T74" fmla="*/ 85164 w 430"/>
                  <a:gd name="T75" fmla="*/ 42648088 h 726"/>
                  <a:gd name="T76" fmla="*/ 2636881 w 430"/>
                  <a:gd name="T77" fmla="*/ 42329905 h 726"/>
                  <a:gd name="T78" fmla="*/ 3828013 w 430"/>
                  <a:gd name="T79" fmla="*/ 41215983 h 726"/>
                  <a:gd name="T80" fmla="*/ 2807210 w 430"/>
                  <a:gd name="T81" fmla="*/ 34293528 h 726"/>
                  <a:gd name="T82" fmla="*/ 1361169 w 430"/>
                  <a:gd name="T83" fmla="*/ 23074474 h 726"/>
                  <a:gd name="T84" fmla="*/ 1871279 w 430"/>
                  <a:gd name="T85" fmla="*/ 21881005 h 726"/>
                  <a:gd name="T86" fmla="*/ 2466845 w 430"/>
                  <a:gd name="T87" fmla="*/ 20607991 h 726"/>
                  <a:gd name="T88" fmla="*/ 4338415 w 430"/>
                  <a:gd name="T89" fmla="*/ 21562822 h 726"/>
                  <a:gd name="T90" fmla="*/ 5444091 w 430"/>
                  <a:gd name="T91" fmla="*/ 22279016 h 726"/>
                  <a:gd name="T92" fmla="*/ 9186940 w 430"/>
                  <a:gd name="T93" fmla="*/ 21483277 h 726"/>
                  <a:gd name="T94" fmla="*/ 10718145 w 430"/>
                  <a:gd name="T95" fmla="*/ 20050889 h 726"/>
                  <a:gd name="T96" fmla="*/ 10888182 w 430"/>
                  <a:gd name="T97" fmla="*/ 15913382 h 726"/>
                  <a:gd name="T98" fmla="*/ 10973346 w 430"/>
                  <a:gd name="T99" fmla="*/ 13844628 h 726"/>
                  <a:gd name="T100" fmla="*/ 11994149 w 430"/>
                  <a:gd name="T101" fmla="*/ 13128716 h 726"/>
                  <a:gd name="T102" fmla="*/ 9697341 w 430"/>
                  <a:gd name="T103" fmla="*/ 11616783 h 726"/>
                  <a:gd name="T104" fmla="*/ 9356976 w 430"/>
                  <a:gd name="T105" fmla="*/ 10423314 h 726"/>
                  <a:gd name="T106" fmla="*/ 10377780 w 430"/>
                  <a:gd name="T107" fmla="*/ 6763363 h 7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3175" cmpd="sng">
                <a:solidFill>
                  <a:schemeClr val="bg1"/>
                </a:solidFill>
                <a:bevel/>
                <a:headEnd/>
                <a:tailEnd/>
              </a:ln>
            </p:spPr>
            <p:txBody>
              <a:bodyPr/>
              <a:lstStyle/>
              <a:p>
                <a:endParaRPr lang="zh-CN" altLang="en-US"/>
              </a:p>
            </p:txBody>
          </p:sp>
          <p:sp>
            <p:nvSpPr>
              <p:cNvPr id="40" name="稻壳儿小白白(http://dwz.cn/Wu2UP)">
                <a:extLst>
                  <a:ext uri="{FF2B5EF4-FFF2-40B4-BE49-F238E27FC236}">
                    <a16:creationId xmlns:a16="http://schemas.microsoft.com/office/drawing/2014/main" xmlns="" id="{B62C3A3D-9792-4BE6-BA18-F24D12EC0E76}"/>
                  </a:ext>
                </a:extLst>
              </p:cNvPr>
              <p:cNvSpPr>
                <a:spLocks/>
              </p:cNvSpPr>
              <p:nvPr/>
            </p:nvSpPr>
            <p:spPr bwMode="auto">
              <a:xfrm>
                <a:off x="7105650" y="2895600"/>
                <a:ext cx="179388" cy="207963"/>
              </a:xfrm>
              <a:custGeom>
                <a:avLst/>
                <a:gdLst>
                  <a:gd name="T0" fmla="*/ 21082321 w 636"/>
                  <a:gd name="T1" fmla="*/ 55609189 h 711"/>
                  <a:gd name="T2" fmla="*/ 22434782 w 636"/>
                  <a:gd name="T3" fmla="*/ 59373583 h 711"/>
                  <a:gd name="T4" fmla="*/ 24184943 w 636"/>
                  <a:gd name="T5" fmla="*/ 60827861 h 711"/>
                  <a:gd name="T6" fmla="*/ 25855565 w 636"/>
                  <a:gd name="T7" fmla="*/ 59544692 h 711"/>
                  <a:gd name="T8" fmla="*/ 29594789 w 636"/>
                  <a:gd name="T9" fmla="*/ 55266972 h 711"/>
                  <a:gd name="T10" fmla="*/ 31902012 w 636"/>
                  <a:gd name="T11" fmla="*/ 54154618 h 711"/>
                  <a:gd name="T12" fmla="*/ 34049873 w 636"/>
                  <a:gd name="T13" fmla="*/ 53983802 h 711"/>
                  <a:gd name="T14" fmla="*/ 35640955 w 636"/>
                  <a:gd name="T15" fmla="*/ 53470475 h 711"/>
                  <a:gd name="T16" fmla="*/ 37470938 w 636"/>
                  <a:gd name="T17" fmla="*/ 53555884 h 711"/>
                  <a:gd name="T18" fmla="*/ 38664319 w 636"/>
                  <a:gd name="T19" fmla="*/ 48593729 h 711"/>
                  <a:gd name="T20" fmla="*/ 39459719 w 636"/>
                  <a:gd name="T21" fmla="*/ 45770580 h 711"/>
                  <a:gd name="T22" fmla="*/ 35481875 w 636"/>
                  <a:gd name="T23" fmla="*/ 43888383 h 711"/>
                  <a:gd name="T24" fmla="*/ 34606935 w 636"/>
                  <a:gd name="T25" fmla="*/ 40124282 h 711"/>
                  <a:gd name="T26" fmla="*/ 35481875 w 636"/>
                  <a:gd name="T27" fmla="*/ 37728759 h 711"/>
                  <a:gd name="T28" fmla="*/ 39459719 w 636"/>
                  <a:gd name="T29" fmla="*/ 37300840 h 711"/>
                  <a:gd name="T30" fmla="*/ 45505884 w 636"/>
                  <a:gd name="T31" fmla="*/ 35589752 h 711"/>
                  <a:gd name="T32" fmla="*/ 47654027 w 636"/>
                  <a:gd name="T33" fmla="*/ 33451039 h 711"/>
                  <a:gd name="T34" fmla="*/ 49245109 w 636"/>
                  <a:gd name="T35" fmla="*/ 31312325 h 711"/>
                  <a:gd name="T36" fmla="*/ 47892647 w 636"/>
                  <a:gd name="T37" fmla="*/ 27376823 h 711"/>
                  <a:gd name="T38" fmla="*/ 47256328 w 636"/>
                  <a:gd name="T39" fmla="*/ 23099103 h 711"/>
                  <a:gd name="T40" fmla="*/ 47494947 w 636"/>
                  <a:gd name="T41" fmla="*/ 21216906 h 711"/>
                  <a:gd name="T42" fmla="*/ 45664964 w 636"/>
                  <a:gd name="T43" fmla="*/ 21559123 h 711"/>
                  <a:gd name="T44" fmla="*/ 45346804 w 636"/>
                  <a:gd name="T45" fmla="*/ 18821675 h 711"/>
                  <a:gd name="T46" fmla="*/ 47097248 w 636"/>
                  <a:gd name="T47" fmla="*/ 17024887 h 711"/>
                  <a:gd name="T48" fmla="*/ 49881428 w 636"/>
                  <a:gd name="T49" fmla="*/ 16597261 h 711"/>
                  <a:gd name="T50" fmla="*/ 50358950 w 636"/>
                  <a:gd name="T51" fmla="*/ 13773819 h 711"/>
                  <a:gd name="T52" fmla="*/ 43358023 w 636"/>
                  <a:gd name="T53" fmla="*/ 12576350 h 711"/>
                  <a:gd name="T54" fmla="*/ 37709558 w 636"/>
                  <a:gd name="T55" fmla="*/ 12148432 h 711"/>
                  <a:gd name="T56" fmla="*/ 34129413 w 636"/>
                  <a:gd name="T57" fmla="*/ 7956413 h 711"/>
                  <a:gd name="T58" fmla="*/ 30390471 w 636"/>
                  <a:gd name="T59" fmla="*/ 4192019 h 711"/>
                  <a:gd name="T60" fmla="*/ 29117549 w 636"/>
                  <a:gd name="T61" fmla="*/ 256517 h 711"/>
                  <a:gd name="T62" fmla="*/ 28083248 w 636"/>
                  <a:gd name="T63" fmla="*/ 256517 h 711"/>
                  <a:gd name="T64" fmla="*/ 27048946 w 636"/>
                  <a:gd name="T65" fmla="*/ 2395523 h 711"/>
                  <a:gd name="T66" fmla="*/ 24503103 w 636"/>
                  <a:gd name="T67" fmla="*/ 2908850 h 711"/>
                  <a:gd name="T68" fmla="*/ 23866784 w 636"/>
                  <a:gd name="T69" fmla="*/ 4363128 h 711"/>
                  <a:gd name="T70" fmla="*/ 22912022 w 636"/>
                  <a:gd name="T71" fmla="*/ 5389781 h 711"/>
                  <a:gd name="T72" fmla="*/ 21161861 w 636"/>
                  <a:gd name="T73" fmla="*/ 6159917 h 711"/>
                  <a:gd name="T74" fmla="*/ 23707704 w 636"/>
                  <a:gd name="T75" fmla="*/ 9239583 h 711"/>
                  <a:gd name="T76" fmla="*/ 24025864 w 636"/>
                  <a:gd name="T77" fmla="*/ 11036371 h 711"/>
                  <a:gd name="T78" fmla="*/ 20048019 w 636"/>
                  <a:gd name="T79" fmla="*/ 11891915 h 711"/>
                  <a:gd name="T80" fmla="*/ 18536478 w 636"/>
                  <a:gd name="T81" fmla="*/ 11207480 h 711"/>
                  <a:gd name="T82" fmla="*/ 17184017 w 636"/>
                  <a:gd name="T83" fmla="*/ 14800472 h 711"/>
                  <a:gd name="T84" fmla="*/ 14001854 w 636"/>
                  <a:gd name="T85" fmla="*/ 18564866 h 711"/>
                  <a:gd name="T86" fmla="*/ 11456011 w 636"/>
                  <a:gd name="T87" fmla="*/ 17880431 h 711"/>
                  <a:gd name="T88" fmla="*/ 8432928 w 636"/>
                  <a:gd name="T89" fmla="*/ 19420410 h 711"/>
                  <a:gd name="T90" fmla="*/ 7160007 w 636"/>
                  <a:gd name="T91" fmla="*/ 23184803 h 711"/>
                  <a:gd name="T92" fmla="*/ 10899231 w 636"/>
                  <a:gd name="T93" fmla="*/ 27205714 h 711"/>
                  <a:gd name="T94" fmla="*/ 11535551 w 636"/>
                  <a:gd name="T95" fmla="*/ 31996760 h 711"/>
                  <a:gd name="T96" fmla="*/ 9149070 w 636"/>
                  <a:gd name="T97" fmla="*/ 35589752 h 711"/>
                  <a:gd name="T98" fmla="*/ 5012146 w 636"/>
                  <a:gd name="T99" fmla="*/ 36958623 h 711"/>
                  <a:gd name="T100" fmla="*/ 0 w 636"/>
                  <a:gd name="T101" fmla="*/ 41150642 h 711"/>
                  <a:gd name="T102" fmla="*/ 795682 w 636"/>
                  <a:gd name="T103" fmla="*/ 44145192 h 711"/>
                  <a:gd name="T104" fmla="*/ 3102623 w 636"/>
                  <a:gd name="T105" fmla="*/ 48422620 h 711"/>
                  <a:gd name="T106" fmla="*/ 1352461 w 636"/>
                  <a:gd name="T107" fmla="*/ 49192756 h 711"/>
                  <a:gd name="T108" fmla="*/ 1988781 w 636"/>
                  <a:gd name="T109" fmla="*/ 51930496 h 711"/>
                  <a:gd name="T110" fmla="*/ 2943543 w 636"/>
                  <a:gd name="T111" fmla="*/ 55266972 h 711"/>
                  <a:gd name="T112" fmla="*/ 5091686 w 636"/>
                  <a:gd name="T113" fmla="*/ 56635842 h 711"/>
                  <a:gd name="T114" fmla="*/ 7398627 w 636"/>
                  <a:gd name="T115" fmla="*/ 56721250 h 711"/>
                  <a:gd name="T116" fmla="*/ 9387690 w 636"/>
                  <a:gd name="T117" fmla="*/ 58945665 h 711"/>
                  <a:gd name="T118" fmla="*/ 12490313 w 636"/>
                  <a:gd name="T119" fmla="*/ 57747903 h 711"/>
                  <a:gd name="T120" fmla="*/ 15990635 w 636"/>
                  <a:gd name="T121" fmla="*/ 55523489 h 7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3175" cmpd="sng">
                <a:solidFill>
                  <a:schemeClr val="bg1"/>
                </a:solidFill>
                <a:bevel/>
                <a:headEnd/>
                <a:tailEnd/>
              </a:ln>
            </p:spPr>
            <p:txBody>
              <a:bodyPr/>
              <a:lstStyle/>
              <a:p>
                <a:endParaRPr lang="zh-CN" altLang="en-US"/>
              </a:p>
            </p:txBody>
          </p:sp>
          <p:sp>
            <p:nvSpPr>
              <p:cNvPr id="41" name="稻壳儿小白白(http://dwz.cn/Wu2UP)">
                <a:extLst>
                  <a:ext uri="{FF2B5EF4-FFF2-40B4-BE49-F238E27FC236}">
                    <a16:creationId xmlns:a16="http://schemas.microsoft.com/office/drawing/2014/main" xmlns="" id="{209F1B53-80EB-4CA2-872A-70D371A82B46}"/>
                  </a:ext>
                </a:extLst>
              </p:cNvPr>
              <p:cNvSpPr>
                <a:spLocks noEditPoints="1"/>
              </p:cNvSpPr>
              <p:nvPr/>
            </p:nvSpPr>
            <p:spPr bwMode="auto">
              <a:xfrm>
                <a:off x="6931025" y="2703513"/>
                <a:ext cx="595313" cy="825500"/>
              </a:xfrm>
              <a:custGeom>
                <a:avLst/>
                <a:gdLst>
                  <a:gd name="T0" fmla="*/ 99547850 w 2047"/>
                  <a:gd name="T1" fmla="*/ 169422019 h 2907"/>
                  <a:gd name="T2" fmla="*/ 77557622 w 2047"/>
                  <a:gd name="T3" fmla="*/ 184904901 h 2907"/>
                  <a:gd name="T4" fmla="*/ 66055023 w 2047"/>
                  <a:gd name="T5" fmla="*/ 202403399 h 2907"/>
                  <a:gd name="T6" fmla="*/ 53706713 w 2047"/>
                  <a:gd name="T7" fmla="*/ 224821106 h 2907"/>
                  <a:gd name="T8" fmla="*/ 51423178 w 2047"/>
                  <a:gd name="T9" fmla="*/ 230868809 h 2907"/>
                  <a:gd name="T10" fmla="*/ 27064784 w 2047"/>
                  <a:gd name="T11" fmla="*/ 229981971 h 2907"/>
                  <a:gd name="T12" fmla="*/ 8796208 w 2047"/>
                  <a:gd name="T13" fmla="*/ 225466001 h 2907"/>
                  <a:gd name="T14" fmla="*/ 2791020 w 2047"/>
                  <a:gd name="T15" fmla="*/ 213370310 h 2907"/>
                  <a:gd name="T16" fmla="*/ 9895515 w 2047"/>
                  <a:gd name="T17" fmla="*/ 198855198 h 2907"/>
                  <a:gd name="T18" fmla="*/ 13955393 w 2047"/>
                  <a:gd name="T19" fmla="*/ 178534324 h 2907"/>
                  <a:gd name="T20" fmla="*/ 8880546 w 2047"/>
                  <a:gd name="T21" fmla="*/ 163777553 h 2907"/>
                  <a:gd name="T22" fmla="*/ 0 w 2047"/>
                  <a:gd name="T23" fmla="*/ 155471722 h 2907"/>
                  <a:gd name="T24" fmla="*/ 8288723 w 2047"/>
                  <a:gd name="T25" fmla="*/ 142005026 h 2907"/>
                  <a:gd name="T26" fmla="*/ 14716475 w 2047"/>
                  <a:gd name="T27" fmla="*/ 130634878 h 2907"/>
                  <a:gd name="T28" fmla="*/ 25288733 w 2047"/>
                  <a:gd name="T29" fmla="*/ 126119191 h 2907"/>
                  <a:gd name="T30" fmla="*/ 22751310 w 2047"/>
                  <a:gd name="T31" fmla="*/ 106523860 h 2907"/>
                  <a:gd name="T32" fmla="*/ 9134434 w 2047"/>
                  <a:gd name="T33" fmla="*/ 97250261 h 2907"/>
                  <a:gd name="T34" fmla="*/ 15562186 w 2047"/>
                  <a:gd name="T35" fmla="*/ 90396084 h 2907"/>
                  <a:gd name="T36" fmla="*/ 18691723 w 2047"/>
                  <a:gd name="T37" fmla="*/ 83541906 h 2907"/>
                  <a:gd name="T38" fmla="*/ 5582041 w 2047"/>
                  <a:gd name="T39" fmla="*/ 59269594 h 2907"/>
                  <a:gd name="T40" fmla="*/ 6258784 w 2047"/>
                  <a:gd name="T41" fmla="*/ 47254267 h 2907"/>
                  <a:gd name="T42" fmla="*/ 16323558 w 2047"/>
                  <a:gd name="T43" fmla="*/ 28546057 h 2907"/>
                  <a:gd name="T44" fmla="*/ 30194322 w 2047"/>
                  <a:gd name="T45" fmla="*/ 19917921 h 2907"/>
                  <a:gd name="T46" fmla="*/ 32308599 w 2047"/>
                  <a:gd name="T47" fmla="*/ 38867789 h 2907"/>
                  <a:gd name="T48" fmla="*/ 44995135 w 2047"/>
                  <a:gd name="T49" fmla="*/ 36206708 h 2907"/>
                  <a:gd name="T50" fmla="*/ 60726579 w 2047"/>
                  <a:gd name="T51" fmla="*/ 30159005 h 2907"/>
                  <a:gd name="T52" fmla="*/ 72483066 w 2047"/>
                  <a:gd name="T53" fmla="*/ 25078787 h 2907"/>
                  <a:gd name="T54" fmla="*/ 83393551 w 2047"/>
                  <a:gd name="T55" fmla="*/ 17256840 h 2907"/>
                  <a:gd name="T56" fmla="*/ 89483076 w 2047"/>
                  <a:gd name="T57" fmla="*/ 5644750 h 2907"/>
                  <a:gd name="T58" fmla="*/ 110035480 w 2047"/>
                  <a:gd name="T59" fmla="*/ 967769 h 2907"/>
                  <a:gd name="T60" fmla="*/ 118154944 w 2047"/>
                  <a:gd name="T61" fmla="*/ 15805187 h 2907"/>
                  <a:gd name="T62" fmla="*/ 123990582 w 2047"/>
                  <a:gd name="T63" fmla="*/ 27497925 h 2907"/>
                  <a:gd name="T64" fmla="*/ 124751954 w 2047"/>
                  <a:gd name="T65" fmla="*/ 38867789 h 2907"/>
                  <a:gd name="T66" fmla="*/ 140398769 w 2047"/>
                  <a:gd name="T67" fmla="*/ 41770811 h 2907"/>
                  <a:gd name="T68" fmla="*/ 143781904 w 2047"/>
                  <a:gd name="T69" fmla="*/ 50237937 h 2907"/>
                  <a:gd name="T70" fmla="*/ 142259449 w 2047"/>
                  <a:gd name="T71" fmla="*/ 60640316 h 2907"/>
                  <a:gd name="T72" fmla="*/ 157568038 w 2047"/>
                  <a:gd name="T73" fmla="*/ 68784851 h 2907"/>
                  <a:gd name="T74" fmla="*/ 169916348 w 2047"/>
                  <a:gd name="T75" fmla="*/ 83299964 h 2907"/>
                  <a:gd name="T76" fmla="*/ 161120140 w 2047"/>
                  <a:gd name="T77" fmla="*/ 95556949 h 2907"/>
                  <a:gd name="T78" fmla="*/ 157483409 w 2047"/>
                  <a:gd name="T79" fmla="*/ 107894582 h 2907"/>
                  <a:gd name="T80" fmla="*/ 150717140 w 2047"/>
                  <a:gd name="T81" fmla="*/ 117490771 h 2907"/>
                  <a:gd name="T82" fmla="*/ 130926109 w 2047"/>
                  <a:gd name="T83" fmla="*/ 124022359 h 2907"/>
                  <a:gd name="T84" fmla="*/ 120099963 w 2047"/>
                  <a:gd name="T85" fmla="*/ 111442784 h 2907"/>
                  <a:gd name="T86" fmla="*/ 112319015 w 2047"/>
                  <a:gd name="T87" fmla="*/ 102975659 h 2907"/>
                  <a:gd name="T88" fmla="*/ 110542964 w 2047"/>
                  <a:gd name="T89" fmla="*/ 87009177 h 2907"/>
                  <a:gd name="T90" fmla="*/ 101831386 w 2047"/>
                  <a:gd name="T91" fmla="*/ 77171329 h 2907"/>
                  <a:gd name="T92" fmla="*/ 104284180 w 2047"/>
                  <a:gd name="T93" fmla="*/ 70720105 h 2907"/>
                  <a:gd name="T94" fmla="*/ 81871096 w 2047"/>
                  <a:gd name="T95" fmla="*/ 57495351 h 2907"/>
                  <a:gd name="T96" fmla="*/ 75104828 w 2047"/>
                  <a:gd name="T97" fmla="*/ 61527437 h 2907"/>
                  <a:gd name="T98" fmla="*/ 70283868 w 2047"/>
                  <a:gd name="T99" fmla="*/ 67010893 h 2907"/>
                  <a:gd name="T100" fmla="*/ 58358414 w 2047"/>
                  <a:gd name="T101" fmla="*/ 78945288 h 2907"/>
                  <a:gd name="T102" fmla="*/ 50492838 w 2047"/>
                  <a:gd name="T103" fmla="*/ 96121481 h 2907"/>
                  <a:gd name="T104" fmla="*/ 54383457 w 2047"/>
                  <a:gd name="T105" fmla="*/ 109507530 h 2907"/>
                  <a:gd name="T106" fmla="*/ 71298838 w 2047"/>
                  <a:gd name="T107" fmla="*/ 108539761 h 2907"/>
                  <a:gd name="T108" fmla="*/ 83224292 w 2047"/>
                  <a:gd name="T109" fmla="*/ 107733571 h 2907"/>
                  <a:gd name="T110" fmla="*/ 92443355 w 2047"/>
                  <a:gd name="T111" fmla="*/ 124828833 h 2907"/>
                  <a:gd name="T112" fmla="*/ 95657231 w 2047"/>
                  <a:gd name="T113" fmla="*/ 138940709 h 2907"/>
                  <a:gd name="T114" fmla="*/ 107582685 w 2047"/>
                  <a:gd name="T115" fmla="*/ 142327616 h 2907"/>
                  <a:gd name="T116" fmla="*/ 117562830 w 2047"/>
                  <a:gd name="T117" fmla="*/ 154665248 h 2907"/>
                  <a:gd name="T118" fmla="*/ 98363622 w 2047"/>
                  <a:gd name="T119" fmla="*/ 96363423 h 2907"/>
                  <a:gd name="T120" fmla="*/ 93627292 w 2047"/>
                  <a:gd name="T121" fmla="*/ 107169040 h 2907"/>
                  <a:gd name="T122" fmla="*/ 87368508 w 2047"/>
                  <a:gd name="T123" fmla="*/ 95798892 h 29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tx2"/>
              </a:solidFill>
              <a:ln w="3175" cmpd="sng">
                <a:solidFill>
                  <a:schemeClr val="bg1"/>
                </a:solidFill>
                <a:bevel/>
                <a:headEnd/>
                <a:tailEnd/>
              </a:ln>
            </p:spPr>
            <p:txBody>
              <a:bodyPr/>
              <a:lstStyle/>
              <a:p>
                <a:endParaRPr lang="zh-CN" altLang="en-US"/>
              </a:p>
            </p:txBody>
          </p:sp>
          <p:sp>
            <p:nvSpPr>
              <p:cNvPr id="42" name="稻壳儿小白白(http://dwz.cn/Wu2UP)">
                <a:extLst>
                  <a:ext uri="{FF2B5EF4-FFF2-40B4-BE49-F238E27FC236}">
                    <a16:creationId xmlns:a16="http://schemas.microsoft.com/office/drawing/2014/main" xmlns="" id="{DE4D1415-14B3-4DF3-9D70-444A05C2F524}"/>
                  </a:ext>
                </a:extLst>
              </p:cNvPr>
              <p:cNvSpPr>
                <a:spLocks/>
              </p:cNvSpPr>
              <p:nvPr/>
            </p:nvSpPr>
            <p:spPr bwMode="auto">
              <a:xfrm>
                <a:off x="5421313" y="1358900"/>
                <a:ext cx="2462212" cy="2003425"/>
              </a:xfrm>
              <a:custGeom>
                <a:avLst/>
                <a:gdLst>
                  <a:gd name="T0" fmla="*/ 255014111 w 8497"/>
                  <a:gd name="T1" fmla="*/ 518741594 h 7037"/>
                  <a:gd name="T2" fmla="*/ 234525910 w 8497"/>
                  <a:gd name="T3" fmla="*/ 511527897 h 7037"/>
                  <a:gd name="T4" fmla="*/ 217060056 w 8497"/>
                  <a:gd name="T5" fmla="*/ 558214504 h 7037"/>
                  <a:gd name="T6" fmla="*/ 177678573 w 8497"/>
                  <a:gd name="T7" fmla="*/ 569318894 h 7037"/>
                  <a:gd name="T8" fmla="*/ 155510841 w 8497"/>
                  <a:gd name="T9" fmla="*/ 535843732 h 7037"/>
                  <a:gd name="T10" fmla="*/ 171968861 w 8497"/>
                  <a:gd name="T11" fmla="*/ 498235029 h 7037"/>
                  <a:gd name="T12" fmla="*/ 112602516 w 8497"/>
                  <a:gd name="T13" fmla="*/ 506502395 h 7037"/>
                  <a:gd name="T14" fmla="*/ 95220985 w 8497"/>
                  <a:gd name="T15" fmla="*/ 511122486 h 7037"/>
                  <a:gd name="T16" fmla="*/ 71877639 w 8497"/>
                  <a:gd name="T17" fmla="*/ 485185578 h 7037"/>
                  <a:gd name="T18" fmla="*/ 69022493 w 8497"/>
                  <a:gd name="T19" fmla="*/ 455601108 h 7037"/>
                  <a:gd name="T20" fmla="*/ 37198323 w 8497"/>
                  <a:gd name="T21" fmla="*/ 440119761 h 7037"/>
                  <a:gd name="T22" fmla="*/ 15450185 w 8497"/>
                  <a:gd name="T23" fmla="*/ 425124963 h 7037"/>
                  <a:gd name="T24" fmla="*/ 10328135 w 8497"/>
                  <a:gd name="T25" fmla="*/ 364496944 h 7037"/>
                  <a:gd name="T26" fmla="*/ 123938485 w 8497"/>
                  <a:gd name="T27" fmla="*/ 388002525 h 7037"/>
                  <a:gd name="T28" fmla="*/ 195983904 w 8497"/>
                  <a:gd name="T29" fmla="*/ 420586011 h 7037"/>
                  <a:gd name="T30" fmla="*/ 273907393 w 8497"/>
                  <a:gd name="T31" fmla="*/ 395621633 h 7037"/>
                  <a:gd name="T32" fmla="*/ 344021466 w 8497"/>
                  <a:gd name="T33" fmla="*/ 386057179 h 7037"/>
                  <a:gd name="T34" fmla="*/ 380464058 w 8497"/>
                  <a:gd name="T35" fmla="*/ 337262947 h 7037"/>
                  <a:gd name="T36" fmla="*/ 429166131 w 8497"/>
                  <a:gd name="T37" fmla="*/ 311893443 h 7037"/>
                  <a:gd name="T38" fmla="*/ 490211718 w 8497"/>
                  <a:gd name="T39" fmla="*/ 276635213 h 7037"/>
                  <a:gd name="T40" fmla="*/ 529845304 w 8497"/>
                  <a:gd name="T41" fmla="*/ 242349514 h 7037"/>
                  <a:gd name="T42" fmla="*/ 577203693 w 8497"/>
                  <a:gd name="T43" fmla="*/ 236513759 h 7037"/>
                  <a:gd name="T44" fmla="*/ 569226787 w 8497"/>
                  <a:gd name="T45" fmla="*/ 208550365 h 7037"/>
                  <a:gd name="T46" fmla="*/ 520020797 w 8497"/>
                  <a:gd name="T47" fmla="*/ 204659672 h 7037"/>
                  <a:gd name="T48" fmla="*/ 480303466 w 8497"/>
                  <a:gd name="T49" fmla="*/ 179614154 h 7037"/>
                  <a:gd name="T50" fmla="*/ 527578110 w 8497"/>
                  <a:gd name="T51" fmla="*/ 135278020 h 7037"/>
                  <a:gd name="T52" fmla="*/ 555959472 w 8497"/>
                  <a:gd name="T53" fmla="*/ 107152632 h 7037"/>
                  <a:gd name="T54" fmla="*/ 572501526 w 8497"/>
                  <a:gd name="T55" fmla="*/ 63707890 h 7037"/>
                  <a:gd name="T56" fmla="*/ 582493812 w 8497"/>
                  <a:gd name="T57" fmla="*/ 28287666 h 7037"/>
                  <a:gd name="T58" fmla="*/ 587195979 w 8497"/>
                  <a:gd name="T59" fmla="*/ 2836738 h 7037"/>
                  <a:gd name="T60" fmla="*/ 596852707 w 8497"/>
                  <a:gd name="T61" fmla="*/ 28044534 h 7037"/>
                  <a:gd name="T62" fmla="*/ 632287464 w 8497"/>
                  <a:gd name="T63" fmla="*/ 33961427 h 7037"/>
                  <a:gd name="T64" fmla="*/ 648661449 w 8497"/>
                  <a:gd name="T65" fmla="*/ 66058363 h 7037"/>
                  <a:gd name="T66" fmla="*/ 680653688 w 8497"/>
                  <a:gd name="T67" fmla="*/ 57466724 h 7037"/>
                  <a:gd name="T68" fmla="*/ 712981775 w 8497"/>
                  <a:gd name="T69" fmla="*/ 68246842 h 7037"/>
                  <a:gd name="T70" fmla="*/ 699462936 w 8497"/>
                  <a:gd name="T71" fmla="*/ 114609462 h 7037"/>
                  <a:gd name="T72" fmla="*/ 690478195 w 8497"/>
                  <a:gd name="T73" fmla="*/ 168510050 h 7037"/>
                  <a:gd name="T74" fmla="*/ 645806593 w 8497"/>
                  <a:gd name="T75" fmla="*/ 202633471 h 7037"/>
                  <a:gd name="T76" fmla="*/ 670325554 w 8497"/>
                  <a:gd name="T77" fmla="*/ 216412605 h 7037"/>
                  <a:gd name="T78" fmla="*/ 669065905 w 8497"/>
                  <a:gd name="T79" fmla="*/ 227030444 h 7037"/>
                  <a:gd name="T80" fmla="*/ 654875369 w 8497"/>
                  <a:gd name="T81" fmla="*/ 257101179 h 7037"/>
                  <a:gd name="T82" fmla="*/ 634722727 w 8497"/>
                  <a:gd name="T83" fmla="*/ 262288674 h 7037"/>
                  <a:gd name="T84" fmla="*/ 648073787 w 8497"/>
                  <a:gd name="T85" fmla="*/ 293980483 h 7037"/>
                  <a:gd name="T86" fmla="*/ 677462984 w 8497"/>
                  <a:gd name="T87" fmla="*/ 301680730 h 7037"/>
                  <a:gd name="T88" fmla="*/ 689134512 w 8497"/>
                  <a:gd name="T89" fmla="*/ 337587219 h 7037"/>
                  <a:gd name="T90" fmla="*/ 676875032 w 8497"/>
                  <a:gd name="T91" fmla="*/ 364496944 h 7037"/>
                  <a:gd name="T92" fmla="*/ 653195837 w 8497"/>
                  <a:gd name="T93" fmla="*/ 372845449 h 7037"/>
                  <a:gd name="T94" fmla="*/ 614486051 w 8497"/>
                  <a:gd name="T95" fmla="*/ 398377232 h 7037"/>
                  <a:gd name="T96" fmla="*/ 585348668 w 8497"/>
                  <a:gd name="T97" fmla="*/ 392298345 h 7037"/>
                  <a:gd name="T98" fmla="*/ 589211359 w 8497"/>
                  <a:gd name="T99" fmla="*/ 423828160 h 7037"/>
                  <a:gd name="T100" fmla="*/ 556883272 w 8497"/>
                  <a:gd name="T101" fmla="*/ 409400482 h 7037"/>
                  <a:gd name="T102" fmla="*/ 547898531 w 8497"/>
                  <a:gd name="T103" fmla="*/ 385489774 h 7037"/>
                  <a:gd name="T104" fmla="*/ 522119922 w 8497"/>
                  <a:gd name="T105" fmla="*/ 403483589 h 7037"/>
                  <a:gd name="T106" fmla="*/ 493990374 w 8497"/>
                  <a:gd name="T107" fmla="*/ 409805893 h 7037"/>
                  <a:gd name="T108" fmla="*/ 468128020 w 8497"/>
                  <a:gd name="T109" fmla="*/ 407050010 h 7037"/>
                  <a:gd name="T110" fmla="*/ 445875964 w 8497"/>
                  <a:gd name="T111" fmla="*/ 426502905 h 7037"/>
                  <a:gd name="T112" fmla="*/ 441509645 w 8497"/>
                  <a:gd name="T113" fmla="*/ 463706197 h 7037"/>
                  <a:gd name="T114" fmla="*/ 393227456 w 8497"/>
                  <a:gd name="T115" fmla="*/ 495398291 h 7037"/>
                  <a:gd name="T116" fmla="*/ 370303993 w 8497"/>
                  <a:gd name="T117" fmla="*/ 499045566 h 7037"/>
                  <a:gd name="T118" fmla="*/ 344357314 w 8497"/>
                  <a:gd name="T119" fmla="*/ 508934007 h 7037"/>
                  <a:gd name="T120" fmla="*/ 316479581 w 8497"/>
                  <a:gd name="T121" fmla="*/ 534303796 h 7037"/>
                  <a:gd name="T122" fmla="*/ 305143901 w 8497"/>
                  <a:gd name="T123" fmla="*/ 564212537 h 7037"/>
                  <a:gd name="T124" fmla="*/ 255937911 w 8497"/>
                  <a:gd name="T125" fmla="*/ 549460872 h 70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5" y="6888"/>
                    </a:lnTo>
                    <a:lnTo>
                      <a:pt x="2615"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3175" cmpd="sng">
                <a:solidFill>
                  <a:schemeClr val="bg1"/>
                </a:solidFill>
                <a:bevel/>
                <a:headEnd/>
                <a:tailEnd/>
              </a:ln>
            </p:spPr>
            <p:txBody>
              <a:bodyPr/>
              <a:lstStyle/>
              <a:p>
                <a:endParaRPr lang="zh-CN" altLang="en-US"/>
              </a:p>
            </p:txBody>
          </p:sp>
          <p:sp>
            <p:nvSpPr>
              <p:cNvPr id="43" name="稻壳儿小白白(http://dwz.cn/Wu2UP)">
                <a:extLst>
                  <a:ext uri="{FF2B5EF4-FFF2-40B4-BE49-F238E27FC236}">
                    <a16:creationId xmlns:a16="http://schemas.microsoft.com/office/drawing/2014/main" xmlns="" id="{DEF0C493-4421-4435-998B-8EF5A361D769}"/>
                  </a:ext>
                </a:extLst>
              </p:cNvPr>
              <p:cNvSpPr>
                <a:spLocks/>
              </p:cNvSpPr>
              <p:nvPr/>
            </p:nvSpPr>
            <p:spPr bwMode="auto">
              <a:xfrm>
                <a:off x="6130925" y="3103563"/>
                <a:ext cx="582613" cy="1000125"/>
              </a:xfrm>
              <a:custGeom>
                <a:avLst/>
                <a:gdLst>
                  <a:gd name="T0" fmla="*/ 44973993 w 2030"/>
                  <a:gd name="T1" fmla="*/ 251389202 h 3463"/>
                  <a:gd name="T2" fmla="*/ 34842553 w 2030"/>
                  <a:gd name="T3" fmla="*/ 249554436 h 3463"/>
                  <a:gd name="T4" fmla="*/ 23392916 w 2030"/>
                  <a:gd name="T5" fmla="*/ 250805531 h 3463"/>
                  <a:gd name="T6" fmla="*/ 17709426 w 2030"/>
                  <a:gd name="T7" fmla="*/ 244299664 h 3463"/>
                  <a:gd name="T8" fmla="*/ 5765860 w 2030"/>
                  <a:gd name="T9" fmla="*/ 247886310 h 3463"/>
                  <a:gd name="T10" fmla="*/ 0 w 2030"/>
                  <a:gd name="T11" fmla="*/ 241880939 h 3463"/>
                  <a:gd name="T12" fmla="*/ 11943567 w 2030"/>
                  <a:gd name="T13" fmla="*/ 240045884 h 3463"/>
                  <a:gd name="T14" fmla="*/ 14744127 w 2030"/>
                  <a:gd name="T15" fmla="*/ 233957338 h 3463"/>
                  <a:gd name="T16" fmla="*/ 7495618 w 2030"/>
                  <a:gd name="T17" fmla="*/ 225199385 h 3463"/>
                  <a:gd name="T18" fmla="*/ 16968101 w 2030"/>
                  <a:gd name="T19" fmla="*/ 216608649 h 3463"/>
                  <a:gd name="T20" fmla="*/ 28664847 w 2030"/>
                  <a:gd name="T21" fmla="*/ 217192320 h 3463"/>
                  <a:gd name="T22" fmla="*/ 30641713 w 2030"/>
                  <a:gd name="T23" fmla="*/ 212688437 h 3463"/>
                  <a:gd name="T24" fmla="*/ 31053560 w 2030"/>
                  <a:gd name="T25" fmla="*/ 201011262 h 3463"/>
                  <a:gd name="T26" fmla="*/ 37396006 w 2030"/>
                  <a:gd name="T27" fmla="*/ 189417841 h 3463"/>
                  <a:gd name="T28" fmla="*/ 29735649 w 2030"/>
                  <a:gd name="T29" fmla="*/ 178408091 h 3463"/>
                  <a:gd name="T30" fmla="*/ 34430706 w 2030"/>
                  <a:gd name="T31" fmla="*/ 163311200 h 3463"/>
                  <a:gd name="T32" fmla="*/ 54116999 w 2030"/>
                  <a:gd name="T33" fmla="*/ 169817066 h 3463"/>
                  <a:gd name="T34" fmla="*/ 70261406 w 2030"/>
                  <a:gd name="T35" fmla="*/ 167147948 h 3463"/>
                  <a:gd name="T36" fmla="*/ 67543215 w 2030"/>
                  <a:gd name="T37" fmla="*/ 156805622 h 3463"/>
                  <a:gd name="T38" fmla="*/ 80392845 w 2030"/>
                  <a:gd name="T39" fmla="*/ 155804631 h 3463"/>
                  <a:gd name="T40" fmla="*/ 91924851 w 2030"/>
                  <a:gd name="T41" fmla="*/ 145712408 h 3463"/>
                  <a:gd name="T42" fmla="*/ 95054889 w 2030"/>
                  <a:gd name="T43" fmla="*/ 123359339 h 3463"/>
                  <a:gd name="T44" fmla="*/ 86570839 w 2030"/>
                  <a:gd name="T45" fmla="*/ 111515526 h 3463"/>
                  <a:gd name="T46" fmla="*/ 76439113 w 2030"/>
                  <a:gd name="T47" fmla="*/ 105426691 h 3463"/>
                  <a:gd name="T48" fmla="*/ 63754221 w 2030"/>
                  <a:gd name="T49" fmla="*/ 99087753 h 3463"/>
                  <a:gd name="T50" fmla="*/ 56670451 w 2030"/>
                  <a:gd name="T51" fmla="*/ 89162169 h 3463"/>
                  <a:gd name="T52" fmla="*/ 57576514 w 2030"/>
                  <a:gd name="T53" fmla="*/ 83740758 h 3463"/>
                  <a:gd name="T54" fmla="*/ 58976795 w 2030"/>
                  <a:gd name="T55" fmla="*/ 70228818 h 3463"/>
                  <a:gd name="T56" fmla="*/ 70426145 w 2030"/>
                  <a:gd name="T57" fmla="*/ 62221753 h 3463"/>
                  <a:gd name="T58" fmla="*/ 89865616 w 2030"/>
                  <a:gd name="T59" fmla="*/ 69645147 h 3463"/>
                  <a:gd name="T60" fmla="*/ 102550507 w 2030"/>
                  <a:gd name="T61" fmla="*/ 59052428 h 3463"/>
                  <a:gd name="T62" fmla="*/ 103703679 w 2030"/>
                  <a:gd name="T63" fmla="*/ 47125151 h 3463"/>
                  <a:gd name="T64" fmla="*/ 114329335 w 2030"/>
                  <a:gd name="T65" fmla="*/ 34530449 h 3463"/>
                  <a:gd name="T66" fmla="*/ 121989691 w 2030"/>
                  <a:gd name="T67" fmla="*/ 25772785 h 3463"/>
                  <a:gd name="T68" fmla="*/ 133933258 w 2030"/>
                  <a:gd name="T69" fmla="*/ 12677877 h 3463"/>
                  <a:gd name="T70" fmla="*/ 141182054 w 2030"/>
                  <a:gd name="T71" fmla="*/ 8674489 h 3463"/>
                  <a:gd name="T72" fmla="*/ 150654538 w 2030"/>
                  <a:gd name="T73" fmla="*/ 11093214 h 3463"/>
                  <a:gd name="T74" fmla="*/ 161280193 w 2030"/>
                  <a:gd name="T75" fmla="*/ 4837740 h 3463"/>
                  <a:gd name="T76" fmla="*/ 164986818 w 2030"/>
                  <a:gd name="T77" fmla="*/ 11593710 h 3463"/>
                  <a:gd name="T78" fmla="*/ 158726741 w 2030"/>
                  <a:gd name="T79" fmla="*/ 28191511 h 3463"/>
                  <a:gd name="T80" fmla="*/ 149748474 w 2030"/>
                  <a:gd name="T81" fmla="*/ 46791583 h 3463"/>
                  <a:gd name="T82" fmla="*/ 148760041 w 2030"/>
                  <a:gd name="T83" fmla="*/ 61637793 h 3463"/>
                  <a:gd name="T84" fmla="*/ 154031684 w 2030"/>
                  <a:gd name="T85" fmla="*/ 75400126 h 3463"/>
                  <a:gd name="T86" fmla="*/ 144229723 w 2030"/>
                  <a:gd name="T87" fmla="*/ 93249310 h 3463"/>
                  <a:gd name="T88" fmla="*/ 144971047 w 2030"/>
                  <a:gd name="T89" fmla="*/ 105760259 h 3463"/>
                  <a:gd name="T90" fmla="*/ 145382895 w 2030"/>
                  <a:gd name="T91" fmla="*/ 127946687 h 3463"/>
                  <a:gd name="T92" fmla="*/ 142994181 w 2030"/>
                  <a:gd name="T93" fmla="*/ 158473748 h 3463"/>
                  <a:gd name="T94" fmla="*/ 144064984 w 2030"/>
                  <a:gd name="T95" fmla="*/ 182661871 h 3463"/>
                  <a:gd name="T96" fmla="*/ 146453697 w 2030"/>
                  <a:gd name="T97" fmla="*/ 196090347 h 3463"/>
                  <a:gd name="T98" fmla="*/ 150407429 w 2030"/>
                  <a:gd name="T99" fmla="*/ 207850697 h 3463"/>
                  <a:gd name="T100" fmla="*/ 162598104 w 2030"/>
                  <a:gd name="T101" fmla="*/ 223531259 h 3463"/>
                  <a:gd name="T102" fmla="*/ 152137187 w 2030"/>
                  <a:gd name="T103" fmla="*/ 236376064 h 3463"/>
                  <a:gd name="T104" fmla="*/ 140275990 w 2030"/>
                  <a:gd name="T105" fmla="*/ 235041505 h 3463"/>
                  <a:gd name="T106" fmla="*/ 119765717 w 2030"/>
                  <a:gd name="T107" fmla="*/ 232706243 h 3463"/>
                  <a:gd name="T108" fmla="*/ 125366838 w 2030"/>
                  <a:gd name="T109" fmla="*/ 240546380 h 3463"/>
                  <a:gd name="T110" fmla="*/ 136816187 w 2030"/>
                  <a:gd name="T111" fmla="*/ 248970476 h 3463"/>
                  <a:gd name="T112" fmla="*/ 128991092 w 2030"/>
                  <a:gd name="T113" fmla="*/ 256393870 h 3463"/>
                  <a:gd name="T114" fmla="*/ 118612545 w 2030"/>
                  <a:gd name="T115" fmla="*/ 263149840 h 3463"/>
                  <a:gd name="T116" fmla="*/ 120012825 w 2030"/>
                  <a:gd name="T117" fmla="*/ 285502908 h 3463"/>
                  <a:gd name="T118" fmla="*/ 101232596 w 2030"/>
                  <a:gd name="T119" fmla="*/ 278246443 h 3463"/>
                  <a:gd name="T120" fmla="*/ 81875495 w 2030"/>
                  <a:gd name="T121" fmla="*/ 267570260 h 3463"/>
                  <a:gd name="T122" fmla="*/ 66884259 w 2030"/>
                  <a:gd name="T123" fmla="*/ 267653724 h 3463"/>
                  <a:gd name="T124" fmla="*/ 56093865 w 2030"/>
                  <a:gd name="T125" fmla="*/ 257394573 h 3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tx2"/>
              </a:solidFill>
              <a:ln w="3175" cmpd="sng">
                <a:solidFill>
                  <a:schemeClr val="bg1"/>
                </a:solidFill>
                <a:bevel/>
                <a:headEnd/>
                <a:tailEnd/>
              </a:ln>
            </p:spPr>
            <p:txBody>
              <a:bodyPr/>
              <a:lstStyle/>
              <a:p>
                <a:endParaRPr lang="zh-CN" altLang="en-US"/>
              </a:p>
            </p:txBody>
          </p:sp>
          <p:sp>
            <p:nvSpPr>
              <p:cNvPr id="44" name="稻壳儿小白白(http://dwz.cn/Wu2UP)">
                <a:extLst>
                  <a:ext uri="{FF2B5EF4-FFF2-40B4-BE49-F238E27FC236}">
                    <a16:creationId xmlns:a16="http://schemas.microsoft.com/office/drawing/2014/main" xmlns="" id="{750E4A34-5D99-4408-A1C0-F4604E310DC4}"/>
                  </a:ext>
                </a:extLst>
              </p:cNvPr>
              <p:cNvSpPr>
                <a:spLocks/>
              </p:cNvSpPr>
              <p:nvPr/>
            </p:nvSpPr>
            <p:spPr bwMode="auto">
              <a:xfrm>
                <a:off x="6103938" y="4048125"/>
                <a:ext cx="512762" cy="495300"/>
              </a:xfrm>
              <a:custGeom>
                <a:avLst/>
                <a:gdLst>
                  <a:gd name="T0" fmla="*/ 49653850 w 1775"/>
                  <a:gd name="T1" fmla="*/ 114398195 h 1753"/>
                  <a:gd name="T2" fmla="*/ 45564465 w 1775"/>
                  <a:gd name="T3" fmla="*/ 117032637 h 1753"/>
                  <a:gd name="T4" fmla="*/ 41809314 w 1775"/>
                  <a:gd name="T5" fmla="*/ 126612299 h 1753"/>
                  <a:gd name="T6" fmla="*/ 36551698 w 1775"/>
                  <a:gd name="T7" fmla="*/ 126213064 h 1753"/>
                  <a:gd name="T8" fmla="*/ 35049810 w 1775"/>
                  <a:gd name="T9" fmla="*/ 117112315 h 1753"/>
                  <a:gd name="T10" fmla="*/ 34298722 w 1775"/>
                  <a:gd name="T11" fmla="*/ 120145992 h 1753"/>
                  <a:gd name="T12" fmla="*/ 30543282 w 1775"/>
                  <a:gd name="T13" fmla="*/ 124297131 h 1753"/>
                  <a:gd name="T14" fmla="*/ 26120241 w 1775"/>
                  <a:gd name="T15" fmla="*/ 117112315 h 1753"/>
                  <a:gd name="T16" fmla="*/ 16857304 w 1775"/>
                  <a:gd name="T17" fmla="*/ 110326733 h 1753"/>
                  <a:gd name="T18" fmla="*/ 9596882 w 1775"/>
                  <a:gd name="T19" fmla="*/ 103141916 h 1753"/>
                  <a:gd name="T20" fmla="*/ 6175388 w 1775"/>
                  <a:gd name="T21" fmla="*/ 97473797 h 1753"/>
                  <a:gd name="T22" fmla="*/ 1502176 w 1775"/>
                  <a:gd name="T23" fmla="*/ 89969705 h 1753"/>
                  <a:gd name="T24" fmla="*/ 7677564 w 1775"/>
                  <a:gd name="T25" fmla="*/ 78873346 h 1753"/>
                  <a:gd name="T26" fmla="*/ 12183803 w 1775"/>
                  <a:gd name="T27" fmla="*/ 72646355 h 1753"/>
                  <a:gd name="T28" fmla="*/ 9096253 w 1775"/>
                  <a:gd name="T29" fmla="*/ 67297793 h 1753"/>
                  <a:gd name="T30" fmla="*/ 12768207 w 1775"/>
                  <a:gd name="T31" fmla="*/ 60192653 h 1753"/>
                  <a:gd name="T32" fmla="*/ 22448576 w 1775"/>
                  <a:gd name="T33" fmla="*/ 61230438 h 1753"/>
                  <a:gd name="T34" fmla="*/ 31961972 w 1775"/>
                  <a:gd name="T35" fmla="*/ 65860773 h 1753"/>
                  <a:gd name="T36" fmla="*/ 41308684 w 1775"/>
                  <a:gd name="T37" fmla="*/ 70890060 h 1753"/>
                  <a:gd name="T38" fmla="*/ 54410548 w 1775"/>
                  <a:gd name="T39" fmla="*/ 69293402 h 1753"/>
                  <a:gd name="T40" fmla="*/ 60585936 w 1775"/>
                  <a:gd name="T41" fmla="*/ 61470036 h 1753"/>
                  <a:gd name="T42" fmla="*/ 64424573 w 1775"/>
                  <a:gd name="T43" fmla="*/ 49814805 h 1753"/>
                  <a:gd name="T44" fmla="*/ 66177208 w 1775"/>
                  <a:gd name="T45" fmla="*/ 44705558 h 1753"/>
                  <a:gd name="T46" fmla="*/ 72269110 w 1775"/>
                  <a:gd name="T47" fmla="*/ 44785235 h 1753"/>
                  <a:gd name="T48" fmla="*/ 77860382 w 1775"/>
                  <a:gd name="T49" fmla="*/ 43907088 h 1753"/>
                  <a:gd name="T50" fmla="*/ 82283424 w 1775"/>
                  <a:gd name="T51" fmla="*/ 36562633 h 1753"/>
                  <a:gd name="T52" fmla="*/ 87207094 w 1775"/>
                  <a:gd name="T53" fmla="*/ 28180394 h 1753"/>
                  <a:gd name="T54" fmla="*/ 97304606 w 1775"/>
                  <a:gd name="T55" fmla="*/ 18281458 h 1753"/>
                  <a:gd name="T56" fmla="*/ 95134828 w 1775"/>
                  <a:gd name="T57" fmla="*/ 13251889 h 1753"/>
                  <a:gd name="T58" fmla="*/ 92047279 w 1775"/>
                  <a:gd name="T59" fmla="*/ 4151140 h 1753"/>
                  <a:gd name="T60" fmla="*/ 103813939 w 1775"/>
                  <a:gd name="T61" fmla="*/ 2714402 h 1753"/>
                  <a:gd name="T62" fmla="*/ 120921413 w 1775"/>
                  <a:gd name="T63" fmla="*/ 16525163 h 1753"/>
                  <a:gd name="T64" fmla="*/ 133939790 w 1775"/>
                  <a:gd name="T65" fmla="*/ 17802263 h 1753"/>
                  <a:gd name="T66" fmla="*/ 143286502 w 1775"/>
                  <a:gd name="T67" fmla="*/ 26344422 h 1753"/>
                  <a:gd name="T68" fmla="*/ 147125140 w 1775"/>
                  <a:gd name="T69" fmla="*/ 37201466 h 1753"/>
                  <a:gd name="T70" fmla="*/ 143036043 w 1775"/>
                  <a:gd name="T71" fmla="*/ 47659275 h 1753"/>
                  <a:gd name="T72" fmla="*/ 130351611 w 1775"/>
                  <a:gd name="T73" fmla="*/ 52369287 h 1753"/>
                  <a:gd name="T74" fmla="*/ 122590561 w 1775"/>
                  <a:gd name="T75" fmla="*/ 58436359 h 1753"/>
                  <a:gd name="T76" fmla="*/ 116164714 w 1775"/>
                  <a:gd name="T77" fmla="*/ 57318896 h 1753"/>
                  <a:gd name="T78" fmla="*/ 107569090 w 1775"/>
                  <a:gd name="T79" fmla="*/ 58037406 h 1753"/>
                  <a:gd name="T80" fmla="*/ 100726101 w 1775"/>
                  <a:gd name="T81" fmla="*/ 56520426 h 1753"/>
                  <a:gd name="T82" fmla="*/ 93465968 w 1775"/>
                  <a:gd name="T83" fmla="*/ 63385968 h 1753"/>
                  <a:gd name="T84" fmla="*/ 97137633 w 1775"/>
                  <a:gd name="T85" fmla="*/ 74003414 h 1753"/>
                  <a:gd name="T86" fmla="*/ 92547908 w 1775"/>
                  <a:gd name="T87" fmla="*/ 81827064 h 1753"/>
                  <a:gd name="T88" fmla="*/ 98639809 w 1775"/>
                  <a:gd name="T89" fmla="*/ 83024486 h 1753"/>
                  <a:gd name="T90" fmla="*/ 106066914 w 1775"/>
                  <a:gd name="T91" fmla="*/ 88612645 h 1753"/>
                  <a:gd name="T92" fmla="*/ 109238239 w 1775"/>
                  <a:gd name="T93" fmla="*/ 98192307 h 1753"/>
                  <a:gd name="T94" fmla="*/ 114495566 w 1775"/>
                  <a:gd name="T95" fmla="*/ 98112629 h 1753"/>
                  <a:gd name="T96" fmla="*/ 121255358 w 1775"/>
                  <a:gd name="T97" fmla="*/ 109688183 h 1753"/>
                  <a:gd name="T98" fmla="*/ 120921413 w 1775"/>
                  <a:gd name="T99" fmla="*/ 121263737 h 1753"/>
                  <a:gd name="T100" fmla="*/ 118584662 w 1775"/>
                  <a:gd name="T101" fmla="*/ 124935964 h 1753"/>
                  <a:gd name="T102" fmla="*/ 115580599 w 1775"/>
                  <a:gd name="T103" fmla="*/ 135234135 h 1753"/>
                  <a:gd name="T104" fmla="*/ 108654123 w 1775"/>
                  <a:gd name="T105" fmla="*/ 138267812 h 1753"/>
                  <a:gd name="T106" fmla="*/ 104314568 w 1775"/>
                  <a:gd name="T107" fmla="*/ 131003036 h 1753"/>
                  <a:gd name="T108" fmla="*/ 99724843 w 1775"/>
                  <a:gd name="T109" fmla="*/ 134994538 h 1753"/>
                  <a:gd name="T110" fmla="*/ 99223925 w 1775"/>
                  <a:gd name="T111" fmla="*/ 124776326 h 1753"/>
                  <a:gd name="T112" fmla="*/ 91963792 w 1775"/>
                  <a:gd name="T113" fmla="*/ 118788932 h 1753"/>
                  <a:gd name="T114" fmla="*/ 85287487 w 1775"/>
                  <a:gd name="T115" fmla="*/ 108730076 h 1753"/>
                  <a:gd name="T116" fmla="*/ 73854772 w 1775"/>
                  <a:gd name="T117" fmla="*/ 104978171 h 1753"/>
                  <a:gd name="T118" fmla="*/ 66093722 w 1775"/>
                  <a:gd name="T119" fmla="*/ 103940386 h 1753"/>
                  <a:gd name="T120" fmla="*/ 63756972 w 1775"/>
                  <a:gd name="T121" fmla="*/ 113200773 h 17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3175" cmpd="sng">
                <a:solidFill>
                  <a:schemeClr val="bg1"/>
                </a:solidFill>
                <a:bevel/>
                <a:headEnd/>
                <a:tailEnd/>
              </a:ln>
            </p:spPr>
            <p:txBody>
              <a:bodyPr/>
              <a:lstStyle/>
              <a:p>
                <a:endParaRPr lang="zh-CN" altLang="en-US"/>
              </a:p>
            </p:txBody>
          </p:sp>
          <p:sp>
            <p:nvSpPr>
              <p:cNvPr id="45" name="稻壳儿小白白(http://dwz.cn/Wu2UP)">
                <a:extLst>
                  <a:ext uri="{FF2B5EF4-FFF2-40B4-BE49-F238E27FC236}">
                    <a16:creationId xmlns:a16="http://schemas.microsoft.com/office/drawing/2014/main" xmlns="" id="{608BE0E3-3E23-4B75-AA92-AA179D15EC6D}"/>
                  </a:ext>
                </a:extLst>
              </p:cNvPr>
              <p:cNvSpPr>
                <a:spLocks/>
              </p:cNvSpPr>
              <p:nvPr/>
            </p:nvSpPr>
            <p:spPr bwMode="auto">
              <a:xfrm>
                <a:off x="5965825" y="4754563"/>
                <a:ext cx="862013" cy="620712"/>
              </a:xfrm>
              <a:custGeom>
                <a:avLst/>
                <a:gdLst>
                  <a:gd name="T0" fmla="*/ 85181058 w 2980"/>
                  <a:gd name="T1" fmla="*/ 166304805 h 2145"/>
                  <a:gd name="T2" fmla="*/ 73550247 w 2980"/>
                  <a:gd name="T3" fmla="*/ 157344849 h 2145"/>
                  <a:gd name="T4" fmla="*/ 65768410 w 2980"/>
                  <a:gd name="T5" fmla="*/ 144197909 h 2145"/>
                  <a:gd name="T6" fmla="*/ 72546204 w 2980"/>
                  <a:gd name="T7" fmla="*/ 130883419 h 2145"/>
                  <a:gd name="T8" fmla="*/ 64262201 w 2980"/>
                  <a:gd name="T9" fmla="*/ 123263275 h 2145"/>
                  <a:gd name="T10" fmla="*/ 46690442 w 2980"/>
                  <a:gd name="T11" fmla="*/ 121421106 h 2145"/>
                  <a:gd name="T12" fmla="*/ 35729282 w 2980"/>
                  <a:gd name="T13" fmla="*/ 117485300 h 2145"/>
                  <a:gd name="T14" fmla="*/ 34557754 w 2980"/>
                  <a:gd name="T15" fmla="*/ 108106617 h 2145"/>
                  <a:gd name="T16" fmla="*/ 41753827 w 2980"/>
                  <a:gd name="T17" fmla="*/ 102914628 h 2145"/>
                  <a:gd name="T18" fmla="*/ 50372221 w 2980"/>
                  <a:gd name="T19" fmla="*/ 102579820 h 2145"/>
                  <a:gd name="T20" fmla="*/ 51627347 w 2980"/>
                  <a:gd name="T21" fmla="*/ 81728816 h 2145"/>
                  <a:gd name="T22" fmla="*/ 41837425 w 2980"/>
                  <a:gd name="T23" fmla="*/ 82315092 h 2145"/>
                  <a:gd name="T24" fmla="*/ 34139475 w 2980"/>
                  <a:gd name="T25" fmla="*/ 78714384 h 2145"/>
                  <a:gd name="T26" fmla="*/ 28449322 w 2980"/>
                  <a:gd name="T27" fmla="*/ 79970277 h 2145"/>
                  <a:gd name="T28" fmla="*/ 22508664 w 2980"/>
                  <a:gd name="T29" fmla="*/ 72936409 h 2145"/>
                  <a:gd name="T30" fmla="*/ 9371643 w 2980"/>
                  <a:gd name="T31" fmla="*/ 65567444 h 2145"/>
                  <a:gd name="T32" fmla="*/ 1589807 w 2980"/>
                  <a:gd name="T33" fmla="*/ 64981167 h 2145"/>
                  <a:gd name="T34" fmla="*/ 7196073 w 2980"/>
                  <a:gd name="T35" fmla="*/ 59286822 h 2145"/>
                  <a:gd name="T36" fmla="*/ 18408606 w 2980"/>
                  <a:gd name="T37" fmla="*/ 52252954 h 2145"/>
                  <a:gd name="T38" fmla="*/ 29537251 w 2980"/>
                  <a:gd name="T39" fmla="*/ 49322152 h 2145"/>
                  <a:gd name="T40" fmla="*/ 41084465 w 2980"/>
                  <a:gd name="T41" fmla="*/ 56021211 h 2145"/>
                  <a:gd name="T42" fmla="*/ 53635722 w 2980"/>
                  <a:gd name="T43" fmla="*/ 58114559 h 2145"/>
                  <a:gd name="T44" fmla="*/ 63341757 w 2980"/>
                  <a:gd name="T45" fmla="*/ 48903424 h 2145"/>
                  <a:gd name="T46" fmla="*/ 82001445 w 2980"/>
                  <a:gd name="T47" fmla="*/ 40194647 h 2145"/>
                  <a:gd name="T48" fmla="*/ 84678892 w 2980"/>
                  <a:gd name="T49" fmla="*/ 31318321 h 2145"/>
                  <a:gd name="T50" fmla="*/ 94468815 w 2980"/>
                  <a:gd name="T51" fmla="*/ 34835399 h 2145"/>
                  <a:gd name="T52" fmla="*/ 105011986 w 2980"/>
                  <a:gd name="T53" fmla="*/ 38352188 h 2145"/>
                  <a:gd name="T54" fmla="*/ 111120129 w 2980"/>
                  <a:gd name="T55" fmla="*/ 45051248 h 2145"/>
                  <a:gd name="T56" fmla="*/ 123085621 w 2980"/>
                  <a:gd name="T57" fmla="*/ 33579217 h 2145"/>
                  <a:gd name="T58" fmla="*/ 134967516 w 2980"/>
                  <a:gd name="T59" fmla="*/ 37179925 h 2145"/>
                  <a:gd name="T60" fmla="*/ 139736936 w 2980"/>
                  <a:gd name="T61" fmla="*/ 27717612 h 2145"/>
                  <a:gd name="T62" fmla="*/ 150280107 w 2980"/>
                  <a:gd name="T63" fmla="*/ 28973505 h 2145"/>
                  <a:gd name="T64" fmla="*/ 149276064 w 2980"/>
                  <a:gd name="T65" fmla="*/ 21855718 h 2145"/>
                  <a:gd name="T66" fmla="*/ 161910918 w 2980"/>
                  <a:gd name="T67" fmla="*/ 18757367 h 2145"/>
                  <a:gd name="T68" fmla="*/ 172370202 w 2980"/>
                  <a:gd name="T69" fmla="*/ 15826564 h 2145"/>
                  <a:gd name="T70" fmla="*/ 177474303 w 2980"/>
                  <a:gd name="T71" fmla="*/ 12477035 h 2145"/>
                  <a:gd name="T72" fmla="*/ 187431710 w 2980"/>
                  <a:gd name="T73" fmla="*/ 12979392 h 2145"/>
                  <a:gd name="T74" fmla="*/ 198309562 w 2980"/>
                  <a:gd name="T75" fmla="*/ 6531511 h 2145"/>
                  <a:gd name="T76" fmla="*/ 211948459 w 2980"/>
                  <a:gd name="T77" fmla="*/ 83630 h 2145"/>
                  <a:gd name="T78" fmla="*/ 220399657 w 2980"/>
                  <a:gd name="T79" fmla="*/ 14319204 h 2145"/>
                  <a:gd name="T80" fmla="*/ 228850856 w 2980"/>
                  <a:gd name="T81" fmla="*/ 19343643 h 2145"/>
                  <a:gd name="T82" fmla="*/ 223244590 w 2980"/>
                  <a:gd name="T83" fmla="*/ 34583931 h 2145"/>
                  <a:gd name="T84" fmla="*/ 214960876 w 2980"/>
                  <a:gd name="T85" fmla="*/ 53341587 h 2145"/>
                  <a:gd name="T86" fmla="*/ 227009966 w 2980"/>
                  <a:gd name="T87" fmla="*/ 45553895 h 2145"/>
                  <a:gd name="T88" fmla="*/ 229185537 w 2980"/>
                  <a:gd name="T89" fmla="*/ 61464089 h 2145"/>
                  <a:gd name="T90" fmla="*/ 247761338 w 2980"/>
                  <a:gd name="T91" fmla="*/ 59035643 h 2145"/>
                  <a:gd name="T92" fmla="*/ 247593853 w 2980"/>
                  <a:gd name="T93" fmla="*/ 75616033 h 2145"/>
                  <a:gd name="T94" fmla="*/ 242406155 w 2980"/>
                  <a:gd name="T95" fmla="*/ 91442597 h 2145"/>
                  <a:gd name="T96" fmla="*/ 230273177 w 2980"/>
                  <a:gd name="T97" fmla="*/ 103752083 h 2145"/>
                  <a:gd name="T98" fmla="*/ 223913951 w 2980"/>
                  <a:gd name="T99" fmla="*/ 129459977 h 2145"/>
                  <a:gd name="T100" fmla="*/ 209187125 w 2980"/>
                  <a:gd name="T101" fmla="*/ 137666398 h 2145"/>
                  <a:gd name="T102" fmla="*/ 207597318 w 2980"/>
                  <a:gd name="T103" fmla="*/ 148384893 h 2145"/>
                  <a:gd name="T104" fmla="*/ 195380743 w 2980"/>
                  <a:gd name="T105" fmla="*/ 151483244 h 2145"/>
                  <a:gd name="T106" fmla="*/ 190611323 w 2980"/>
                  <a:gd name="T107" fmla="*/ 161447915 h 2145"/>
                  <a:gd name="T108" fmla="*/ 178813315 w 2980"/>
                  <a:gd name="T109" fmla="*/ 168314523 h 2145"/>
                  <a:gd name="T110" fmla="*/ 167684381 w 2980"/>
                  <a:gd name="T111" fmla="*/ 173171414 h 2145"/>
                  <a:gd name="T112" fmla="*/ 163417127 w 2980"/>
                  <a:gd name="T113" fmla="*/ 170994147 h 2145"/>
                  <a:gd name="T114" fmla="*/ 155384207 w 2980"/>
                  <a:gd name="T115" fmla="*/ 176856041 h 2145"/>
                  <a:gd name="T116" fmla="*/ 145008521 w 2980"/>
                  <a:gd name="T117" fmla="*/ 171496793 h 2145"/>
                  <a:gd name="T118" fmla="*/ 134549237 w 2980"/>
                  <a:gd name="T119" fmla="*/ 167644617 h 2145"/>
                  <a:gd name="T120" fmla="*/ 131034943 w 2980"/>
                  <a:gd name="T121" fmla="*/ 172082780 h 2145"/>
                  <a:gd name="T122" fmla="*/ 101330207 w 2980"/>
                  <a:gd name="T123" fmla="*/ 170910517 h 21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3175" cmpd="sng">
                <a:solidFill>
                  <a:schemeClr val="bg1"/>
                </a:solidFill>
                <a:bevel/>
                <a:headEnd/>
                <a:tailEnd/>
              </a:ln>
            </p:spPr>
            <p:txBody>
              <a:bodyPr/>
              <a:lstStyle/>
              <a:p>
                <a:endParaRPr lang="zh-CN" altLang="en-US"/>
              </a:p>
            </p:txBody>
          </p:sp>
          <p:sp>
            <p:nvSpPr>
              <p:cNvPr id="46" name="稻壳儿小白白(http://dwz.cn/Wu2UP)">
                <a:extLst>
                  <a:ext uri="{FF2B5EF4-FFF2-40B4-BE49-F238E27FC236}">
                    <a16:creationId xmlns:a16="http://schemas.microsoft.com/office/drawing/2014/main" xmlns="" id="{FE509169-3374-4F23-BC24-95C0FF6248DB}"/>
                  </a:ext>
                </a:extLst>
              </p:cNvPr>
              <p:cNvSpPr>
                <a:spLocks/>
              </p:cNvSpPr>
              <p:nvPr/>
            </p:nvSpPr>
            <p:spPr bwMode="auto">
              <a:xfrm>
                <a:off x="5159375" y="4341813"/>
                <a:ext cx="1001713" cy="1030287"/>
              </a:xfrm>
              <a:custGeom>
                <a:avLst/>
                <a:gdLst>
                  <a:gd name="T0" fmla="*/ 64283180 w 3417"/>
                  <a:gd name="T1" fmla="*/ 13815970 h 3582"/>
                  <a:gd name="T2" fmla="*/ 58353520 w 3417"/>
                  <a:gd name="T3" fmla="*/ 28459162 h 3582"/>
                  <a:gd name="T4" fmla="*/ 45118713 w 3417"/>
                  <a:gd name="T5" fmla="*/ 27963002 h 3582"/>
                  <a:gd name="T6" fmla="*/ 40048292 w 3417"/>
                  <a:gd name="T7" fmla="*/ 52533707 h 3582"/>
                  <a:gd name="T8" fmla="*/ 53368994 w 3417"/>
                  <a:gd name="T9" fmla="*/ 65108846 h 3582"/>
                  <a:gd name="T10" fmla="*/ 47868807 w 3417"/>
                  <a:gd name="T11" fmla="*/ 109783379 h 3582"/>
                  <a:gd name="T12" fmla="*/ 37555883 w 3417"/>
                  <a:gd name="T13" fmla="*/ 123351125 h 3582"/>
                  <a:gd name="T14" fmla="*/ 20969427 w 3417"/>
                  <a:gd name="T15" fmla="*/ 137084259 h 3582"/>
                  <a:gd name="T16" fmla="*/ 10054947 w 3417"/>
                  <a:gd name="T17" fmla="*/ 152637508 h 3582"/>
                  <a:gd name="T18" fmla="*/ 6445614 w 3417"/>
                  <a:gd name="T19" fmla="*/ 171996664 h 3582"/>
                  <a:gd name="T20" fmla="*/ 22774093 w 3417"/>
                  <a:gd name="T21" fmla="*/ 180600510 h 3582"/>
                  <a:gd name="T22" fmla="*/ 40305976 w 3417"/>
                  <a:gd name="T23" fmla="*/ 186143408 h 3582"/>
                  <a:gd name="T24" fmla="*/ 43227859 w 3417"/>
                  <a:gd name="T25" fmla="*/ 210135404 h 3582"/>
                  <a:gd name="T26" fmla="*/ 58267625 w 3417"/>
                  <a:gd name="T27" fmla="*/ 219483921 h 3582"/>
                  <a:gd name="T28" fmla="*/ 54572105 w 3417"/>
                  <a:gd name="T29" fmla="*/ 234044275 h 3582"/>
                  <a:gd name="T30" fmla="*/ 60587953 w 3417"/>
                  <a:gd name="T31" fmla="*/ 255802544 h 3582"/>
                  <a:gd name="T32" fmla="*/ 72877332 w 3417"/>
                  <a:gd name="T33" fmla="*/ 268046622 h 3582"/>
                  <a:gd name="T34" fmla="*/ 82244829 w 3417"/>
                  <a:gd name="T35" fmla="*/ 280207863 h 3582"/>
                  <a:gd name="T36" fmla="*/ 108972127 w 3417"/>
                  <a:gd name="T37" fmla="*/ 274334192 h 3582"/>
                  <a:gd name="T38" fmla="*/ 116449063 w 3417"/>
                  <a:gd name="T39" fmla="*/ 290218214 h 3582"/>
                  <a:gd name="T40" fmla="*/ 136645145 w 3417"/>
                  <a:gd name="T41" fmla="*/ 293610223 h 3582"/>
                  <a:gd name="T42" fmla="*/ 135785612 w 3417"/>
                  <a:gd name="T43" fmla="*/ 272183014 h 3582"/>
                  <a:gd name="T44" fmla="*/ 138621601 w 3417"/>
                  <a:gd name="T45" fmla="*/ 248935978 h 3582"/>
                  <a:gd name="T46" fmla="*/ 157786361 w 3417"/>
                  <a:gd name="T47" fmla="*/ 248025919 h 3582"/>
                  <a:gd name="T48" fmla="*/ 177380594 w 3417"/>
                  <a:gd name="T49" fmla="*/ 251169704 h 3582"/>
                  <a:gd name="T50" fmla="*/ 196717144 w 3417"/>
                  <a:gd name="T51" fmla="*/ 246950475 h 3582"/>
                  <a:gd name="T52" fmla="*/ 215967798 w 3417"/>
                  <a:gd name="T53" fmla="*/ 253899591 h 3582"/>
                  <a:gd name="T54" fmla="*/ 229288500 w 3417"/>
                  <a:gd name="T55" fmla="*/ 246950475 h 3582"/>
                  <a:gd name="T56" fmla="*/ 248883026 w 3417"/>
                  <a:gd name="T57" fmla="*/ 232389833 h 3582"/>
                  <a:gd name="T58" fmla="*/ 267188254 w 3417"/>
                  <a:gd name="T59" fmla="*/ 230817941 h 3582"/>
                  <a:gd name="T60" fmla="*/ 282485704 w 3417"/>
                  <a:gd name="T61" fmla="*/ 220641915 h 3582"/>
                  <a:gd name="T62" fmla="*/ 288759236 w 3417"/>
                  <a:gd name="T63" fmla="*/ 199628605 h 3582"/>
                  <a:gd name="T64" fmla="*/ 272430757 w 3417"/>
                  <a:gd name="T65" fmla="*/ 198470323 h 3582"/>
                  <a:gd name="T66" fmla="*/ 261344195 w 3417"/>
                  <a:gd name="T67" fmla="*/ 196319433 h 3582"/>
                  <a:gd name="T68" fmla="*/ 242695389 w 3417"/>
                  <a:gd name="T69" fmla="*/ 189783640 h 3582"/>
                  <a:gd name="T70" fmla="*/ 244156184 w 3417"/>
                  <a:gd name="T71" fmla="*/ 164467976 h 3582"/>
                  <a:gd name="T72" fmla="*/ 242265623 w 3417"/>
                  <a:gd name="T73" fmla="*/ 152803182 h 3582"/>
                  <a:gd name="T74" fmla="*/ 235390242 w 3417"/>
                  <a:gd name="T75" fmla="*/ 138490764 h 3582"/>
                  <a:gd name="T76" fmla="*/ 244070289 w 3417"/>
                  <a:gd name="T77" fmla="*/ 109700542 h 3582"/>
                  <a:gd name="T78" fmla="*/ 216827331 w 3417"/>
                  <a:gd name="T79" fmla="*/ 107218591 h 3582"/>
                  <a:gd name="T80" fmla="*/ 214507004 w 3417"/>
                  <a:gd name="T81" fmla="*/ 89928063 h 3582"/>
                  <a:gd name="T82" fmla="*/ 233155810 w 3417"/>
                  <a:gd name="T83" fmla="*/ 83805880 h 3582"/>
                  <a:gd name="T84" fmla="*/ 254812980 w 3417"/>
                  <a:gd name="T85" fmla="*/ 84550552 h 3582"/>
                  <a:gd name="T86" fmla="*/ 269508581 w 3417"/>
                  <a:gd name="T87" fmla="*/ 67590796 h 3582"/>
                  <a:gd name="T88" fmla="*/ 264008394 w 3417"/>
                  <a:gd name="T89" fmla="*/ 55843166 h 3582"/>
                  <a:gd name="T90" fmla="*/ 239515529 w 3417"/>
                  <a:gd name="T91" fmla="*/ 55512105 h 3582"/>
                  <a:gd name="T92" fmla="*/ 237109307 w 3417"/>
                  <a:gd name="T93" fmla="*/ 44839920 h 3582"/>
                  <a:gd name="T94" fmla="*/ 226796383 w 3417"/>
                  <a:gd name="T95" fmla="*/ 34664182 h 3582"/>
                  <a:gd name="T96" fmla="*/ 215796009 w 3417"/>
                  <a:gd name="T97" fmla="*/ 46825422 h 3582"/>
                  <a:gd name="T98" fmla="*/ 198178232 w 3417"/>
                  <a:gd name="T99" fmla="*/ 75532808 h 3582"/>
                  <a:gd name="T100" fmla="*/ 190185928 w 3417"/>
                  <a:gd name="T101" fmla="*/ 95305574 h 3582"/>
                  <a:gd name="T102" fmla="*/ 187693518 w 3417"/>
                  <a:gd name="T103" fmla="*/ 114416219 h 3582"/>
                  <a:gd name="T104" fmla="*/ 166208431 w 3417"/>
                  <a:gd name="T105" fmla="*/ 117146393 h 3582"/>
                  <a:gd name="T106" fmla="*/ 144809238 w 3417"/>
                  <a:gd name="T107" fmla="*/ 116153498 h 3582"/>
                  <a:gd name="T108" fmla="*/ 139137261 w 3417"/>
                  <a:gd name="T109" fmla="*/ 103744033 h 3582"/>
                  <a:gd name="T110" fmla="*/ 139137261 w 3417"/>
                  <a:gd name="T111" fmla="*/ 92327176 h 3582"/>
                  <a:gd name="T112" fmla="*/ 129082314 w 3417"/>
                  <a:gd name="T113" fmla="*/ 75450258 h 3582"/>
                  <a:gd name="T114" fmla="*/ 116277274 w 3417"/>
                  <a:gd name="T115" fmla="*/ 53774826 h 3582"/>
                  <a:gd name="T116" fmla="*/ 104417367 w 3417"/>
                  <a:gd name="T117" fmla="*/ 52451158 h 3582"/>
                  <a:gd name="T118" fmla="*/ 103558128 w 3417"/>
                  <a:gd name="T119" fmla="*/ 35326016 h 3582"/>
                  <a:gd name="T120" fmla="*/ 92385671 w 3417"/>
                  <a:gd name="T121" fmla="*/ 15966860 h 3582"/>
                  <a:gd name="T122" fmla="*/ 79838608 w 3417"/>
                  <a:gd name="T123" fmla="*/ 28459162 h 3582"/>
                  <a:gd name="T124" fmla="*/ 72533461 w 3417"/>
                  <a:gd name="T125" fmla="*/ 19276319 h 35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tx2"/>
              </a:solidFill>
              <a:ln w="3175" cmpd="sng">
                <a:solidFill>
                  <a:schemeClr val="bg1"/>
                </a:solidFill>
                <a:bevel/>
                <a:headEnd/>
                <a:tailEnd/>
              </a:ln>
            </p:spPr>
            <p:txBody>
              <a:bodyPr/>
              <a:lstStyle/>
              <a:p>
                <a:endParaRPr lang="zh-CN" altLang="en-US"/>
              </a:p>
            </p:txBody>
          </p:sp>
          <p:sp>
            <p:nvSpPr>
              <p:cNvPr id="47" name="稻壳儿小白白(http://dwz.cn/Wu2UP)">
                <a:extLst>
                  <a:ext uri="{FF2B5EF4-FFF2-40B4-BE49-F238E27FC236}">
                    <a16:creationId xmlns:a16="http://schemas.microsoft.com/office/drawing/2014/main" xmlns="" id="{658014EA-F828-4644-BDF9-9B4E0DE329F8}"/>
                  </a:ext>
                </a:extLst>
              </p:cNvPr>
              <p:cNvSpPr>
                <a:spLocks/>
              </p:cNvSpPr>
              <p:nvPr/>
            </p:nvSpPr>
            <p:spPr bwMode="auto">
              <a:xfrm>
                <a:off x="4532313" y="3019425"/>
                <a:ext cx="1377950" cy="1003300"/>
              </a:xfrm>
              <a:custGeom>
                <a:avLst/>
                <a:gdLst>
                  <a:gd name="T0" fmla="*/ 374664229 w 4767"/>
                  <a:gd name="T1" fmla="*/ 90027625 h 3475"/>
                  <a:gd name="T2" fmla="*/ 356532639 w 4767"/>
                  <a:gd name="T3" fmla="*/ 78357297 h 3475"/>
                  <a:gd name="T4" fmla="*/ 331716531 w 4767"/>
                  <a:gd name="T5" fmla="*/ 60351887 h 3475"/>
                  <a:gd name="T6" fmla="*/ 322107592 w 4767"/>
                  <a:gd name="T7" fmla="*/ 57184347 h 3475"/>
                  <a:gd name="T8" fmla="*/ 294116447 w 4767"/>
                  <a:gd name="T9" fmla="*/ 33927131 h 3475"/>
                  <a:gd name="T10" fmla="*/ 277071144 w 4767"/>
                  <a:gd name="T11" fmla="*/ 28425293 h 3475"/>
                  <a:gd name="T12" fmla="*/ 259607861 w 4767"/>
                  <a:gd name="T13" fmla="*/ 28175262 h 3475"/>
                  <a:gd name="T14" fmla="*/ 237382022 w 4767"/>
                  <a:gd name="T15" fmla="*/ 17838818 h 3475"/>
                  <a:gd name="T16" fmla="*/ 229026448 w 4767"/>
                  <a:gd name="T17" fmla="*/ 38511707 h 3475"/>
                  <a:gd name="T18" fmla="*/ 214905568 w 4767"/>
                  <a:gd name="T19" fmla="*/ 51099007 h 3475"/>
                  <a:gd name="T20" fmla="*/ 188669018 w 4767"/>
                  <a:gd name="T21" fmla="*/ 42513069 h 3475"/>
                  <a:gd name="T22" fmla="*/ 165189814 w 4767"/>
                  <a:gd name="T23" fmla="*/ 22173363 h 3475"/>
                  <a:gd name="T24" fmla="*/ 143214590 w 4767"/>
                  <a:gd name="T25" fmla="*/ 11670328 h 3475"/>
                  <a:gd name="T26" fmla="*/ 115223445 w 4767"/>
                  <a:gd name="T27" fmla="*/ 1083564 h 3475"/>
                  <a:gd name="T28" fmla="*/ 83138051 w 4767"/>
                  <a:gd name="T29" fmla="*/ 6418522 h 3475"/>
                  <a:gd name="T30" fmla="*/ 48044697 w 4767"/>
                  <a:gd name="T31" fmla="*/ 18839231 h 3475"/>
                  <a:gd name="T32" fmla="*/ 62416192 w 4767"/>
                  <a:gd name="T33" fmla="*/ 50182034 h 3475"/>
                  <a:gd name="T34" fmla="*/ 53224945 w 4767"/>
                  <a:gd name="T35" fmla="*/ 72688868 h 3475"/>
                  <a:gd name="T36" fmla="*/ 57152117 w 4767"/>
                  <a:gd name="T37" fmla="*/ 91611540 h 3475"/>
                  <a:gd name="T38" fmla="*/ 51804503 w 4767"/>
                  <a:gd name="T39" fmla="*/ 102364606 h 3475"/>
                  <a:gd name="T40" fmla="*/ 24816108 w 4767"/>
                  <a:gd name="T41" fmla="*/ 95195991 h 3475"/>
                  <a:gd name="T42" fmla="*/ 12616900 w 4767"/>
                  <a:gd name="T43" fmla="*/ 102448046 h 3475"/>
                  <a:gd name="T44" fmla="*/ 13369035 w 4767"/>
                  <a:gd name="T45" fmla="*/ 116869292 h 3475"/>
                  <a:gd name="T46" fmla="*/ 4010710 w 4767"/>
                  <a:gd name="T47" fmla="*/ 135124733 h 3475"/>
                  <a:gd name="T48" fmla="*/ 8522651 w 4767"/>
                  <a:gd name="T49" fmla="*/ 148629006 h 3475"/>
                  <a:gd name="T50" fmla="*/ 2089038 w 4767"/>
                  <a:gd name="T51" fmla="*/ 171552751 h 3475"/>
                  <a:gd name="T52" fmla="*/ 12867515 w 4767"/>
                  <a:gd name="T53" fmla="*/ 190308254 h 3475"/>
                  <a:gd name="T54" fmla="*/ 29160972 w 4767"/>
                  <a:gd name="T55" fmla="*/ 206730037 h 3475"/>
                  <a:gd name="T56" fmla="*/ 44702294 w 4767"/>
                  <a:gd name="T57" fmla="*/ 204896091 h 3475"/>
                  <a:gd name="T58" fmla="*/ 67262286 w 4767"/>
                  <a:gd name="T59" fmla="*/ 224652295 h 3475"/>
                  <a:gd name="T60" fmla="*/ 89237510 w 4767"/>
                  <a:gd name="T61" fmla="*/ 233404825 h 3475"/>
                  <a:gd name="T62" fmla="*/ 108037697 w 4767"/>
                  <a:gd name="T63" fmla="*/ 242407674 h 3475"/>
                  <a:gd name="T64" fmla="*/ 131600440 w 4767"/>
                  <a:gd name="T65" fmla="*/ 245075153 h 3475"/>
                  <a:gd name="T66" fmla="*/ 150316799 w 4767"/>
                  <a:gd name="T67" fmla="*/ 260746554 h 3475"/>
                  <a:gd name="T68" fmla="*/ 158588835 w 4767"/>
                  <a:gd name="T69" fmla="*/ 280252727 h 3475"/>
                  <a:gd name="T70" fmla="*/ 176971330 w 4767"/>
                  <a:gd name="T71" fmla="*/ 288338315 h 3475"/>
                  <a:gd name="T72" fmla="*/ 179895752 w 4767"/>
                  <a:gd name="T73" fmla="*/ 278585373 h 3475"/>
                  <a:gd name="T74" fmla="*/ 197442284 w 4767"/>
                  <a:gd name="T75" fmla="*/ 287588222 h 3475"/>
                  <a:gd name="T76" fmla="*/ 208053974 w 4767"/>
                  <a:gd name="T77" fmla="*/ 275751303 h 3475"/>
                  <a:gd name="T78" fmla="*/ 217829990 w 4767"/>
                  <a:gd name="T79" fmla="*/ 265331419 h 3475"/>
                  <a:gd name="T80" fmla="*/ 222843450 w 4767"/>
                  <a:gd name="T81" fmla="*/ 253494500 h 3475"/>
                  <a:gd name="T82" fmla="*/ 226770333 w 4767"/>
                  <a:gd name="T83" fmla="*/ 235405650 h 3475"/>
                  <a:gd name="T84" fmla="*/ 226018487 w 4767"/>
                  <a:gd name="T85" fmla="*/ 222234848 h 3475"/>
                  <a:gd name="T86" fmla="*/ 235209446 w 4767"/>
                  <a:gd name="T87" fmla="*/ 207063508 h 3475"/>
                  <a:gd name="T88" fmla="*/ 253424863 w 4767"/>
                  <a:gd name="T89" fmla="*/ 214065532 h 3475"/>
                  <a:gd name="T90" fmla="*/ 264286879 w 4767"/>
                  <a:gd name="T91" fmla="*/ 238239720 h 3475"/>
                  <a:gd name="T92" fmla="*/ 283254142 w 4767"/>
                  <a:gd name="T93" fmla="*/ 254911535 h 3475"/>
                  <a:gd name="T94" fmla="*/ 297625638 w 4767"/>
                  <a:gd name="T95" fmla="*/ 250576990 h 3475"/>
                  <a:gd name="T96" fmla="*/ 305479981 w 4767"/>
                  <a:gd name="T97" fmla="*/ 261663527 h 3475"/>
                  <a:gd name="T98" fmla="*/ 316759978 w 4767"/>
                  <a:gd name="T99" fmla="*/ 269499372 h 3475"/>
                  <a:gd name="T100" fmla="*/ 331800069 w 4767"/>
                  <a:gd name="T101" fmla="*/ 266498423 h 3475"/>
                  <a:gd name="T102" fmla="*/ 340991317 w 4767"/>
                  <a:gd name="T103" fmla="*/ 247909511 h 3475"/>
                  <a:gd name="T104" fmla="*/ 351853621 w 4767"/>
                  <a:gd name="T105" fmla="*/ 240740608 h 3475"/>
                  <a:gd name="T106" fmla="*/ 342662374 w 4767"/>
                  <a:gd name="T107" fmla="*/ 230320724 h 3475"/>
                  <a:gd name="T108" fmla="*/ 327288129 w 4767"/>
                  <a:gd name="T109" fmla="*/ 212398466 h 3475"/>
                  <a:gd name="T110" fmla="*/ 340406259 w 4767"/>
                  <a:gd name="T111" fmla="*/ 207563570 h 3475"/>
                  <a:gd name="T112" fmla="*/ 360125368 w 4767"/>
                  <a:gd name="T113" fmla="*/ 215399415 h 3475"/>
                  <a:gd name="T114" fmla="*/ 368815385 w 4767"/>
                  <a:gd name="T115" fmla="*/ 204145998 h 3475"/>
                  <a:gd name="T116" fmla="*/ 375917594 w 4767"/>
                  <a:gd name="T117" fmla="*/ 177220891 h 3475"/>
                  <a:gd name="T118" fmla="*/ 386194841 w 4767"/>
                  <a:gd name="T119" fmla="*/ 165550852 h 3475"/>
                  <a:gd name="T120" fmla="*/ 394383338 w 4767"/>
                  <a:gd name="T121" fmla="*/ 148712158 h 3475"/>
                  <a:gd name="T122" fmla="*/ 386278379 w 4767"/>
                  <a:gd name="T123" fmla="*/ 123621285 h 34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pFill/>
              <a:ln w="3175" cmpd="sng">
                <a:solidFill>
                  <a:schemeClr val="bg1"/>
                </a:solidFill>
                <a:bevel/>
                <a:headEnd/>
                <a:tailEnd/>
              </a:ln>
            </p:spPr>
            <p:txBody>
              <a:bodyPr/>
              <a:lstStyle/>
              <a:p>
                <a:endParaRPr lang="zh-CN" altLang="en-US"/>
              </a:p>
            </p:txBody>
          </p:sp>
          <p:sp>
            <p:nvSpPr>
              <p:cNvPr id="48" name="稻壳儿小白白(http://dwz.cn/Wu2UP)">
                <a:extLst>
                  <a:ext uri="{FF2B5EF4-FFF2-40B4-BE49-F238E27FC236}">
                    <a16:creationId xmlns:a16="http://schemas.microsoft.com/office/drawing/2014/main" xmlns="" id="{36BE5646-C643-4868-9692-35744AAF44C6}"/>
                  </a:ext>
                </a:extLst>
              </p:cNvPr>
              <p:cNvSpPr>
                <a:spLocks/>
              </p:cNvSpPr>
              <p:nvPr/>
            </p:nvSpPr>
            <p:spPr bwMode="auto">
              <a:xfrm>
                <a:off x="3357563" y="3198813"/>
                <a:ext cx="2071687" cy="1358900"/>
              </a:xfrm>
              <a:custGeom>
                <a:avLst/>
                <a:gdLst>
                  <a:gd name="T0" fmla="*/ 590273463 w 7150"/>
                  <a:gd name="T1" fmla="*/ 238891347 h 4733"/>
                  <a:gd name="T2" fmla="*/ 594723099 w 7150"/>
                  <a:gd name="T3" fmla="*/ 262879248 h 4733"/>
                  <a:gd name="T4" fmla="*/ 598752892 w 7150"/>
                  <a:gd name="T5" fmla="*/ 296182491 h 4733"/>
                  <a:gd name="T6" fmla="*/ 594639072 w 7150"/>
                  <a:gd name="T7" fmla="*/ 334513921 h 4733"/>
                  <a:gd name="T8" fmla="*/ 583473404 w 7150"/>
                  <a:gd name="T9" fmla="*/ 339212505 h 4733"/>
                  <a:gd name="T10" fmla="*/ 576253502 w 7150"/>
                  <a:gd name="T11" fmla="*/ 367322183 h 4733"/>
                  <a:gd name="T12" fmla="*/ 558539274 w 7150"/>
                  <a:gd name="T13" fmla="*/ 361634212 h 4733"/>
                  <a:gd name="T14" fmla="*/ 540237441 w 7150"/>
                  <a:gd name="T15" fmla="*/ 360480310 h 4733"/>
                  <a:gd name="T16" fmla="*/ 527644481 w 7150"/>
                  <a:gd name="T17" fmla="*/ 373257358 h 4733"/>
                  <a:gd name="T18" fmla="*/ 494818818 w 7150"/>
                  <a:gd name="T19" fmla="*/ 355946528 h 4733"/>
                  <a:gd name="T20" fmla="*/ 427740491 w 7150"/>
                  <a:gd name="T21" fmla="*/ 379192532 h 4733"/>
                  <a:gd name="T22" fmla="*/ 384588554 w 7150"/>
                  <a:gd name="T23" fmla="*/ 384715701 h 4733"/>
                  <a:gd name="T24" fmla="*/ 362928849 w 7150"/>
                  <a:gd name="T25" fmla="*/ 361634212 h 4733"/>
                  <a:gd name="T26" fmla="*/ 346474149 w 7150"/>
                  <a:gd name="T27" fmla="*/ 339954402 h 4733"/>
                  <a:gd name="T28" fmla="*/ 313480433 w 7150"/>
                  <a:gd name="T29" fmla="*/ 325693561 h 4733"/>
                  <a:gd name="T30" fmla="*/ 279899401 w 7150"/>
                  <a:gd name="T31" fmla="*/ 335915027 h 4733"/>
                  <a:gd name="T32" fmla="*/ 267810021 w 7150"/>
                  <a:gd name="T33" fmla="*/ 336162517 h 4733"/>
                  <a:gd name="T34" fmla="*/ 248081186 w 7150"/>
                  <a:gd name="T35" fmla="*/ 323137979 h 4733"/>
                  <a:gd name="T36" fmla="*/ 217773999 w 7150"/>
                  <a:gd name="T37" fmla="*/ 318439395 h 4733"/>
                  <a:gd name="T38" fmla="*/ 197373532 w 7150"/>
                  <a:gd name="T39" fmla="*/ 310196129 h 4733"/>
                  <a:gd name="T40" fmla="*/ 181338385 w 7150"/>
                  <a:gd name="T41" fmla="*/ 303683860 h 4733"/>
                  <a:gd name="T42" fmla="*/ 165303528 w 7150"/>
                  <a:gd name="T43" fmla="*/ 288433631 h 4733"/>
                  <a:gd name="T44" fmla="*/ 149436433 w 7150"/>
                  <a:gd name="T45" fmla="*/ 271452405 h 4733"/>
                  <a:gd name="T46" fmla="*/ 136759447 w 7150"/>
                  <a:gd name="T47" fmla="*/ 244744120 h 4733"/>
                  <a:gd name="T48" fmla="*/ 114427821 w 7150"/>
                  <a:gd name="T49" fmla="*/ 229081886 h 4733"/>
                  <a:gd name="T50" fmla="*/ 96126277 w 7150"/>
                  <a:gd name="T51" fmla="*/ 208391177 h 4733"/>
                  <a:gd name="T52" fmla="*/ 74466282 w 7150"/>
                  <a:gd name="T53" fmla="*/ 185144885 h 4733"/>
                  <a:gd name="T54" fmla="*/ 55744896 w 7150"/>
                  <a:gd name="T55" fmla="*/ 194542341 h 4733"/>
                  <a:gd name="T56" fmla="*/ 29551529 w 7150"/>
                  <a:gd name="T57" fmla="*/ 164701379 h 4733"/>
                  <a:gd name="T58" fmla="*/ 10494036 w 7150"/>
                  <a:gd name="T59" fmla="*/ 144917368 h 4733"/>
                  <a:gd name="T60" fmla="*/ 1930870 w 7150"/>
                  <a:gd name="T61" fmla="*/ 120187570 h 4733"/>
                  <a:gd name="T62" fmla="*/ 2266686 w 7150"/>
                  <a:gd name="T63" fmla="*/ 93066993 h 4733"/>
                  <a:gd name="T64" fmla="*/ 18805413 w 7150"/>
                  <a:gd name="T65" fmla="*/ 94303583 h 4733"/>
                  <a:gd name="T66" fmla="*/ 30139134 w 7150"/>
                  <a:gd name="T67" fmla="*/ 66193905 h 4733"/>
                  <a:gd name="T68" fmla="*/ 36687404 w 7150"/>
                  <a:gd name="T69" fmla="*/ 30665260 h 4733"/>
                  <a:gd name="T70" fmla="*/ 66070879 w 7150"/>
                  <a:gd name="T71" fmla="*/ 28356881 h 4733"/>
                  <a:gd name="T72" fmla="*/ 88570269 w 7150"/>
                  <a:gd name="T73" fmla="*/ 1978487 h 4733"/>
                  <a:gd name="T74" fmla="*/ 109978474 w 7150"/>
                  <a:gd name="T75" fmla="*/ 7831261 h 4733"/>
                  <a:gd name="T76" fmla="*/ 144147402 w 7150"/>
                  <a:gd name="T77" fmla="*/ 12200240 h 4733"/>
                  <a:gd name="T78" fmla="*/ 164128026 w 7150"/>
                  <a:gd name="T79" fmla="*/ 19206916 h 4733"/>
                  <a:gd name="T80" fmla="*/ 192923896 w 7150"/>
                  <a:gd name="T81" fmla="*/ 29923363 h 4733"/>
                  <a:gd name="T82" fmla="*/ 233976909 w 7150"/>
                  <a:gd name="T83" fmla="*/ 29016377 h 4733"/>
                  <a:gd name="T84" fmla="*/ 264116044 w 7150"/>
                  <a:gd name="T85" fmla="*/ 19124515 h 4733"/>
                  <a:gd name="T86" fmla="*/ 290813280 w 7150"/>
                  <a:gd name="T87" fmla="*/ 18465019 h 4733"/>
                  <a:gd name="T88" fmla="*/ 324814155 w 7150"/>
                  <a:gd name="T89" fmla="*/ 21927300 h 4733"/>
                  <a:gd name="T90" fmla="*/ 346306096 w 7150"/>
                  <a:gd name="T91" fmla="*/ 34044852 h 4733"/>
                  <a:gd name="T92" fmla="*/ 357723844 w 7150"/>
                  <a:gd name="T93" fmla="*/ 52262668 h 4733"/>
                  <a:gd name="T94" fmla="*/ 346054307 w 7150"/>
                  <a:gd name="T95" fmla="*/ 70645286 h 4733"/>
                  <a:gd name="T96" fmla="*/ 351930944 w 7150"/>
                  <a:gd name="T97" fmla="*/ 89852202 h 4733"/>
                  <a:gd name="T98" fmla="*/ 345130885 w 7150"/>
                  <a:gd name="T99" fmla="*/ 112686201 h 4733"/>
                  <a:gd name="T100" fmla="*/ 348908599 w 7150"/>
                  <a:gd name="T101" fmla="*/ 134201209 h 4733"/>
                  <a:gd name="T102" fmla="*/ 368385644 w 7150"/>
                  <a:gd name="T103" fmla="*/ 154809517 h 4733"/>
                  <a:gd name="T104" fmla="*/ 385848082 w 7150"/>
                  <a:gd name="T105" fmla="*/ 155139121 h 4733"/>
                  <a:gd name="T106" fmla="*/ 408851051 w 7150"/>
                  <a:gd name="T107" fmla="*/ 176406926 h 4733"/>
                  <a:gd name="T108" fmla="*/ 438066764 w 7150"/>
                  <a:gd name="T109" fmla="*/ 186711080 h 4733"/>
                  <a:gd name="T110" fmla="*/ 462329261 w 7150"/>
                  <a:gd name="T111" fmla="*/ 195778644 h 4733"/>
                  <a:gd name="T112" fmla="*/ 485248204 w 7150"/>
                  <a:gd name="T113" fmla="*/ 199570816 h 4733"/>
                  <a:gd name="T114" fmla="*/ 496917741 w 7150"/>
                  <a:gd name="T115" fmla="*/ 211523566 h 4733"/>
                  <a:gd name="T116" fmla="*/ 507831620 w 7150"/>
                  <a:gd name="T117" fmla="*/ 229411491 h 4733"/>
                  <a:gd name="T118" fmla="*/ 519921000 w 7150"/>
                  <a:gd name="T119" fmla="*/ 234769570 h 4733"/>
                  <a:gd name="T120" fmla="*/ 526889112 w 7150"/>
                  <a:gd name="T121" fmla="*/ 227762895 h 4733"/>
                  <a:gd name="T122" fmla="*/ 543847392 w 7150"/>
                  <a:gd name="T123" fmla="*/ 224053411 h 4733"/>
                  <a:gd name="T124" fmla="*/ 558875090 w 7150"/>
                  <a:gd name="T125" fmla="*/ 213831658 h 47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3175" cmpd="sng">
                <a:solidFill>
                  <a:schemeClr val="bg1"/>
                </a:solidFill>
                <a:bevel/>
                <a:headEnd/>
                <a:tailEnd/>
              </a:ln>
            </p:spPr>
            <p:txBody>
              <a:bodyPr/>
              <a:lstStyle/>
              <a:p>
                <a:endParaRPr lang="zh-CN" altLang="en-US"/>
              </a:p>
            </p:txBody>
          </p:sp>
          <p:sp>
            <p:nvSpPr>
              <p:cNvPr id="49" name="稻壳儿小白白(http://dwz.cn/Wu2UP)">
                <a:extLst>
                  <a:ext uri="{FF2B5EF4-FFF2-40B4-BE49-F238E27FC236}">
                    <a16:creationId xmlns:a16="http://schemas.microsoft.com/office/drawing/2014/main" xmlns="" id="{574BC2F4-1F80-4B44-9C38-E2A293CA7D91}"/>
                  </a:ext>
                </a:extLst>
              </p:cNvPr>
              <p:cNvSpPr>
                <a:spLocks/>
              </p:cNvSpPr>
              <p:nvPr/>
            </p:nvSpPr>
            <p:spPr bwMode="auto">
              <a:xfrm>
                <a:off x="3167063" y="1701800"/>
                <a:ext cx="2198687" cy="1674813"/>
              </a:xfrm>
              <a:custGeom>
                <a:avLst/>
                <a:gdLst>
                  <a:gd name="T0" fmla="*/ 618962249 w 7557"/>
                  <a:gd name="T1" fmla="*/ 215188380 h 5874"/>
                  <a:gd name="T2" fmla="*/ 595514243 w 7557"/>
                  <a:gd name="T3" fmla="*/ 192019278 h 5874"/>
                  <a:gd name="T4" fmla="*/ 546586256 w 7557"/>
                  <a:gd name="T5" fmla="*/ 168443590 h 5874"/>
                  <a:gd name="T6" fmla="*/ 515435136 w 7557"/>
                  <a:gd name="T7" fmla="*/ 155842861 h 5874"/>
                  <a:gd name="T8" fmla="*/ 520767904 w 7557"/>
                  <a:gd name="T9" fmla="*/ 121617541 h 5874"/>
                  <a:gd name="T10" fmla="*/ 521191232 w 7557"/>
                  <a:gd name="T11" fmla="*/ 91456936 h 5874"/>
                  <a:gd name="T12" fmla="*/ 506970031 w 7557"/>
                  <a:gd name="T13" fmla="*/ 59833364 h 5874"/>
                  <a:gd name="T14" fmla="*/ 483606690 w 7557"/>
                  <a:gd name="T15" fmla="*/ 45687838 h 5874"/>
                  <a:gd name="T16" fmla="*/ 462867401 w 7557"/>
                  <a:gd name="T17" fmla="*/ 12926055 h 5874"/>
                  <a:gd name="T18" fmla="*/ 447376215 w 7557"/>
                  <a:gd name="T19" fmla="*/ 0 h 5874"/>
                  <a:gd name="T20" fmla="*/ 424182206 w 7557"/>
                  <a:gd name="T21" fmla="*/ 19998533 h 5874"/>
                  <a:gd name="T22" fmla="*/ 400226206 w 7557"/>
                  <a:gd name="T23" fmla="*/ 49590033 h 5874"/>
                  <a:gd name="T24" fmla="*/ 374238523 w 7557"/>
                  <a:gd name="T25" fmla="*/ 64304380 h 5874"/>
                  <a:gd name="T26" fmla="*/ 340209063 w 7557"/>
                  <a:gd name="T27" fmla="*/ 46094424 h 5874"/>
                  <a:gd name="T28" fmla="*/ 305079241 w 7557"/>
                  <a:gd name="T29" fmla="*/ 87148441 h 5874"/>
                  <a:gd name="T30" fmla="*/ 286202304 w 7557"/>
                  <a:gd name="T31" fmla="*/ 97147708 h 5874"/>
                  <a:gd name="T32" fmla="*/ 251834473 w 7557"/>
                  <a:gd name="T33" fmla="*/ 96822667 h 5874"/>
                  <a:gd name="T34" fmla="*/ 235835584 w 7557"/>
                  <a:gd name="T35" fmla="*/ 102188114 h 5874"/>
                  <a:gd name="T36" fmla="*/ 239559998 w 7557"/>
                  <a:gd name="T37" fmla="*/ 134543596 h 5874"/>
                  <a:gd name="T38" fmla="*/ 230502524 w 7557"/>
                  <a:gd name="T39" fmla="*/ 166085908 h 5874"/>
                  <a:gd name="T40" fmla="*/ 217127688 w 7557"/>
                  <a:gd name="T41" fmla="*/ 182426312 h 5874"/>
                  <a:gd name="T42" fmla="*/ 205953865 w 7557"/>
                  <a:gd name="T43" fmla="*/ 197384724 h 5874"/>
                  <a:gd name="T44" fmla="*/ 172263068 w 7557"/>
                  <a:gd name="T45" fmla="*/ 203969642 h 5874"/>
                  <a:gd name="T46" fmla="*/ 132900839 w 7557"/>
                  <a:gd name="T47" fmla="*/ 212505657 h 5874"/>
                  <a:gd name="T48" fmla="*/ 104543101 w 7557"/>
                  <a:gd name="T49" fmla="*/ 214863054 h 5874"/>
                  <a:gd name="T50" fmla="*/ 77793427 w 7557"/>
                  <a:gd name="T51" fmla="*/ 221935817 h 5874"/>
                  <a:gd name="T52" fmla="*/ 58662494 w 7557"/>
                  <a:gd name="T53" fmla="*/ 210066714 h 5874"/>
                  <a:gd name="T54" fmla="*/ 42071237 w 7557"/>
                  <a:gd name="T55" fmla="*/ 214700534 h 5874"/>
                  <a:gd name="T56" fmla="*/ 12866843 w 7557"/>
                  <a:gd name="T57" fmla="*/ 231772564 h 5874"/>
                  <a:gd name="T58" fmla="*/ 4994397 w 7557"/>
                  <a:gd name="T59" fmla="*/ 250064065 h 5874"/>
                  <a:gd name="T60" fmla="*/ 23871334 w 7557"/>
                  <a:gd name="T61" fmla="*/ 267461135 h 5874"/>
                  <a:gd name="T62" fmla="*/ 24463993 w 7557"/>
                  <a:gd name="T63" fmla="*/ 300629504 h 5874"/>
                  <a:gd name="T64" fmla="*/ 12951509 w 7557"/>
                  <a:gd name="T65" fmla="*/ 315750436 h 5874"/>
                  <a:gd name="T66" fmla="*/ 11681816 w 7557"/>
                  <a:gd name="T67" fmla="*/ 326725394 h 5874"/>
                  <a:gd name="T68" fmla="*/ 30050759 w 7557"/>
                  <a:gd name="T69" fmla="*/ 340464050 h 5874"/>
                  <a:gd name="T70" fmla="*/ 29204394 w 7557"/>
                  <a:gd name="T71" fmla="*/ 367860672 h 5874"/>
                  <a:gd name="T72" fmla="*/ 42494274 w 7557"/>
                  <a:gd name="T73" fmla="*/ 380542661 h 5874"/>
                  <a:gd name="T74" fmla="*/ 65519243 w 7557"/>
                  <a:gd name="T75" fmla="*/ 400866520 h 5874"/>
                  <a:gd name="T76" fmla="*/ 76862397 w 7557"/>
                  <a:gd name="T77" fmla="*/ 417857290 h 5874"/>
                  <a:gd name="T78" fmla="*/ 83126487 w 7557"/>
                  <a:gd name="T79" fmla="*/ 441758018 h 5874"/>
                  <a:gd name="T80" fmla="*/ 101918758 w 7557"/>
                  <a:gd name="T81" fmla="*/ 452488910 h 5874"/>
                  <a:gd name="T82" fmla="*/ 127313782 w 7557"/>
                  <a:gd name="T83" fmla="*/ 443546595 h 5874"/>
                  <a:gd name="T84" fmla="*/ 149069058 w 7557"/>
                  <a:gd name="T85" fmla="*/ 430213954 h 5874"/>
                  <a:gd name="T86" fmla="*/ 173871423 w 7557"/>
                  <a:gd name="T87" fmla="*/ 438912774 h 5874"/>
                  <a:gd name="T88" fmla="*/ 203075817 w 7557"/>
                  <a:gd name="T89" fmla="*/ 435823466 h 5874"/>
                  <a:gd name="T90" fmla="*/ 221191054 w 7557"/>
                  <a:gd name="T91" fmla="*/ 450131512 h 5874"/>
                  <a:gd name="T92" fmla="*/ 247517109 w 7557"/>
                  <a:gd name="T93" fmla="*/ 456391104 h 5874"/>
                  <a:gd name="T94" fmla="*/ 281292572 w 7557"/>
                  <a:gd name="T95" fmla="*/ 453220536 h 5874"/>
                  <a:gd name="T96" fmla="*/ 313459680 w 7557"/>
                  <a:gd name="T97" fmla="*/ 448586715 h 5874"/>
                  <a:gd name="T98" fmla="*/ 336738355 w 7557"/>
                  <a:gd name="T99" fmla="*/ 445985252 h 5874"/>
                  <a:gd name="T100" fmla="*/ 362895370 w 7557"/>
                  <a:gd name="T101" fmla="*/ 449074561 h 5874"/>
                  <a:gd name="T102" fmla="*/ 391253108 w 7557"/>
                  <a:gd name="T103" fmla="*/ 456716145 h 5874"/>
                  <a:gd name="T104" fmla="*/ 422743182 w 7557"/>
                  <a:gd name="T105" fmla="*/ 468422728 h 5874"/>
                  <a:gd name="T106" fmla="*/ 451185585 w 7557"/>
                  <a:gd name="T107" fmla="*/ 476064597 h 5874"/>
                  <a:gd name="T108" fmla="*/ 452201281 w 7557"/>
                  <a:gd name="T109" fmla="*/ 459967974 h 5874"/>
                  <a:gd name="T110" fmla="*/ 461174380 w 7557"/>
                  <a:gd name="T111" fmla="*/ 444522001 h 5874"/>
                  <a:gd name="T112" fmla="*/ 447460881 w 7557"/>
                  <a:gd name="T113" fmla="*/ 414605461 h 5874"/>
                  <a:gd name="T114" fmla="*/ 461512751 w 7557"/>
                  <a:gd name="T115" fmla="*/ 385013962 h 5874"/>
                  <a:gd name="T116" fmla="*/ 509678748 w 7557"/>
                  <a:gd name="T117" fmla="*/ 380298881 h 5874"/>
                  <a:gd name="T118" fmla="*/ 529402341 w 7557"/>
                  <a:gd name="T119" fmla="*/ 346154822 h 5874"/>
                  <a:gd name="T120" fmla="*/ 558014075 w 7557"/>
                  <a:gd name="T121" fmla="*/ 324693037 h 5874"/>
                  <a:gd name="T122" fmla="*/ 600762346 w 7557"/>
                  <a:gd name="T123" fmla="*/ 295182797 h 5874"/>
                  <a:gd name="T124" fmla="*/ 635553797 w 7557"/>
                  <a:gd name="T125" fmla="*/ 266566989 h 58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85000"/>
                </a:schemeClr>
              </a:solidFill>
              <a:ln w="3175" cmpd="sng">
                <a:solidFill>
                  <a:schemeClr val="bg1"/>
                </a:solidFill>
                <a:bevel/>
                <a:headEnd/>
                <a:tailEnd/>
              </a:ln>
            </p:spPr>
            <p:txBody>
              <a:bodyPr/>
              <a:lstStyle/>
              <a:p>
                <a:endParaRPr lang="zh-CN" altLang="en-US"/>
              </a:p>
            </p:txBody>
          </p:sp>
          <p:sp>
            <p:nvSpPr>
              <p:cNvPr id="50" name="稻壳儿小白白(http://dwz.cn/Wu2UP)">
                <a:extLst>
                  <a:ext uri="{FF2B5EF4-FFF2-40B4-BE49-F238E27FC236}">
                    <a16:creationId xmlns:a16="http://schemas.microsoft.com/office/drawing/2014/main" xmlns="" id="{8039AC0C-F9AE-45AE-A65B-6443F9DDC9D9}"/>
                  </a:ext>
                </a:extLst>
              </p:cNvPr>
              <p:cNvSpPr>
                <a:spLocks/>
              </p:cNvSpPr>
              <p:nvPr/>
            </p:nvSpPr>
            <p:spPr bwMode="auto">
              <a:xfrm>
                <a:off x="6034088" y="3128963"/>
                <a:ext cx="333375" cy="522287"/>
              </a:xfrm>
              <a:custGeom>
                <a:avLst/>
                <a:gdLst>
                  <a:gd name="T0" fmla="*/ 83895156 w 1159"/>
                  <a:gd name="T1" fmla="*/ 81895753 h 1815"/>
                  <a:gd name="T2" fmla="*/ 85798184 w 1159"/>
                  <a:gd name="T3" fmla="*/ 81150451 h 1815"/>
                  <a:gd name="T4" fmla="*/ 86625437 w 1159"/>
                  <a:gd name="T5" fmla="*/ 79825597 h 1815"/>
                  <a:gd name="T6" fmla="*/ 85301717 w 1159"/>
                  <a:gd name="T7" fmla="*/ 77341352 h 1815"/>
                  <a:gd name="T8" fmla="*/ 84722697 w 1159"/>
                  <a:gd name="T9" fmla="*/ 74774520 h 1815"/>
                  <a:gd name="T10" fmla="*/ 85881024 w 1159"/>
                  <a:gd name="T11" fmla="*/ 68398303 h 1815"/>
                  <a:gd name="T12" fmla="*/ 86294651 w 1159"/>
                  <a:gd name="T13" fmla="*/ 64257991 h 1815"/>
                  <a:gd name="T14" fmla="*/ 90100418 w 1159"/>
                  <a:gd name="T15" fmla="*/ 61194195 h 1815"/>
                  <a:gd name="T16" fmla="*/ 95809214 w 1159"/>
                  <a:gd name="T17" fmla="*/ 55977368 h 1815"/>
                  <a:gd name="T18" fmla="*/ 90183259 w 1159"/>
                  <a:gd name="T19" fmla="*/ 51091755 h 1815"/>
                  <a:gd name="T20" fmla="*/ 80337622 w 1159"/>
                  <a:gd name="T21" fmla="*/ 45792052 h 1815"/>
                  <a:gd name="T22" fmla="*/ 65692996 w 1159"/>
                  <a:gd name="T23" fmla="*/ 39912798 h 1815"/>
                  <a:gd name="T24" fmla="*/ 67761417 w 1159"/>
                  <a:gd name="T25" fmla="*/ 34944310 h 1815"/>
                  <a:gd name="T26" fmla="*/ 68175331 w 1159"/>
                  <a:gd name="T27" fmla="*/ 28402629 h 1815"/>
                  <a:gd name="T28" fmla="*/ 70739931 w 1159"/>
                  <a:gd name="T29" fmla="*/ 22854588 h 1815"/>
                  <a:gd name="T30" fmla="*/ 78848221 w 1159"/>
                  <a:gd name="T31" fmla="*/ 13166237 h 1815"/>
                  <a:gd name="T32" fmla="*/ 73801286 w 1159"/>
                  <a:gd name="T33" fmla="*/ 6790019 h 1815"/>
                  <a:gd name="T34" fmla="*/ 69829838 w 1159"/>
                  <a:gd name="T35" fmla="*/ 82875 h 1815"/>
                  <a:gd name="T36" fmla="*/ 60480668 w 1159"/>
                  <a:gd name="T37" fmla="*/ 2567120 h 1815"/>
                  <a:gd name="T38" fmla="*/ 56426667 w 1159"/>
                  <a:gd name="T39" fmla="*/ 6955769 h 1815"/>
                  <a:gd name="T40" fmla="*/ 48566611 w 1159"/>
                  <a:gd name="T41" fmla="*/ 21032771 h 1815"/>
                  <a:gd name="T42" fmla="*/ 46994657 w 1159"/>
                  <a:gd name="T43" fmla="*/ 35027185 h 1815"/>
                  <a:gd name="T44" fmla="*/ 44760556 w 1159"/>
                  <a:gd name="T45" fmla="*/ 51919644 h 1815"/>
                  <a:gd name="T46" fmla="*/ 38389900 w 1159"/>
                  <a:gd name="T47" fmla="*/ 56225706 h 1815"/>
                  <a:gd name="T48" fmla="*/ 31109151 w 1159"/>
                  <a:gd name="T49" fmla="*/ 56474044 h 1815"/>
                  <a:gd name="T50" fmla="*/ 20187740 w 1159"/>
                  <a:gd name="T51" fmla="*/ 62519049 h 1815"/>
                  <a:gd name="T52" fmla="*/ 6536336 w 1159"/>
                  <a:gd name="T53" fmla="*/ 63181476 h 1815"/>
                  <a:gd name="T54" fmla="*/ 992934 w 1159"/>
                  <a:gd name="T55" fmla="*/ 66493610 h 1815"/>
                  <a:gd name="T56" fmla="*/ 8935543 w 1159"/>
                  <a:gd name="T57" fmla="*/ 68067089 h 1815"/>
                  <a:gd name="T58" fmla="*/ 12906991 w 1159"/>
                  <a:gd name="T59" fmla="*/ 70799672 h 1815"/>
                  <a:gd name="T60" fmla="*/ 11914057 w 1159"/>
                  <a:gd name="T61" fmla="*/ 76347712 h 1815"/>
                  <a:gd name="T62" fmla="*/ 18698627 w 1159"/>
                  <a:gd name="T63" fmla="*/ 79908472 h 1815"/>
                  <a:gd name="T64" fmla="*/ 25400356 w 1159"/>
                  <a:gd name="T65" fmla="*/ 87195455 h 1815"/>
                  <a:gd name="T66" fmla="*/ 28792497 w 1159"/>
                  <a:gd name="T67" fmla="*/ 93405922 h 1815"/>
                  <a:gd name="T68" fmla="*/ 27054863 w 1159"/>
                  <a:gd name="T69" fmla="*/ 100361692 h 1815"/>
                  <a:gd name="T70" fmla="*/ 32598265 w 1159"/>
                  <a:gd name="T71" fmla="*/ 110464132 h 1815"/>
                  <a:gd name="T72" fmla="*/ 33177572 w 1159"/>
                  <a:gd name="T73" fmla="*/ 116508849 h 1815"/>
                  <a:gd name="T74" fmla="*/ 27551330 w 1159"/>
                  <a:gd name="T75" fmla="*/ 121146124 h 1815"/>
                  <a:gd name="T76" fmla="*/ 30116217 w 1159"/>
                  <a:gd name="T77" fmla="*/ 128433107 h 1815"/>
                  <a:gd name="T78" fmla="*/ 33177572 w 1159"/>
                  <a:gd name="T79" fmla="*/ 131993867 h 1815"/>
                  <a:gd name="T80" fmla="*/ 40044694 w 1159"/>
                  <a:gd name="T81" fmla="*/ 131993867 h 1815"/>
                  <a:gd name="T82" fmla="*/ 41451255 w 1159"/>
                  <a:gd name="T83" fmla="*/ 137790246 h 1815"/>
                  <a:gd name="T84" fmla="*/ 44678003 w 1159"/>
                  <a:gd name="T85" fmla="*/ 138535548 h 1815"/>
                  <a:gd name="T86" fmla="*/ 44429769 w 1159"/>
                  <a:gd name="T87" fmla="*/ 143089948 h 1815"/>
                  <a:gd name="T88" fmla="*/ 48897397 w 1159"/>
                  <a:gd name="T89" fmla="*/ 143752375 h 1815"/>
                  <a:gd name="T90" fmla="*/ 53034238 w 1159"/>
                  <a:gd name="T91" fmla="*/ 143172823 h 1815"/>
                  <a:gd name="T92" fmla="*/ 57750387 w 1159"/>
                  <a:gd name="T93" fmla="*/ 150128305 h 1815"/>
                  <a:gd name="T94" fmla="*/ 60563509 w 1159"/>
                  <a:gd name="T95" fmla="*/ 140522828 h 1815"/>
                  <a:gd name="T96" fmla="*/ 61307921 w 1159"/>
                  <a:gd name="T97" fmla="*/ 131579778 h 1815"/>
                  <a:gd name="T98" fmla="*/ 67513184 w 1159"/>
                  <a:gd name="T99" fmla="*/ 133732809 h 1815"/>
                  <a:gd name="T100" fmla="*/ 72560119 w 1159"/>
                  <a:gd name="T101" fmla="*/ 130503263 h 1815"/>
                  <a:gd name="T102" fmla="*/ 72974033 w 1159"/>
                  <a:gd name="T103" fmla="*/ 124127045 h 1815"/>
                  <a:gd name="T104" fmla="*/ 70326305 w 1159"/>
                  <a:gd name="T105" fmla="*/ 114687319 h 1815"/>
                  <a:gd name="T106" fmla="*/ 62631929 w 1159"/>
                  <a:gd name="T107" fmla="*/ 112037324 h 1815"/>
                  <a:gd name="T108" fmla="*/ 62135462 w 1159"/>
                  <a:gd name="T109" fmla="*/ 105081555 h 1815"/>
                  <a:gd name="T110" fmla="*/ 61059688 w 1159"/>
                  <a:gd name="T111" fmla="*/ 101438207 h 1815"/>
                  <a:gd name="T112" fmla="*/ 63955649 w 1159"/>
                  <a:gd name="T113" fmla="*/ 95227740 h 1815"/>
                  <a:gd name="T114" fmla="*/ 66603090 w 1159"/>
                  <a:gd name="T115" fmla="*/ 89928038 h 1815"/>
                  <a:gd name="T116" fmla="*/ 63707416 w 1159"/>
                  <a:gd name="T117" fmla="*/ 86201815 h 1815"/>
                  <a:gd name="T118" fmla="*/ 66272304 w 1159"/>
                  <a:gd name="T119" fmla="*/ 84131659 h 1815"/>
                  <a:gd name="T120" fmla="*/ 68837191 w 1159"/>
                  <a:gd name="T121" fmla="*/ 81067575 h 181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3175" cmpd="sng">
                <a:solidFill>
                  <a:schemeClr val="bg1"/>
                </a:solidFill>
                <a:bevel/>
                <a:headEnd/>
                <a:tailEnd/>
              </a:ln>
            </p:spPr>
            <p:txBody>
              <a:bodyPr/>
              <a:lstStyle/>
              <a:p>
                <a:endParaRPr lang="zh-CN" altLang="en-US"/>
              </a:p>
            </p:txBody>
          </p:sp>
          <p:sp>
            <p:nvSpPr>
              <p:cNvPr id="51" name="稻壳儿小白白(http://dwz.cn/Wu2UP)">
                <a:extLst>
                  <a:ext uri="{FF2B5EF4-FFF2-40B4-BE49-F238E27FC236}">
                    <a16:creationId xmlns:a16="http://schemas.microsoft.com/office/drawing/2014/main" xmlns="" id="{92106F5C-24B9-4D4C-B390-695B08908B81}"/>
                  </a:ext>
                </a:extLst>
              </p:cNvPr>
              <p:cNvSpPr>
                <a:spLocks/>
              </p:cNvSpPr>
              <p:nvPr/>
            </p:nvSpPr>
            <p:spPr bwMode="auto">
              <a:xfrm>
                <a:off x="4913313" y="2614613"/>
                <a:ext cx="1558925" cy="1360487"/>
              </a:xfrm>
              <a:custGeom>
                <a:avLst/>
                <a:gdLst>
                  <a:gd name="T0" fmla="*/ 429278134 w 5358"/>
                  <a:gd name="T1" fmla="*/ 241476530 h 4735"/>
                  <a:gd name="T2" fmla="*/ 447732396 w 5358"/>
                  <a:gd name="T3" fmla="*/ 253199417 h 4735"/>
                  <a:gd name="T4" fmla="*/ 449171448 w 5358"/>
                  <a:gd name="T5" fmla="*/ 284653244 h 4735"/>
                  <a:gd name="T6" fmla="*/ 430378517 w 5358"/>
                  <a:gd name="T7" fmla="*/ 297532042 h 4735"/>
                  <a:gd name="T8" fmla="*/ 426907742 w 5358"/>
                  <a:gd name="T9" fmla="*/ 305209671 h 4735"/>
                  <a:gd name="T10" fmla="*/ 406844802 w 5358"/>
                  <a:gd name="T11" fmla="*/ 308346693 h 4735"/>
                  <a:gd name="T12" fmla="*/ 388898252 w 5358"/>
                  <a:gd name="T13" fmla="*/ 323867450 h 4735"/>
                  <a:gd name="T14" fmla="*/ 386612527 w 5358"/>
                  <a:gd name="T15" fmla="*/ 345992388 h 4735"/>
                  <a:gd name="T16" fmla="*/ 377300874 w 5358"/>
                  <a:gd name="T17" fmla="*/ 356889788 h 4735"/>
                  <a:gd name="T18" fmla="*/ 370528366 w 5358"/>
                  <a:gd name="T19" fmla="*/ 371832446 h 4735"/>
                  <a:gd name="T20" fmla="*/ 351989437 w 5358"/>
                  <a:gd name="T21" fmla="*/ 384546032 h 4735"/>
                  <a:gd name="T22" fmla="*/ 333450217 w 5358"/>
                  <a:gd name="T23" fmla="*/ 388261153 h 4735"/>
                  <a:gd name="T24" fmla="*/ 320921499 w 5358"/>
                  <a:gd name="T25" fmla="*/ 372327796 h 4735"/>
                  <a:gd name="T26" fmla="*/ 311609555 w 5358"/>
                  <a:gd name="T27" fmla="*/ 349212159 h 4735"/>
                  <a:gd name="T28" fmla="*/ 288245174 w 5358"/>
                  <a:gd name="T29" fmla="*/ 344341127 h 4735"/>
                  <a:gd name="T30" fmla="*/ 277663513 w 5358"/>
                  <a:gd name="T31" fmla="*/ 325023074 h 4735"/>
                  <a:gd name="T32" fmla="*/ 260986681 w 5358"/>
                  <a:gd name="T33" fmla="*/ 343020291 h 4735"/>
                  <a:gd name="T34" fmla="*/ 253537417 w 5358"/>
                  <a:gd name="T35" fmla="*/ 358871186 h 4735"/>
                  <a:gd name="T36" fmla="*/ 248542631 w 5358"/>
                  <a:gd name="T37" fmla="*/ 352266718 h 4735"/>
                  <a:gd name="T38" fmla="*/ 233897813 w 5358"/>
                  <a:gd name="T39" fmla="*/ 343267966 h 4735"/>
                  <a:gd name="T40" fmla="*/ 216289642 w 5358"/>
                  <a:gd name="T41" fmla="*/ 323372101 h 4735"/>
                  <a:gd name="T42" fmla="*/ 238722974 w 5358"/>
                  <a:gd name="T43" fmla="*/ 324692937 h 4735"/>
                  <a:gd name="T44" fmla="*/ 257939242 w 5358"/>
                  <a:gd name="T45" fmla="*/ 323206888 h 4735"/>
                  <a:gd name="T46" fmla="*/ 253114081 w 5358"/>
                  <a:gd name="T47" fmla="*/ 301824975 h 4735"/>
                  <a:gd name="T48" fmla="*/ 272923019 w 5358"/>
                  <a:gd name="T49" fmla="*/ 277966027 h 4735"/>
                  <a:gd name="T50" fmla="*/ 285790406 w 5358"/>
                  <a:gd name="T51" fmla="*/ 265665328 h 4735"/>
                  <a:gd name="T52" fmla="*/ 277494178 w 5358"/>
                  <a:gd name="T53" fmla="*/ 237348522 h 4735"/>
                  <a:gd name="T54" fmla="*/ 272923019 w 5358"/>
                  <a:gd name="T55" fmla="*/ 214975909 h 4735"/>
                  <a:gd name="T56" fmla="*/ 252775412 w 5358"/>
                  <a:gd name="T57" fmla="*/ 197969391 h 4735"/>
                  <a:gd name="T58" fmla="*/ 225516919 w 5358"/>
                  <a:gd name="T59" fmla="*/ 177000077 h 4735"/>
                  <a:gd name="T60" fmla="*/ 213157535 w 5358"/>
                  <a:gd name="T61" fmla="*/ 173202494 h 4735"/>
                  <a:gd name="T62" fmla="*/ 184459990 w 5358"/>
                  <a:gd name="T63" fmla="*/ 147032298 h 4735"/>
                  <a:gd name="T64" fmla="*/ 162703996 w 5358"/>
                  <a:gd name="T65" fmla="*/ 142326478 h 4735"/>
                  <a:gd name="T66" fmla="*/ 141540672 w 5358"/>
                  <a:gd name="T67" fmla="*/ 136300110 h 4735"/>
                  <a:gd name="T68" fmla="*/ 127234233 w 5358"/>
                  <a:gd name="T69" fmla="*/ 152068255 h 4735"/>
                  <a:gd name="T70" fmla="*/ 113943510 w 5358"/>
                  <a:gd name="T71" fmla="*/ 165607327 h 4735"/>
                  <a:gd name="T72" fmla="*/ 87870358 w 5358"/>
                  <a:gd name="T73" fmla="*/ 156113513 h 4735"/>
                  <a:gd name="T74" fmla="*/ 54686030 w 5358"/>
                  <a:gd name="T75" fmla="*/ 145298575 h 4735"/>
                  <a:gd name="T76" fmla="*/ 30729269 w 5358"/>
                  <a:gd name="T77" fmla="*/ 126558333 h 4735"/>
                  <a:gd name="T78" fmla="*/ 1947056 w 5358"/>
                  <a:gd name="T79" fmla="*/ 109221678 h 4735"/>
                  <a:gd name="T80" fmla="*/ 24295430 w 5358"/>
                  <a:gd name="T81" fmla="*/ 64806590 h 4735"/>
                  <a:gd name="T82" fmla="*/ 69923809 w 5358"/>
                  <a:gd name="T83" fmla="*/ 40369830 h 4735"/>
                  <a:gd name="T84" fmla="*/ 117583620 w 5358"/>
                  <a:gd name="T85" fmla="*/ 22785499 h 4735"/>
                  <a:gd name="T86" fmla="*/ 158132836 w 5358"/>
                  <a:gd name="T87" fmla="*/ 29637642 h 4735"/>
                  <a:gd name="T88" fmla="*/ 172100607 w 5358"/>
                  <a:gd name="T89" fmla="*/ 72236544 h 4735"/>
                  <a:gd name="T90" fmla="*/ 182936270 w 5358"/>
                  <a:gd name="T91" fmla="*/ 83711756 h 4735"/>
                  <a:gd name="T92" fmla="*/ 223823864 w 5358"/>
                  <a:gd name="T93" fmla="*/ 86188504 h 4735"/>
                  <a:gd name="T94" fmla="*/ 207401035 w 5358"/>
                  <a:gd name="T95" fmla="*/ 114092422 h 4735"/>
                  <a:gd name="T96" fmla="*/ 236606584 w 5358"/>
                  <a:gd name="T97" fmla="*/ 135309411 h 4735"/>
                  <a:gd name="T98" fmla="*/ 253875795 w 5358"/>
                  <a:gd name="T99" fmla="*/ 162140169 h 4735"/>
                  <a:gd name="T100" fmla="*/ 278679520 w 5358"/>
                  <a:gd name="T101" fmla="*/ 144885975 h 4735"/>
                  <a:gd name="T102" fmla="*/ 324222940 w 5358"/>
                  <a:gd name="T103" fmla="*/ 146619411 h 4735"/>
                  <a:gd name="T104" fmla="*/ 306869062 w 5358"/>
                  <a:gd name="T105" fmla="*/ 179476824 h 4735"/>
                  <a:gd name="T106" fmla="*/ 324730944 w 5358"/>
                  <a:gd name="T107" fmla="*/ 213324936 h 4735"/>
                  <a:gd name="T108" fmla="*/ 345470931 w 5358"/>
                  <a:gd name="T109" fmla="*/ 225708098 h 4735"/>
                  <a:gd name="T110" fmla="*/ 358168983 w 5358"/>
                  <a:gd name="T111" fmla="*/ 250887882 h 4735"/>
                  <a:gd name="T112" fmla="*/ 358338318 w 5358"/>
                  <a:gd name="T113" fmla="*/ 274663793 h 4735"/>
                  <a:gd name="T114" fmla="*/ 371883043 w 5358"/>
                  <a:gd name="T115" fmla="*/ 284570782 h 4735"/>
                  <a:gd name="T116" fmla="*/ 383057084 w 5358"/>
                  <a:gd name="T117" fmla="*/ 293734459 h 4735"/>
                  <a:gd name="T118" fmla="*/ 396093805 w 5358"/>
                  <a:gd name="T119" fmla="*/ 279369612 h 4735"/>
                  <a:gd name="T120" fmla="*/ 391099310 w 5358"/>
                  <a:gd name="T121" fmla="*/ 258152624 h 4735"/>
                  <a:gd name="T122" fmla="*/ 394316084 w 5358"/>
                  <a:gd name="T123" fmla="*/ 238421971 h 4735"/>
                  <a:gd name="T124" fmla="*/ 399395247 w 5358"/>
                  <a:gd name="T125" fmla="*/ 226368659 h 473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3175" cmpd="sng">
                <a:solidFill>
                  <a:schemeClr val="bg1"/>
                </a:solidFill>
                <a:bevel/>
                <a:headEnd/>
                <a:tailEnd/>
              </a:ln>
            </p:spPr>
            <p:txBody>
              <a:bodyPr/>
              <a:lstStyle/>
              <a:p>
                <a:endParaRPr lang="zh-CN" altLang="en-US"/>
              </a:p>
            </p:txBody>
          </p:sp>
          <p:sp>
            <p:nvSpPr>
              <p:cNvPr id="52" name="稻壳儿小白白(http://dwz.cn/Wu2UP)">
                <a:extLst>
                  <a:ext uri="{FF2B5EF4-FFF2-40B4-BE49-F238E27FC236}">
                    <a16:creationId xmlns:a16="http://schemas.microsoft.com/office/drawing/2014/main" xmlns="" id="{34F2DF18-2628-4A2E-8F03-DFEF40FE6A54}"/>
                  </a:ext>
                </a:extLst>
              </p:cNvPr>
              <p:cNvSpPr>
                <a:spLocks/>
              </p:cNvSpPr>
              <p:nvPr/>
            </p:nvSpPr>
            <p:spPr bwMode="auto">
              <a:xfrm>
                <a:off x="5283200" y="3706813"/>
                <a:ext cx="1166813" cy="1055687"/>
              </a:xfrm>
              <a:custGeom>
                <a:avLst/>
                <a:gdLst>
                  <a:gd name="T0" fmla="*/ 311008966 w 4006"/>
                  <a:gd name="T1" fmla="*/ 140065818 h 3723"/>
                  <a:gd name="T2" fmla="*/ 324328285 w 4006"/>
                  <a:gd name="T3" fmla="*/ 128728879 h 3723"/>
                  <a:gd name="T4" fmla="*/ 335526603 w 4006"/>
                  <a:gd name="T5" fmla="*/ 107582246 h 3723"/>
                  <a:gd name="T6" fmla="*/ 338835388 w 4006"/>
                  <a:gd name="T7" fmla="*/ 92626822 h 3723"/>
                  <a:gd name="T8" fmla="*/ 311348583 w 4006"/>
                  <a:gd name="T9" fmla="*/ 85390418 h 3723"/>
                  <a:gd name="T10" fmla="*/ 294466203 w 4006"/>
                  <a:gd name="T11" fmla="*/ 81772216 h 3723"/>
                  <a:gd name="T12" fmla="*/ 271729951 w 4006"/>
                  <a:gd name="T13" fmla="*/ 74696590 h 3723"/>
                  <a:gd name="T14" fmla="*/ 254762813 w 4006"/>
                  <a:gd name="T15" fmla="*/ 71721498 h 3723"/>
                  <a:gd name="T16" fmla="*/ 241443494 w 4006"/>
                  <a:gd name="T17" fmla="*/ 74133727 h 3723"/>
                  <a:gd name="T18" fmla="*/ 221506894 w 4006"/>
                  <a:gd name="T19" fmla="*/ 73329556 h 3723"/>
                  <a:gd name="T20" fmla="*/ 213956688 w 4006"/>
                  <a:gd name="T21" fmla="*/ 57972046 h 3723"/>
                  <a:gd name="T22" fmla="*/ 207169600 w 4006"/>
                  <a:gd name="T23" fmla="*/ 37227499 h 3723"/>
                  <a:gd name="T24" fmla="*/ 187148533 w 4006"/>
                  <a:gd name="T25" fmla="*/ 32081769 h 3723"/>
                  <a:gd name="T26" fmla="*/ 175101757 w 4006"/>
                  <a:gd name="T27" fmla="*/ 15437756 h 3723"/>
                  <a:gd name="T28" fmla="*/ 158134327 w 4006"/>
                  <a:gd name="T29" fmla="*/ 19136489 h 3723"/>
                  <a:gd name="T30" fmla="*/ 153977374 w 4006"/>
                  <a:gd name="T31" fmla="*/ 34574245 h 3723"/>
                  <a:gd name="T32" fmla="*/ 145239383 w 4006"/>
                  <a:gd name="T33" fmla="*/ 45750690 h 3723"/>
                  <a:gd name="T34" fmla="*/ 141421755 w 4006"/>
                  <a:gd name="T35" fmla="*/ 39800506 h 3723"/>
                  <a:gd name="T36" fmla="*/ 132768523 w 4006"/>
                  <a:gd name="T37" fmla="*/ 44705211 h 3723"/>
                  <a:gd name="T38" fmla="*/ 118431228 w 4006"/>
                  <a:gd name="T39" fmla="*/ 47438995 h 3723"/>
                  <a:gd name="T40" fmla="*/ 107656995 w 4006"/>
                  <a:gd name="T41" fmla="*/ 66253929 h 3723"/>
                  <a:gd name="T42" fmla="*/ 93065133 w 4006"/>
                  <a:gd name="T43" fmla="*/ 70756549 h 3723"/>
                  <a:gd name="T44" fmla="*/ 84411901 w 4006"/>
                  <a:gd name="T45" fmla="*/ 64324316 h 3723"/>
                  <a:gd name="T46" fmla="*/ 76691886 w 4006"/>
                  <a:gd name="T47" fmla="*/ 50655395 h 3723"/>
                  <a:gd name="T48" fmla="*/ 57433938 w 4006"/>
                  <a:gd name="T49" fmla="*/ 47599773 h 3723"/>
                  <a:gd name="T50" fmla="*/ 43096643 w 4006"/>
                  <a:gd name="T51" fmla="*/ 24604057 h 3723"/>
                  <a:gd name="T52" fmla="*/ 26299313 w 4006"/>
                  <a:gd name="T53" fmla="*/ 3457425 h 3723"/>
                  <a:gd name="T54" fmla="*/ 12301343 w 4006"/>
                  <a:gd name="T55" fmla="*/ 10533051 h 3723"/>
                  <a:gd name="T56" fmla="*/ 10180341 w 4006"/>
                  <a:gd name="T57" fmla="*/ 26212116 h 3723"/>
                  <a:gd name="T58" fmla="*/ 6702039 w 4006"/>
                  <a:gd name="T59" fmla="*/ 42051958 h 3723"/>
                  <a:gd name="T60" fmla="*/ 18070164 w 4006"/>
                  <a:gd name="T61" fmla="*/ 63600392 h 3723"/>
                  <a:gd name="T62" fmla="*/ 31643759 w 4006"/>
                  <a:gd name="T63" fmla="*/ 90857987 h 3723"/>
                  <a:gd name="T64" fmla="*/ 33934569 w 4006"/>
                  <a:gd name="T65" fmla="*/ 110959140 h 3723"/>
                  <a:gd name="T66" fmla="*/ 39957666 w 4006"/>
                  <a:gd name="T67" fmla="*/ 136447616 h 3723"/>
                  <a:gd name="T68" fmla="*/ 39109498 w 4006"/>
                  <a:gd name="T69" fmla="*/ 178178018 h 3723"/>
                  <a:gd name="T70" fmla="*/ 41569825 w 4006"/>
                  <a:gd name="T71" fmla="*/ 215003432 h 3723"/>
                  <a:gd name="T72" fmla="*/ 51325791 w 4006"/>
                  <a:gd name="T73" fmla="*/ 199565675 h 3723"/>
                  <a:gd name="T74" fmla="*/ 64390543 w 4006"/>
                  <a:gd name="T75" fmla="*/ 207686781 h 3723"/>
                  <a:gd name="T76" fmla="*/ 68208171 w 4006"/>
                  <a:gd name="T77" fmla="*/ 227707688 h 3723"/>
                  <a:gd name="T78" fmla="*/ 77540054 w 4006"/>
                  <a:gd name="T79" fmla="*/ 231566914 h 3723"/>
                  <a:gd name="T80" fmla="*/ 91198698 w 4006"/>
                  <a:gd name="T81" fmla="*/ 248050150 h 3723"/>
                  <a:gd name="T82" fmla="*/ 100276305 w 4006"/>
                  <a:gd name="T83" fmla="*/ 268231834 h 3723"/>
                  <a:gd name="T84" fmla="*/ 103584800 w 4006"/>
                  <a:gd name="T85" fmla="*/ 279729833 h 3723"/>
                  <a:gd name="T86" fmla="*/ 111474623 w 4006"/>
                  <a:gd name="T87" fmla="*/ 293318224 h 3723"/>
                  <a:gd name="T88" fmla="*/ 133956307 w 4006"/>
                  <a:gd name="T89" fmla="*/ 293318224 h 3723"/>
                  <a:gd name="T90" fmla="*/ 153892615 w 4006"/>
                  <a:gd name="T91" fmla="*/ 291790696 h 3723"/>
                  <a:gd name="T92" fmla="*/ 153044156 w 4006"/>
                  <a:gd name="T93" fmla="*/ 269920423 h 3723"/>
                  <a:gd name="T94" fmla="*/ 165684825 w 4006"/>
                  <a:gd name="T95" fmla="*/ 249175875 h 3723"/>
                  <a:gd name="T96" fmla="*/ 183585181 w 4006"/>
                  <a:gd name="T97" fmla="*/ 227948712 h 3723"/>
                  <a:gd name="T98" fmla="*/ 198516368 w 4006"/>
                  <a:gd name="T99" fmla="*/ 214199544 h 3723"/>
                  <a:gd name="T100" fmla="*/ 203521780 w 4006"/>
                  <a:gd name="T101" fmla="*/ 224652065 h 3723"/>
                  <a:gd name="T102" fmla="*/ 207339408 w 4006"/>
                  <a:gd name="T103" fmla="*/ 240572438 h 3723"/>
                  <a:gd name="T104" fmla="*/ 230245176 w 4006"/>
                  <a:gd name="T105" fmla="*/ 238079961 h 3723"/>
                  <a:gd name="T106" fmla="*/ 239237734 w 4006"/>
                  <a:gd name="T107" fmla="*/ 246200783 h 3723"/>
                  <a:gd name="T108" fmla="*/ 266385214 w 4006"/>
                  <a:gd name="T109" fmla="*/ 246281314 h 3723"/>
                  <a:gd name="T110" fmla="*/ 251539077 w 4006"/>
                  <a:gd name="T111" fmla="*/ 232531863 h 3723"/>
                  <a:gd name="T112" fmla="*/ 251029943 w 4006"/>
                  <a:gd name="T113" fmla="*/ 217737216 h 3723"/>
                  <a:gd name="T114" fmla="*/ 268845541 w 4006"/>
                  <a:gd name="T115" fmla="*/ 222802982 h 3723"/>
                  <a:gd name="T116" fmla="*/ 252726570 w 4006"/>
                  <a:gd name="T117" fmla="*/ 203183877 h 3723"/>
                  <a:gd name="T118" fmla="*/ 241019410 w 4006"/>
                  <a:gd name="T119" fmla="*/ 185092867 h 3723"/>
                  <a:gd name="T120" fmla="*/ 245855014 w 4006"/>
                  <a:gd name="T121" fmla="*/ 163946235 h 3723"/>
                  <a:gd name="T122" fmla="*/ 261295043 w 4006"/>
                  <a:gd name="T123" fmla="*/ 155584105 h 3723"/>
                  <a:gd name="T124" fmla="*/ 285982488 w 4006"/>
                  <a:gd name="T125" fmla="*/ 167644967 h 3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chemeClr val="tx2"/>
              </a:solidFill>
              <a:ln w="3175" cmpd="sng">
                <a:solidFill>
                  <a:schemeClr val="bg1"/>
                </a:solidFill>
                <a:bevel/>
                <a:headEnd/>
                <a:tailEnd/>
              </a:ln>
            </p:spPr>
            <p:txBody>
              <a:bodyPr/>
              <a:lstStyle/>
              <a:p>
                <a:endParaRPr lang="zh-CN" altLang="en-US"/>
              </a:p>
            </p:txBody>
          </p:sp>
          <p:sp>
            <p:nvSpPr>
              <p:cNvPr id="53" name="稻壳儿小白白(http://dwz.cn/Wu2UP)">
                <a:extLst>
                  <a:ext uri="{FF2B5EF4-FFF2-40B4-BE49-F238E27FC236}">
                    <a16:creationId xmlns:a16="http://schemas.microsoft.com/office/drawing/2014/main" xmlns="" id="{7AE34896-6D0A-4C65-973D-E4CC95A633F8}"/>
                  </a:ext>
                </a:extLst>
              </p:cNvPr>
              <p:cNvSpPr>
                <a:spLocks/>
              </p:cNvSpPr>
              <p:nvPr/>
            </p:nvSpPr>
            <p:spPr bwMode="auto">
              <a:xfrm>
                <a:off x="5889625" y="4413250"/>
                <a:ext cx="650875" cy="550863"/>
              </a:xfrm>
              <a:custGeom>
                <a:avLst/>
                <a:gdLst>
                  <a:gd name="T0" fmla="*/ 119937601 w 2274"/>
                  <a:gd name="T1" fmla="*/ 3251950 h 1956"/>
                  <a:gd name="T2" fmla="*/ 130669596 w 2274"/>
                  <a:gd name="T3" fmla="*/ 1031038 h 1956"/>
                  <a:gd name="T4" fmla="*/ 141320018 w 2274"/>
                  <a:gd name="T5" fmla="*/ 4758938 h 1956"/>
                  <a:gd name="T6" fmla="*/ 148611306 w 2274"/>
                  <a:gd name="T7" fmla="*/ 6265926 h 1956"/>
                  <a:gd name="T8" fmla="*/ 157295078 w 2274"/>
                  <a:gd name="T9" fmla="*/ 19432002 h 1956"/>
                  <a:gd name="T10" fmla="*/ 159425162 w 2274"/>
                  <a:gd name="T11" fmla="*/ 30377166 h 1956"/>
                  <a:gd name="T12" fmla="*/ 161719253 w 2274"/>
                  <a:gd name="T13" fmla="*/ 32677216 h 1956"/>
                  <a:gd name="T14" fmla="*/ 167535912 w 2274"/>
                  <a:gd name="T15" fmla="*/ 35294660 h 1956"/>
                  <a:gd name="T16" fmla="*/ 175482369 w 2274"/>
                  <a:gd name="T17" fmla="*/ 26173596 h 1956"/>
                  <a:gd name="T18" fmla="*/ 180643573 w 2274"/>
                  <a:gd name="T19" fmla="*/ 35929166 h 1956"/>
                  <a:gd name="T20" fmla="*/ 178759355 w 2274"/>
                  <a:gd name="T21" fmla="*/ 48460736 h 1956"/>
                  <a:gd name="T22" fmla="*/ 179168943 w 2274"/>
                  <a:gd name="T23" fmla="*/ 60516638 h 1956"/>
                  <a:gd name="T24" fmla="*/ 169747857 w 2274"/>
                  <a:gd name="T25" fmla="*/ 68844357 h 1956"/>
                  <a:gd name="T26" fmla="*/ 166388723 w 2274"/>
                  <a:gd name="T27" fmla="*/ 76458714 h 1956"/>
                  <a:gd name="T28" fmla="*/ 179168943 w 2274"/>
                  <a:gd name="T29" fmla="*/ 71303245 h 1956"/>
                  <a:gd name="T30" fmla="*/ 186296511 w 2274"/>
                  <a:gd name="T31" fmla="*/ 77727727 h 1956"/>
                  <a:gd name="T32" fmla="*/ 185886923 w 2274"/>
                  <a:gd name="T33" fmla="*/ 81534765 h 1956"/>
                  <a:gd name="T34" fmla="*/ 181790761 w 2274"/>
                  <a:gd name="T35" fmla="*/ 91766285 h 1956"/>
                  <a:gd name="T36" fmla="*/ 181463034 w 2274"/>
                  <a:gd name="T37" fmla="*/ 101759829 h 1956"/>
                  <a:gd name="T38" fmla="*/ 183019524 w 2274"/>
                  <a:gd name="T39" fmla="*/ 103901323 h 1956"/>
                  <a:gd name="T40" fmla="*/ 181626755 w 2274"/>
                  <a:gd name="T41" fmla="*/ 115243018 h 1956"/>
                  <a:gd name="T42" fmla="*/ 170239304 w 2274"/>
                  <a:gd name="T43" fmla="*/ 117781325 h 1956"/>
                  <a:gd name="T44" fmla="*/ 170485171 w 2274"/>
                  <a:gd name="T45" fmla="*/ 123253906 h 1956"/>
                  <a:gd name="T46" fmla="*/ 161964834 w 2274"/>
                  <a:gd name="T47" fmla="*/ 125712513 h 1956"/>
                  <a:gd name="T48" fmla="*/ 157049497 w 2274"/>
                  <a:gd name="T49" fmla="*/ 128726488 h 1956"/>
                  <a:gd name="T50" fmla="*/ 150003790 w 2274"/>
                  <a:gd name="T51" fmla="*/ 129757526 h 1956"/>
                  <a:gd name="T52" fmla="*/ 142139193 w 2274"/>
                  <a:gd name="T53" fmla="*/ 130630007 h 1956"/>
                  <a:gd name="T54" fmla="*/ 129440834 w 2274"/>
                  <a:gd name="T55" fmla="*/ 140385577 h 1956"/>
                  <a:gd name="T56" fmla="*/ 125754259 w 2274"/>
                  <a:gd name="T57" fmla="*/ 134040514 h 1956"/>
                  <a:gd name="T58" fmla="*/ 117152062 w 2274"/>
                  <a:gd name="T59" fmla="*/ 131343932 h 1956"/>
                  <a:gd name="T60" fmla="*/ 109287465 w 2274"/>
                  <a:gd name="T61" fmla="*/ 124998869 h 1956"/>
                  <a:gd name="T62" fmla="*/ 103716387 w 2274"/>
                  <a:gd name="T63" fmla="*/ 137451020 h 1956"/>
                  <a:gd name="T64" fmla="*/ 92902531 w 2274"/>
                  <a:gd name="T65" fmla="*/ 138402921 h 1956"/>
                  <a:gd name="T66" fmla="*/ 78647682 w 2274"/>
                  <a:gd name="T67" fmla="*/ 148317046 h 1956"/>
                  <a:gd name="T68" fmla="*/ 66686637 w 2274"/>
                  <a:gd name="T69" fmla="*/ 153155122 h 1956"/>
                  <a:gd name="T70" fmla="*/ 54397866 w 2274"/>
                  <a:gd name="T71" fmla="*/ 146492946 h 1956"/>
                  <a:gd name="T72" fmla="*/ 41781653 w 2274"/>
                  <a:gd name="T73" fmla="*/ 144985959 h 1956"/>
                  <a:gd name="T74" fmla="*/ 30148335 w 2274"/>
                  <a:gd name="T75" fmla="*/ 154344997 h 1956"/>
                  <a:gd name="T76" fmla="*/ 29411021 w 2274"/>
                  <a:gd name="T77" fmla="*/ 140861527 h 1956"/>
                  <a:gd name="T78" fmla="*/ 33015735 w 2274"/>
                  <a:gd name="T79" fmla="*/ 134833576 h 1956"/>
                  <a:gd name="T80" fmla="*/ 27362796 w 2274"/>
                  <a:gd name="T81" fmla="*/ 128171401 h 1956"/>
                  <a:gd name="T82" fmla="*/ 22119732 w 2274"/>
                  <a:gd name="T83" fmla="*/ 121350388 h 1956"/>
                  <a:gd name="T84" fmla="*/ 24659404 w 2274"/>
                  <a:gd name="T85" fmla="*/ 104694386 h 1956"/>
                  <a:gd name="T86" fmla="*/ 30803504 w 2274"/>
                  <a:gd name="T87" fmla="*/ 88910865 h 1956"/>
                  <a:gd name="T88" fmla="*/ 15156171 w 2274"/>
                  <a:gd name="T89" fmla="*/ 84310765 h 1956"/>
                  <a:gd name="T90" fmla="*/ 3113266 w 2274"/>
                  <a:gd name="T91" fmla="*/ 78520789 h 1956"/>
                  <a:gd name="T92" fmla="*/ 0 w 2274"/>
                  <a:gd name="T93" fmla="*/ 68765220 h 1956"/>
                  <a:gd name="T94" fmla="*/ 10814142 w 2274"/>
                  <a:gd name="T95" fmla="*/ 55440306 h 1956"/>
                  <a:gd name="T96" fmla="*/ 24249816 w 2274"/>
                  <a:gd name="T97" fmla="*/ 56550762 h 1956"/>
                  <a:gd name="T98" fmla="*/ 38832393 w 2274"/>
                  <a:gd name="T99" fmla="*/ 61468256 h 1956"/>
                  <a:gd name="T100" fmla="*/ 51202739 w 2274"/>
                  <a:gd name="T101" fmla="*/ 59247625 h 1956"/>
                  <a:gd name="T102" fmla="*/ 59723076 w 2274"/>
                  <a:gd name="T103" fmla="*/ 46953748 h 1956"/>
                  <a:gd name="T104" fmla="*/ 77090906 w 2274"/>
                  <a:gd name="T105" fmla="*/ 48540155 h 1956"/>
                  <a:gd name="T106" fmla="*/ 85857110 w 2274"/>
                  <a:gd name="T107" fmla="*/ 40529548 h 1956"/>
                  <a:gd name="T108" fmla="*/ 74059786 w 2274"/>
                  <a:gd name="T109" fmla="*/ 35691191 h 1956"/>
                  <a:gd name="T110" fmla="*/ 65785316 w 2274"/>
                  <a:gd name="T111" fmla="*/ 28711622 h 1956"/>
                  <a:gd name="T112" fmla="*/ 73732059 w 2274"/>
                  <a:gd name="T113" fmla="*/ 18004152 h 1956"/>
                  <a:gd name="T114" fmla="*/ 83808886 w 2274"/>
                  <a:gd name="T115" fmla="*/ 20383621 h 1956"/>
                  <a:gd name="T116" fmla="*/ 92410797 w 2274"/>
                  <a:gd name="T117" fmla="*/ 21732052 h 1956"/>
                  <a:gd name="T118" fmla="*/ 93475840 w 2274"/>
                  <a:gd name="T119" fmla="*/ 11817645 h 1956"/>
                  <a:gd name="T120" fmla="*/ 97981875 w 2274"/>
                  <a:gd name="T121" fmla="*/ 23318177 h 1956"/>
                  <a:gd name="T122" fmla="*/ 105682751 w 2274"/>
                  <a:gd name="T123" fmla="*/ 12928101 h 1956"/>
                  <a:gd name="T124" fmla="*/ 115595572 w 2274"/>
                  <a:gd name="T125" fmla="*/ 13959139 h 19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3175" cmpd="sng">
                <a:solidFill>
                  <a:schemeClr val="bg1"/>
                </a:solidFill>
                <a:bevel/>
                <a:headEnd/>
                <a:tailEnd/>
              </a:ln>
            </p:spPr>
            <p:txBody>
              <a:bodyPr/>
              <a:lstStyle/>
              <a:p>
                <a:endParaRPr lang="zh-CN" altLang="en-US"/>
              </a:p>
            </p:txBody>
          </p:sp>
          <p:sp>
            <p:nvSpPr>
              <p:cNvPr id="54" name="稻壳儿小白白(http://dwz.cn/Wu2UP)">
                <a:extLst>
                  <a:ext uri="{FF2B5EF4-FFF2-40B4-BE49-F238E27FC236}">
                    <a16:creationId xmlns:a16="http://schemas.microsoft.com/office/drawing/2014/main" xmlns="" id="{02AF2DA4-10E7-475B-B117-362D957DBAEC}"/>
                  </a:ext>
                </a:extLst>
              </p:cNvPr>
              <p:cNvSpPr>
                <a:spLocks/>
              </p:cNvSpPr>
              <p:nvPr/>
            </p:nvSpPr>
            <p:spPr bwMode="auto">
              <a:xfrm>
                <a:off x="7050088" y="5257800"/>
                <a:ext cx="26987" cy="14288"/>
              </a:xfrm>
              <a:custGeom>
                <a:avLst/>
                <a:gdLst>
                  <a:gd name="T0" fmla="*/ 239423 w 78"/>
                  <a:gd name="T1" fmla="*/ 2192985 h 64"/>
                  <a:gd name="T2" fmla="*/ 598558 w 78"/>
                  <a:gd name="T3" fmla="*/ 1894053 h 64"/>
                  <a:gd name="T4" fmla="*/ 1197116 w 78"/>
                  <a:gd name="T5" fmla="*/ 1694691 h 64"/>
                  <a:gd name="T6" fmla="*/ 2035097 w 78"/>
                  <a:gd name="T7" fmla="*/ 1445321 h 64"/>
                  <a:gd name="T8" fmla="*/ 3112501 w 78"/>
                  <a:gd name="T9" fmla="*/ 1345751 h 64"/>
                  <a:gd name="T10" fmla="*/ 4070193 w 78"/>
                  <a:gd name="T11" fmla="*/ 1295966 h 64"/>
                  <a:gd name="T12" fmla="*/ 4907828 w 78"/>
                  <a:gd name="T13" fmla="*/ 1096604 h 64"/>
                  <a:gd name="T14" fmla="*/ 5745809 w 78"/>
                  <a:gd name="T15" fmla="*/ 947027 h 64"/>
                  <a:gd name="T16" fmla="*/ 6344367 w 78"/>
                  <a:gd name="T17" fmla="*/ 697880 h 64"/>
                  <a:gd name="T18" fmla="*/ 7182348 w 78"/>
                  <a:gd name="T19" fmla="*/ 348940 h 64"/>
                  <a:gd name="T20" fmla="*/ 8379464 w 78"/>
                  <a:gd name="T21" fmla="*/ 49785 h 64"/>
                  <a:gd name="T22" fmla="*/ 8738598 w 78"/>
                  <a:gd name="T23" fmla="*/ 0 h 64"/>
                  <a:gd name="T24" fmla="*/ 9217444 w 78"/>
                  <a:gd name="T25" fmla="*/ 49785 h 64"/>
                  <a:gd name="T26" fmla="*/ 9337156 w 78"/>
                  <a:gd name="T27" fmla="*/ 199362 h 64"/>
                  <a:gd name="T28" fmla="*/ 9337156 w 78"/>
                  <a:gd name="T29" fmla="*/ 647872 h 64"/>
                  <a:gd name="T30" fmla="*/ 9097733 w 78"/>
                  <a:gd name="T31" fmla="*/ 1046596 h 64"/>
                  <a:gd name="T32" fmla="*/ 8738598 w 78"/>
                  <a:gd name="T33" fmla="*/ 1545113 h 64"/>
                  <a:gd name="T34" fmla="*/ 8379464 w 78"/>
                  <a:gd name="T35" fmla="*/ 1993623 h 64"/>
                  <a:gd name="T36" fmla="*/ 8020329 w 78"/>
                  <a:gd name="T37" fmla="*/ 2392347 h 64"/>
                  <a:gd name="T38" fmla="*/ 7661194 w 78"/>
                  <a:gd name="T39" fmla="*/ 2691502 h 64"/>
                  <a:gd name="T40" fmla="*/ 7182348 w 78"/>
                  <a:gd name="T41" fmla="*/ 2840856 h 64"/>
                  <a:gd name="T42" fmla="*/ 6942925 w 78"/>
                  <a:gd name="T43" fmla="*/ 2890864 h 64"/>
                  <a:gd name="T44" fmla="*/ 6464078 w 78"/>
                  <a:gd name="T45" fmla="*/ 2840856 h 64"/>
                  <a:gd name="T46" fmla="*/ 6104944 w 78"/>
                  <a:gd name="T47" fmla="*/ 2691502 h 64"/>
                  <a:gd name="T48" fmla="*/ 5506386 w 78"/>
                  <a:gd name="T49" fmla="*/ 2641494 h 64"/>
                  <a:gd name="T50" fmla="*/ 4907828 w 78"/>
                  <a:gd name="T51" fmla="*/ 2591709 h 64"/>
                  <a:gd name="T52" fmla="*/ 4189905 w 78"/>
                  <a:gd name="T53" fmla="*/ 2641494 h 64"/>
                  <a:gd name="T54" fmla="*/ 2513943 w 78"/>
                  <a:gd name="T55" fmla="*/ 2940649 h 64"/>
                  <a:gd name="T56" fmla="*/ 837981 w 78"/>
                  <a:gd name="T57" fmla="*/ 3189796 h 64"/>
                  <a:gd name="T58" fmla="*/ 478846 w 78"/>
                  <a:gd name="T59" fmla="*/ 3189796 h 64"/>
                  <a:gd name="T60" fmla="*/ 239423 w 78"/>
                  <a:gd name="T61" fmla="*/ 3189796 h 64"/>
                  <a:gd name="T62" fmla="*/ 119712 w 78"/>
                  <a:gd name="T63" fmla="*/ 3140011 h 64"/>
                  <a:gd name="T64" fmla="*/ 0 w 78"/>
                  <a:gd name="T65" fmla="*/ 2990434 h 64"/>
                  <a:gd name="T66" fmla="*/ 0 w 78"/>
                  <a:gd name="T67" fmla="*/ 2890864 h 64"/>
                  <a:gd name="T68" fmla="*/ 0 w 78"/>
                  <a:gd name="T69" fmla="*/ 2691502 h 64"/>
                  <a:gd name="T70" fmla="*/ 119712 w 78"/>
                  <a:gd name="T71" fmla="*/ 2492140 h 64"/>
                  <a:gd name="T72" fmla="*/ 239423 w 78"/>
                  <a:gd name="T73" fmla="*/ 2192985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3175" cmpd="sng">
                <a:solidFill>
                  <a:schemeClr val="bg1"/>
                </a:solidFill>
                <a:bevel/>
                <a:headEnd/>
                <a:tailEnd/>
              </a:ln>
            </p:spPr>
            <p:txBody>
              <a:bodyPr/>
              <a:lstStyle/>
              <a:p>
                <a:endParaRPr lang="zh-CN" altLang="en-US"/>
              </a:p>
            </p:txBody>
          </p:sp>
          <p:sp>
            <p:nvSpPr>
              <p:cNvPr id="55" name="稻壳儿小白白(http://dwz.cn/Wu2UP)">
                <a:extLst>
                  <a:ext uri="{FF2B5EF4-FFF2-40B4-BE49-F238E27FC236}">
                    <a16:creationId xmlns:a16="http://schemas.microsoft.com/office/drawing/2014/main" xmlns="" id="{A12DDF51-B2D7-4ADB-AF37-5395A5C8F553}"/>
                  </a:ext>
                </a:extLst>
              </p:cNvPr>
              <p:cNvSpPr>
                <a:spLocks/>
              </p:cNvSpPr>
              <p:nvPr/>
            </p:nvSpPr>
            <p:spPr bwMode="auto">
              <a:xfrm>
                <a:off x="7759700" y="4832350"/>
                <a:ext cx="193675" cy="425450"/>
              </a:xfrm>
              <a:custGeom>
                <a:avLst/>
                <a:gdLst>
                  <a:gd name="T0" fmla="*/ 18012647 w 666"/>
                  <a:gd name="T1" fmla="*/ 25985221 h 1493"/>
                  <a:gd name="T2" fmla="*/ 22071971 w 666"/>
                  <a:gd name="T3" fmla="*/ 21031706 h 1493"/>
                  <a:gd name="T4" fmla="*/ 23678659 w 666"/>
                  <a:gd name="T5" fmla="*/ 15103902 h 1493"/>
                  <a:gd name="T6" fmla="*/ 25877423 w 666"/>
                  <a:gd name="T7" fmla="*/ 10718889 h 1493"/>
                  <a:gd name="T8" fmla="*/ 29175423 w 666"/>
                  <a:gd name="T9" fmla="*/ 8607597 h 1493"/>
                  <a:gd name="T10" fmla="*/ 36363499 w 666"/>
                  <a:gd name="T11" fmla="*/ 5359587 h 1493"/>
                  <a:gd name="T12" fmla="*/ 37716607 w 666"/>
                  <a:gd name="T13" fmla="*/ 2679794 h 1493"/>
                  <a:gd name="T14" fmla="*/ 39661790 w 666"/>
                  <a:gd name="T15" fmla="*/ 568502 h 1493"/>
                  <a:gd name="T16" fmla="*/ 41860554 w 666"/>
                  <a:gd name="T17" fmla="*/ 0 h 1493"/>
                  <a:gd name="T18" fmla="*/ 44143651 w 666"/>
                  <a:gd name="T19" fmla="*/ 1461576 h 1493"/>
                  <a:gd name="T20" fmla="*/ 47695522 w 666"/>
                  <a:gd name="T21" fmla="*/ 3491654 h 1493"/>
                  <a:gd name="T22" fmla="*/ 52008426 w 666"/>
                  <a:gd name="T23" fmla="*/ 3654083 h 1493"/>
                  <a:gd name="T24" fmla="*/ 55137470 w 666"/>
                  <a:gd name="T25" fmla="*/ 6496305 h 1493"/>
                  <a:gd name="T26" fmla="*/ 56236706 w 666"/>
                  <a:gd name="T27" fmla="*/ 10637675 h 1493"/>
                  <a:gd name="T28" fmla="*/ 53615114 w 666"/>
                  <a:gd name="T29" fmla="*/ 13642326 h 1493"/>
                  <a:gd name="T30" fmla="*/ 52854082 w 666"/>
                  <a:gd name="T31" fmla="*/ 18270983 h 1493"/>
                  <a:gd name="T32" fmla="*/ 54460770 w 666"/>
                  <a:gd name="T33" fmla="*/ 22980854 h 1493"/>
                  <a:gd name="T34" fmla="*/ 54460770 w 666"/>
                  <a:gd name="T35" fmla="*/ 29720803 h 1493"/>
                  <a:gd name="T36" fmla="*/ 51247394 w 666"/>
                  <a:gd name="T37" fmla="*/ 36622896 h 1493"/>
                  <a:gd name="T38" fmla="*/ 48456554 w 666"/>
                  <a:gd name="T39" fmla="*/ 43850131 h 1493"/>
                  <a:gd name="T40" fmla="*/ 48202974 w 666"/>
                  <a:gd name="T41" fmla="*/ 54731450 h 1493"/>
                  <a:gd name="T42" fmla="*/ 46765242 w 666"/>
                  <a:gd name="T43" fmla="*/ 67399202 h 1493"/>
                  <a:gd name="T44" fmla="*/ 45412135 w 666"/>
                  <a:gd name="T45" fmla="*/ 75113725 h 1493"/>
                  <a:gd name="T46" fmla="*/ 43890070 w 666"/>
                  <a:gd name="T47" fmla="*/ 80797885 h 1493"/>
                  <a:gd name="T48" fmla="*/ 36617370 w 666"/>
                  <a:gd name="T49" fmla="*/ 92166490 h 1493"/>
                  <a:gd name="T50" fmla="*/ 32811918 w 666"/>
                  <a:gd name="T51" fmla="*/ 98581581 h 1493"/>
                  <a:gd name="T52" fmla="*/ 31289563 w 666"/>
                  <a:gd name="T53" fmla="*/ 106377318 h 1493"/>
                  <a:gd name="T54" fmla="*/ 32473423 w 666"/>
                  <a:gd name="T55" fmla="*/ 111574191 h 1493"/>
                  <a:gd name="T56" fmla="*/ 32642671 w 666"/>
                  <a:gd name="T57" fmla="*/ 115796775 h 1493"/>
                  <a:gd name="T58" fmla="*/ 31543434 w 666"/>
                  <a:gd name="T59" fmla="*/ 118151711 h 1493"/>
                  <a:gd name="T60" fmla="*/ 32727295 w 666"/>
                  <a:gd name="T61" fmla="*/ 120669076 h 1493"/>
                  <a:gd name="T62" fmla="*/ 31627767 w 666"/>
                  <a:gd name="T63" fmla="*/ 121156363 h 1493"/>
                  <a:gd name="T64" fmla="*/ 29006466 w 666"/>
                  <a:gd name="T65" fmla="*/ 118801427 h 1493"/>
                  <a:gd name="T66" fmla="*/ 26215627 w 666"/>
                  <a:gd name="T67" fmla="*/ 118151711 h 1493"/>
                  <a:gd name="T68" fmla="*/ 25285347 w 666"/>
                  <a:gd name="T69" fmla="*/ 114741272 h 1493"/>
                  <a:gd name="T70" fmla="*/ 22833003 w 666"/>
                  <a:gd name="T71" fmla="*/ 108082538 h 1493"/>
                  <a:gd name="T72" fmla="*/ 19281131 w 666"/>
                  <a:gd name="T73" fmla="*/ 104509670 h 1493"/>
                  <a:gd name="T74" fmla="*/ 11162776 w 666"/>
                  <a:gd name="T75" fmla="*/ 100692873 h 1493"/>
                  <a:gd name="T76" fmla="*/ 10063539 w 666"/>
                  <a:gd name="T77" fmla="*/ 98662795 h 1493"/>
                  <a:gd name="T78" fmla="*/ 7441947 w 666"/>
                  <a:gd name="T79" fmla="*/ 94034139 h 1493"/>
                  <a:gd name="T80" fmla="*/ 3467248 w 666"/>
                  <a:gd name="T81" fmla="*/ 85913828 h 1493"/>
                  <a:gd name="T82" fmla="*/ 1183860 w 666"/>
                  <a:gd name="T83" fmla="*/ 84777110 h 1493"/>
                  <a:gd name="T84" fmla="*/ 169248 w 666"/>
                  <a:gd name="T85" fmla="*/ 81934888 h 1493"/>
                  <a:gd name="T86" fmla="*/ 1014904 w 666"/>
                  <a:gd name="T87" fmla="*/ 74545223 h 1493"/>
                  <a:gd name="T88" fmla="*/ 2114140 w 666"/>
                  <a:gd name="T89" fmla="*/ 70972355 h 1493"/>
                  <a:gd name="T90" fmla="*/ 1606688 w 666"/>
                  <a:gd name="T91" fmla="*/ 66018840 h 1493"/>
                  <a:gd name="T92" fmla="*/ 761032 w 666"/>
                  <a:gd name="T93" fmla="*/ 62527187 h 1493"/>
                  <a:gd name="T94" fmla="*/ 2452344 w 666"/>
                  <a:gd name="T95" fmla="*/ 58466747 h 1493"/>
                  <a:gd name="T96" fmla="*/ 5073936 w 666"/>
                  <a:gd name="T97" fmla="*/ 56112096 h 1493"/>
                  <a:gd name="T98" fmla="*/ 4397528 w 666"/>
                  <a:gd name="T99" fmla="*/ 54569021 h 1493"/>
                  <a:gd name="T100" fmla="*/ 4989312 w 666"/>
                  <a:gd name="T101" fmla="*/ 52538943 h 1493"/>
                  <a:gd name="T102" fmla="*/ 11162776 w 666"/>
                  <a:gd name="T103" fmla="*/ 40683336 h 1493"/>
                  <a:gd name="T104" fmla="*/ 12769464 w 666"/>
                  <a:gd name="T105" fmla="*/ 35973465 h 1493"/>
                  <a:gd name="T106" fmla="*/ 15306432 w 666"/>
                  <a:gd name="T107" fmla="*/ 31101164 h 149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3175" cmpd="sng">
                <a:solidFill>
                  <a:schemeClr val="bg1"/>
                </a:solidFill>
                <a:bevel/>
                <a:headEnd/>
                <a:tailEnd/>
              </a:ln>
            </p:spPr>
            <p:txBody>
              <a:bodyPr/>
              <a:lstStyle/>
              <a:p>
                <a:endParaRPr lang="zh-CN" altLang="en-US"/>
              </a:p>
            </p:txBody>
          </p:sp>
          <p:sp>
            <p:nvSpPr>
              <p:cNvPr id="56" name="稻壳儿小白白(http://dwz.cn/Wu2UP)">
                <a:extLst>
                  <a:ext uri="{FF2B5EF4-FFF2-40B4-BE49-F238E27FC236}">
                    <a16:creationId xmlns:a16="http://schemas.microsoft.com/office/drawing/2014/main" xmlns="" id="{E60B1314-2386-485E-9BE9-C289191B3368}"/>
                  </a:ext>
                </a:extLst>
              </p:cNvPr>
              <p:cNvSpPr>
                <a:spLocks/>
              </p:cNvSpPr>
              <p:nvPr/>
            </p:nvSpPr>
            <p:spPr bwMode="auto">
              <a:xfrm>
                <a:off x="6423025" y="5546725"/>
                <a:ext cx="290513" cy="233363"/>
              </a:xfrm>
              <a:custGeom>
                <a:avLst/>
                <a:gdLst>
                  <a:gd name="T0" fmla="*/ 822499 w 1013"/>
                  <a:gd name="T1" fmla="*/ 39794736 h 846"/>
                  <a:gd name="T2" fmla="*/ 0 w 1013"/>
                  <a:gd name="T3" fmla="*/ 34088100 h 846"/>
                  <a:gd name="T4" fmla="*/ 1480383 w 1013"/>
                  <a:gd name="T5" fmla="*/ 30435666 h 846"/>
                  <a:gd name="T6" fmla="*/ 657884 w 1013"/>
                  <a:gd name="T7" fmla="*/ 26022457 h 846"/>
                  <a:gd name="T8" fmla="*/ 5428263 w 1013"/>
                  <a:gd name="T9" fmla="*/ 24196378 h 846"/>
                  <a:gd name="T10" fmla="*/ 16120173 w 1013"/>
                  <a:gd name="T11" fmla="*/ 17272172 h 846"/>
                  <a:gd name="T12" fmla="*/ 23357761 w 1013"/>
                  <a:gd name="T13" fmla="*/ 12935096 h 846"/>
                  <a:gd name="T14" fmla="*/ 21383822 w 1013"/>
                  <a:gd name="T15" fmla="*/ 12706974 h 846"/>
                  <a:gd name="T16" fmla="*/ 18834305 w 1013"/>
                  <a:gd name="T17" fmla="*/ 12554709 h 846"/>
                  <a:gd name="T18" fmla="*/ 21383822 w 1013"/>
                  <a:gd name="T19" fmla="*/ 9130672 h 846"/>
                  <a:gd name="T20" fmla="*/ 27387661 w 1013"/>
                  <a:gd name="T21" fmla="*/ 8674152 h 846"/>
                  <a:gd name="T22" fmla="*/ 31500155 w 1013"/>
                  <a:gd name="T23" fmla="*/ 10043712 h 846"/>
                  <a:gd name="T24" fmla="*/ 31500155 w 1013"/>
                  <a:gd name="T25" fmla="*/ 7913378 h 846"/>
                  <a:gd name="T26" fmla="*/ 34378614 w 1013"/>
                  <a:gd name="T27" fmla="*/ 4869729 h 846"/>
                  <a:gd name="T28" fmla="*/ 40711396 w 1013"/>
                  <a:gd name="T29" fmla="*/ 6695808 h 846"/>
                  <a:gd name="T30" fmla="*/ 44001392 w 1013"/>
                  <a:gd name="T31" fmla="*/ 5706636 h 846"/>
                  <a:gd name="T32" fmla="*/ 46139659 w 1013"/>
                  <a:gd name="T33" fmla="*/ 7761113 h 846"/>
                  <a:gd name="T34" fmla="*/ 48689463 w 1013"/>
                  <a:gd name="T35" fmla="*/ 5858901 h 846"/>
                  <a:gd name="T36" fmla="*/ 52308113 w 1013"/>
                  <a:gd name="T37" fmla="*/ 5858901 h 846"/>
                  <a:gd name="T38" fmla="*/ 53788496 w 1013"/>
                  <a:gd name="T39" fmla="*/ 3500169 h 846"/>
                  <a:gd name="T40" fmla="*/ 58476567 w 1013"/>
                  <a:gd name="T41" fmla="*/ 2815252 h 846"/>
                  <a:gd name="T42" fmla="*/ 62917717 w 1013"/>
                  <a:gd name="T43" fmla="*/ 3271771 h 846"/>
                  <a:gd name="T44" fmla="*/ 67030211 w 1013"/>
                  <a:gd name="T45" fmla="*/ 5250116 h 846"/>
                  <a:gd name="T46" fmla="*/ 68017037 w 1013"/>
                  <a:gd name="T47" fmla="*/ 913040 h 846"/>
                  <a:gd name="T48" fmla="*/ 71389053 w 1013"/>
                  <a:gd name="T49" fmla="*/ 1065305 h 846"/>
                  <a:gd name="T50" fmla="*/ 77475200 w 1013"/>
                  <a:gd name="T51" fmla="*/ 4565474 h 846"/>
                  <a:gd name="T52" fmla="*/ 82985770 w 1013"/>
                  <a:gd name="T53" fmla="*/ 14076533 h 846"/>
                  <a:gd name="T54" fmla="*/ 80353946 w 1013"/>
                  <a:gd name="T55" fmla="*/ 18489742 h 846"/>
                  <a:gd name="T56" fmla="*/ 77804142 w 1013"/>
                  <a:gd name="T57" fmla="*/ 17804825 h 846"/>
                  <a:gd name="T58" fmla="*/ 75007990 w 1013"/>
                  <a:gd name="T59" fmla="*/ 16967918 h 846"/>
                  <a:gd name="T60" fmla="*/ 76323759 w 1013"/>
                  <a:gd name="T61" fmla="*/ 19174384 h 846"/>
                  <a:gd name="T62" fmla="*/ 75090297 w 1013"/>
                  <a:gd name="T63" fmla="*/ 21989911 h 846"/>
                  <a:gd name="T64" fmla="*/ 67359153 w 1013"/>
                  <a:gd name="T65" fmla="*/ 33555448 h 846"/>
                  <a:gd name="T66" fmla="*/ 63822523 w 1013"/>
                  <a:gd name="T67" fmla="*/ 40555510 h 846"/>
                  <a:gd name="T68" fmla="*/ 63740216 w 1013"/>
                  <a:gd name="T69" fmla="*/ 42762253 h 846"/>
                  <a:gd name="T70" fmla="*/ 66290019 w 1013"/>
                  <a:gd name="T71" fmla="*/ 41468550 h 846"/>
                  <a:gd name="T72" fmla="*/ 66618961 w 1013"/>
                  <a:gd name="T73" fmla="*/ 44284077 h 846"/>
                  <a:gd name="T74" fmla="*/ 60203585 w 1013"/>
                  <a:gd name="T75" fmla="*/ 47783971 h 846"/>
                  <a:gd name="T76" fmla="*/ 53541861 w 1013"/>
                  <a:gd name="T77" fmla="*/ 50523365 h 846"/>
                  <a:gd name="T78" fmla="*/ 51403307 w 1013"/>
                  <a:gd name="T79" fmla="*/ 55545083 h 846"/>
                  <a:gd name="T80" fmla="*/ 47620042 w 1013"/>
                  <a:gd name="T81" fmla="*/ 57066908 h 846"/>
                  <a:gd name="T82" fmla="*/ 47291100 w 1013"/>
                  <a:gd name="T83" fmla="*/ 55621216 h 846"/>
                  <a:gd name="T84" fmla="*/ 47208793 w 1013"/>
                  <a:gd name="T85" fmla="*/ 53719004 h 846"/>
                  <a:gd name="T86" fmla="*/ 43754757 w 1013"/>
                  <a:gd name="T87" fmla="*/ 56686521 h 846"/>
                  <a:gd name="T88" fmla="*/ 40300434 w 1013"/>
                  <a:gd name="T89" fmla="*/ 56610388 h 846"/>
                  <a:gd name="T90" fmla="*/ 37915245 w 1013"/>
                  <a:gd name="T91" fmla="*/ 59121385 h 846"/>
                  <a:gd name="T92" fmla="*/ 39148993 w 1013"/>
                  <a:gd name="T93" fmla="*/ 61556249 h 846"/>
                  <a:gd name="T94" fmla="*/ 37586302 w 1013"/>
                  <a:gd name="T95" fmla="*/ 62773544 h 846"/>
                  <a:gd name="T96" fmla="*/ 34296307 w 1013"/>
                  <a:gd name="T97" fmla="*/ 61936637 h 846"/>
                  <a:gd name="T98" fmla="*/ 33391788 w 1013"/>
                  <a:gd name="T99" fmla="*/ 64371501 h 846"/>
                  <a:gd name="T100" fmla="*/ 30184100 w 1013"/>
                  <a:gd name="T101" fmla="*/ 62849676 h 846"/>
                  <a:gd name="T102" fmla="*/ 28703717 w 1013"/>
                  <a:gd name="T103" fmla="*/ 61480117 h 846"/>
                  <a:gd name="T104" fmla="*/ 24015646 w 1013"/>
                  <a:gd name="T105" fmla="*/ 59577905 h 846"/>
                  <a:gd name="T106" fmla="*/ 17518249 w 1013"/>
                  <a:gd name="T107" fmla="*/ 58284478 h 846"/>
                  <a:gd name="T108" fmla="*/ 12583543 w 1013"/>
                  <a:gd name="T109" fmla="*/ 57523428 h 846"/>
                  <a:gd name="T110" fmla="*/ 9458163 w 1013"/>
                  <a:gd name="T111" fmla="*/ 55545083 h 846"/>
                  <a:gd name="T112" fmla="*/ 6990953 w 1013"/>
                  <a:gd name="T113" fmla="*/ 53719004 h 846"/>
                  <a:gd name="T114" fmla="*/ 5181341 w 1013"/>
                  <a:gd name="T115" fmla="*/ 53186352 h 846"/>
                  <a:gd name="T116" fmla="*/ 2056247 w 1013"/>
                  <a:gd name="T117" fmla="*/ 52425577 h 846"/>
                  <a:gd name="T118" fmla="*/ 2878459 w 1013"/>
                  <a:gd name="T119" fmla="*/ 47403583 h 8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3175" cmpd="sng">
                <a:solidFill>
                  <a:schemeClr val="bg1"/>
                </a:solidFill>
                <a:bevel/>
                <a:headEnd/>
                <a:tailEnd/>
              </a:ln>
            </p:spPr>
            <p:txBody>
              <a:bodyPr/>
              <a:lstStyle/>
              <a:p>
                <a:endParaRPr lang="zh-CN" altLang="en-US"/>
              </a:p>
            </p:txBody>
          </p:sp>
          <p:sp>
            <p:nvSpPr>
              <p:cNvPr id="57" name="稻壳儿小白白(http://dwz.cn/Wu2UP)">
                <a:extLst>
                  <a:ext uri="{FF2B5EF4-FFF2-40B4-BE49-F238E27FC236}">
                    <a16:creationId xmlns:a16="http://schemas.microsoft.com/office/drawing/2014/main" xmlns="" id="{F903AE23-027C-485F-B2A0-7EAF38372FAD}"/>
                  </a:ext>
                </a:extLst>
              </p:cNvPr>
              <p:cNvSpPr>
                <a:spLocks noChangeArrowheads="1"/>
              </p:cNvSpPr>
              <p:nvPr/>
            </p:nvSpPr>
            <p:spPr bwMode="auto">
              <a:xfrm>
                <a:off x="8121650" y="4754563"/>
                <a:ext cx="6350" cy="7937"/>
              </a:xfrm>
              <a:prstGeom prst="rect">
                <a:avLst/>
              </a:prstGeom>
              <a:grpFill/>
              <a:ln w="12700">
                <a:solidFill>
                  <a:schemeClr val="bg1"/>
                </a:solidFill>
                <a:miter lim="800000"/>
                <a:headEnd/>
                <a:tailEnd/>
              </a:ln>
            </p:spPr>
            <p:txBody>
              <a:bodyPr anchor="ctr"/>
              <a:lstStyle>
                <a:lvl1pPr>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1pPr>
                <a:lvl2pPr marL="742950" indent="-28575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2pPr>
                <a:lvl3pPr marL="11430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3pPr>
                <a:lvl4pPr marL="16002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4pPr>
                <a:lvl5pPr marL="2057400" indent="-2286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endParaRPr lang="zh-CN" altLang="en-US">
                  <a:solidFill>
                    <a:srgbClr val="FFFFFF"/>
                  </a:solidFill>
                  <a:sym typeface="Arial" panose="020B0604020202020204" pitchFamily="34" charset="0"/>
                </a:endParaRPr>
              </a:p>
            </p:txBody>
          </p:sp>
        </p:grpSp>
        <p:grpSp>
          <p:nvGrpSpPr>
            <p:cNvPr id="9" name="组合 8">
              <a:extLst>
                <a:ext uri="{FF2B5EF4-FFF2-40B4-BE49-F238E27FC236}">
                  <a16:creationId xmlns:a16="http://schemas.microsoft.com/office/drawing/2014/main" xmlns="" id="{8AFC19BA-F10F-40DB-A06E-8EF5B4F8A1D5}"/>
                </a:ext>
              </a:extLst>
            </p:cNvPr>
            <p:cNvGrpSpPr/>
            <p:nvPr/>
          </p:nvGrpSpPr>
          <p:grpSpPr>
            <a:xfrm>
              <a:off x="4996398" y="5708663"/>
              <a:ext cx="338653" cy="477131"/>
              <a:chOff x="8464058" y="4778401"/>
              <a:chExt cx="338653" cy="477131"/>
            </a:xfrm>
          </p:grpSpPr>
          <p:sp>
            <p:nvSpPr>
              <p:cNvPr id="19" name="Freeform 70">
                <a:extLst>
                  <a:ext uri="{FF2B5EF4-FFF2-40B4-BE49-F238E27FC236}">
                    <a16:creationId xmlns:a16="http://schemas.microsoft.com/office/drawing/2014/main" xmlns="" id="{3B90C98F-0C69-4F7D-9CBF-CE76CE8C2F26}"/>
                  </a:ext>
                </a:extLst>
              </p:cNvPr>
              <p:cNvSpPr/>
              <p:nvPr/>
            </p:nvSpPr>
            <p:spPr>
              <a:xfrm>
                <a:off x="8464058" y="4778401"/>
                <a:ext cx="338653" cy="468545"/>
              </a:xfrm>
              <a:custGeom>
                <a:avLst/>
                <a:gdLst>
                  <a:gd name="txL" fmla="*/ 0 w 544"/>
                  <a:gd name="txT" fmla="*/ 0 h 759"/>
                  <a:gd name="txR" fmla="*/ 544 w 544"/>
                  <a:gd name="txB" fmla="*/ 759 h 759"/>
                </a:gdLst>
                <a:ahLst/>
                <a:cxnLst>
                  <a:cxn ang="0">
                    <a:pos x="0" y="0"/>
                  </a:cxn>
                  <a:cxn ang="0">
                    <a:pos x="544" y="0"/>
                  </a:cxn>
                  <a:cxn ang="0">
                    <a:pos x="544" y="759"/>
                  </a:cxn>
                  <a:cxn ang="0">
                    <a:pos x="0" y="759"/>
                  </a:cxn>
                  <a:cxn ang="0">
                    <a:pos x="0" y="0"/>
                  </a:cxn>
                </a:cxnLst>
                <a:rect l="txL" t="txT" r="txR" b="txB"/>
                <a:pathLst>
                  <a:path w="544" h="759">
                    <a:moveTo>
                      <a:pt x="0" y="0"/>
                    </a:moveTo>
                    <a:lnTo>
                      <a:pt x="544" y="0"/>
                    </a:lnTo>
                    <a:lnTo>
                      <a:pt x="544" y="759"/>
                    </a:lnTo>
                    <a:lnTo>
                      <a:pt x="0" y="759"/>
                    </a:lnTo>
                    <a:lnTo>
                      <a:pt x="0" y="0"/>
                    </a:lnTo>
                    <a:close/>
                  </a:path>
                </a:pathLst>
              </a:custGeom>
              <a:noFill/>
              <a:ln w="7">
                <a:solidFill>
                  <a:schemeClr val="tx1">
                    <a:lumMod val="50000"/>
                    <a:lumOff val="50000"/>
                  </a:schemeClr>
                </a:solid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20" name="Freeform 71">
                <a:extLst>
                  <a:ext uri="{FF2B5EF4-FFF2-40B4-BE49-F238E27FC236}">
                    <a16:creationId xmlns:a16="http://schemas.microsoft.com/office/drawing/2014/main" xmlns="" id="{39743D54-3C4A-460B-9FF2-6553DA370DC7}"/>
                  </a:ext>
                </a:extLst>
              </p:cNvPr>
              <p:cNvSpPr>
                <a:spLocks noEditPoints="1"/>
              </p:cNvSpPr>
              <p:nvPr/>
            </p:nvSpPr>
            <p:spPr>
              <a:xfrm>
                <a:off x="8464058" y="4778401"/>
                <a:ext cx="306518" cy="175398"/>
              </a:xfrm>
              <a:custGeom>
                <a:avLst/>
                <a:gdLst>
                  <a:gd name="txL" fmla="*/ 0 w 298"/>
                  <a:gd name="txT" fmla="*/ 0 h 172"/>
                  <a:gd name="txR" fmla="*/ 298 w 298"/>
                  <a:gd name="txB" fmla="*/ 172 h 172"/>
                </a:gdLst>
                <a:ahLst/>
                <a:cxnLst>
                  <a:cxn ang="0">
                    <a:pos x="71" y="149"/>
                  </a:cxn>
                  <a:cxn ang="0">
                    <a:pos x="101" y="137"/>
                  </a:cxn>
                  <a:cxn ang="0">
                    <a:pos x="77" y="172"/>
                  </a:cxn>
                  <a:cxn ang="0">
                    <a:pos x="79" y="17"/>
                  </a:cxn>
                  <a:cxn ang="0">
                    <a:pos x="33" y="26"/>
                  </a:cxn>
                  <a:cxn ang="0">
                    <a:pos x="7" y="38"/>
                  </a:cxn>
                  <a:cxn ang="0">
                    <a:pos x="153" y="0"/>
                  </a:cxn>
                  <a:cxn ang="0">
                    <a:pos x="140" y="33"/>
                  </a:cxn>
                  <a:cxn ang="0">
                    <a:pos x="121" y="43"/>
                  </a:cxn>
                  <a:cxn ang="0">
                    <a:pos x="109" y="20"/>
                  </a:cxn>
                  <a:cxn ang="0">
                    <a:pos x="80" y="17"/>
                  </a:cxn>
                  <a:cxn ang="0">
                    <a:pos x="200" y="0"/>
                  </a:cxn>
                  <a:cxn ang="0">
                    <a:pos x="193" y="33"/>
                  </a:cxn>
                  <a:cxn ang="0">
                    <a:pos x="164" y="40"/>
                  </a:cxn>
                  <a:cxn ang="0">
                    <a:pos x="158" y="26"/>
                  </a:cxn>
                  <a:cxn ang="0">
                    <a:pos x="202" y="0"/>
                  </a:cxn>
                  <a:cxn ang="0">
                    <a:pos x="255" y="13"/>
                  </a:cxn>
                  <a:cxn ang="0">
                    <a:pos x="235" y="32"/>
                  </a:cxn>
                  <a:cxn ang="0">
                    <a:pos x="214" y="47"/>
                  </a:cxn>
                  <a:cxn ang="0">
                    <a:pos x="196" y="14"/>
                  </a:cxn>
                  <a:cxn ang="0">
                    <a:pos x="0" y="55"/>
                  </a:cxn>
                  <a:cxn ang="0">
                    <a:pos x="13" y="66"/>
                  </a:cxn>
                  <a:cxn ang="0">
                    <a:pos x="2" y="39"/>
                  </a:cxn>
                  <a:cxn ang="0">
                    <a:pos x="33" y="29"/>
                  </a:cxn>
                  <a:cxn ang="0">
                    <a:pos x="58" y="33"/>
                  </a:cxn>
                  <a:cxn ang="0">
                    <a:pos x="101" y="12"/>
                  </a:cxn>
                  <a:cxn ang="0">
                    <a:pos x="108" y="37"/>
                  </a:cxn>
                  <a:cxn ang="0">
                    <a:pos x="118" y="57"/>
                  </a:cxn>
                  <a:cxn ang="0">
                    <a:pos x="99" y="85"/>
                  </a:cxn>
                  <a:cxn ang="0">
                    <a:pos x="89" y="94"/>
                  </a:cxn>
                  <a:cxn ang="0">
                    <a:pos x="70" y="106"/>
                  </a:cxn>
                  <a:cxn ang="0">
                    <a:pos x="47" y="106"/>
                  </a:cxn>
                  <a:cxn ang="0">
                    <a:pos x="27" y="95"/>
                  </a:cxn>
                  <a:cxn ang="0">
                    <a:pos x="9" y="78"/>
                  </a:cxn>
                  <a:cxn ang="0">
                    <a:pos x="15" y="58"/>
                  </a:cxn>
                  <a:cxn ang="0">
                    <a:pos x="80" y="116"/>
                  </a:cxn>
                  <a:cxn ang="0">
                    <a:pos x="116" y="66"/>
                  </a:cxn>
                  <a:cxn ang="0">
                    <a:pos x="131" y="33"/>
                  </a:cxn>
                  <a:cxn ang="0">
                    <a:pos x="139" y="27"/>
                  </a:cxn>
                  <a:cxn ang="0">
                    <a:pos x="162" y="38"/>
                  </a:cxn>
                  <a:cxn ang="0">
                    <a:pos x="203" y="36"/>
                  </a:cxn>
                  <a:cxn ang="0">
                    <a:pos x="206" y="65"/>
                  </a:cxn>
                  <a:cxn ang="0">
                    <a:pos x="181" y="77"/>
                  </a:cxn>
                  <a:cxn ang="0">
                    <a:pos x="165" y="86"/>
                  </a:cxn>
                  <a:cxn ang="0">
                    <a:pos x="151" y="83"/>
                  </a:cxn>
                  <a:cxn ang="0">
                    <a:pos x="125" y="101"/>
                  </a:cxn>
                  <a:cxn ang="0">
                    <a:pos x="94" y="110"/>
                  </a:cxn>
                  <a:cxn ang="0">
                    <a:pos x="283" y="82"/>
                  </a:cxn>
                  <a:cxn ang="0">
                    <a:pos x="272" y="52"/>
                  </a:cxn>
                  <a:cxn ang="0">
                    <a:pos x="296" y="14"/>
                  </a:cxn>
                  <a:cxn ang="0">
                    <a:pos x="285" y="81"/>
                  </a:cxn>
                </a:cxnLst>
                <a:rect l="txL" t="txT" r="txR" b="txB"/>
                <a:pathLst>
                  <a:path w="298" h="172">
                    <a:moveTo>
                      <a:pt x="77" y="172"/>
                    </a:moveTo>
                    <a:cubicBezTo>
                      <a:pt x="74" y="171"/>
                      <a:pt x="71" y="170"/>
                      <a:pt x="66" y="169"/>
                    </a:cubicBezTo>
                    <a:cubicBezTo>
                      <a:pt x="61" y="164"/>
                      <a:pt x="63" y="161"/>
                      <a:pt x="63" y="156"/>
                    </a:cubicBezTo>
                    <a:cubicBezTo>
                      <a:pt x="64" y="151"/>
                      <a:pt x="63" y="152"/>
                      <a:pt x="69" y="151"/>
                    </a:cubicBezTo>
                    <a:cubicBezTo>
                      <a:pt x="69" y="150"/>
                      <a:pt x="70" y="149"/>
                      <a:pt x="71" y="149"/>
                    </a:cubicBezTo>
                    <a:cubicBezTo>
                      <a:pt x="71" y="147"/>
                      <a:pt x="71" y="144"/>
                      <a:pt x="71" y="142"/>
                    </a:cubicBezTo>
                    <a:cubicBezTo>
                      <a:pt x="71" y="142"/>
                      <a:pt x="71" y="142"/>
                      <a:pt x="72" y="142"/>
                    </a:cubicBezTo>
                    <a:cubicBezTo>
                      <a:pt x="73" y="142"/>
                      <a:pt x="75" y="143"/>
                      <a:pt x="78" y="142"/>
                    </a:cubicBezTo>
                    <a:cubicBezTo>
                      <a:pt x="81" y="141"/>
                      <a:pt x="83" y="139"/>
                      <a:pt x="86" y="137"/>
                    </a:cubicBezTo>
                    <a:cubicBezTo>
                      <a:pt x="91" y="137"/>
                      <a:pt x="96" y="137"/>
                      <a:pt x="101" y="137"/>
                    </a:cubicBezTo>
                    <a:cubicBezTo>
                      <a:pt x="102" y="137"/>
                      <a:pt x="105" y="139"/>
                      <a:pt x="105" y="143"/>
                    </a:cubicBezTo>
                    <a:cubicBezTo>
                      <a:pt x="104" y="146"/>
                      <a:pt x="103" y="148"/>
                      <a:pt x="101" y="150"/>
                    </a:cubicBezTo>
                    <a:cubicBezTo>
                      <a:pt x="99" y="153"/>
                      <a:pt x="97" y="156"/>
                      <a:pt x="96" y="161"/>
                    </a:cubicBezTo>
                    <a:cubicBezTo>
                      <a:pt x="90" y="164"/>
                      <a:pt x="85" y="167"/>
                      <a:pt x="80" y="171"/>
                    </a:cubicBezTo>
                    <a:cubicBezTo>
                      <a:pt x="79" y="172"/>
                      <a:pt x="78" y="172"/>
                      <a:pt x="77" y="172"/>
                    </a:cubicBezTo>
                    <a:close/>
                    <a:moveTo>
                      <a:pt x="0" y="0"/>
                    </a:moveTo>
                    <a:cubicBezTo>
                      <a:pt x="73" y="0"/>
                      <a:pt x="73" y="0"/>
                      <a:pt x="73" y="0"/>
                    </a:cubicBezTo>
                    <a:cubicBezTo>
                      <a:pt x="73" y="2"/>
                      <a:pt x="73" y="5"/>
                      <a:pt x="73" y="8"/>
                    </a:cubicBezTo>
                    <a:cubicBezTo>
                      <a:pt x="73" y="10"/>
                      <a:pt x="74" y="11"/>
                      <a:pt x="77" y="13"/>
                    </a:cubicBezTo>
                    <a:cubicBezTo>
                      <a:pt x="77" y="14"/>
                      <a:pt x="78" y="15"/>
                      <a:pt x="79" y="17"/>
                    </a:cubicBezTo>
                    <a:cubicBezTo>
                      <a:pt x="75" y="17"/>
                      <a:pt x="73" y="19"/>
                      <a:pt x="70" y="20"/>
                    </a:cubicBezTo>
                    <a:cubicBezTo>
                      <a:pt x="66" y="25"/>
                      <a:pt x="61" y="27"/>
                      <a:pt x="57" y="31"/>
                    </a:cubicBezTo>
                    <a:cubicBezTo>
                      <a:pt x="54" y="33"/>
                      <a:pt x="50" y="34"/>
                      <a:pt x="47" y="33"/>
                    </a:cubicBezTo>
                    <a:cubicBezTo>
                      <a:pt x="45" y="33"/>
                      <a:pt x="44" y="32"/>
                      <a:pt x="41" y="31"/>
                    </a:cubicBezTo>
                    <a:cubicBezTo>
                      <a:pt x="37" y="25"/>
                      <a:pt x="37" y="27"/>
                      <a:pt x="33" y="26"/>
                    </a:cubicBezTo>
                    <a:cubicBezTo>
                      <a:pt x="32" y="27"/>
                      <a:pt x="31" y="27"/>
                      <a:pt x="31" y="29"/>
                    </a:cubicBezTo>
                    <a:cubicBezTo>
                      <a:pt x="31" y="30"/>
                      <a:pt x="31" y="31"/>
                      <a:pt x="31" y="32"/>
                    </a:cubicBezTo>
                    <a:cubicBezTo>
                      <a:pt x="28" y="35"/>
                      <a:pt x="24" y="38"/>
                      <a:pt x="22" y="42"/>
                    </a:cubicBezTo>
                    <a:cubicBezTo>
                      <a:pt x="19" y="43"/>
                      <a:pt x="16" y="43"/>
                      <a:pt x="15" y="44"/>
                    </a:cubicBezTo>
                    <a:cubicBezTo>
                      <a:pt x="10" y="42"/>
                      <a:pt x="9" y="40"/>
                      <a:pt x="7" y="38"/>
                    </a:cubicBezTo>
                    <a:cubicBezTo>
                      <a:pt x="6" y="38"/>
                      <a:pt x="5" y="37"/>
                      <a:pt x="4" y="37"/>
                    </a:cubicBezTo>
                    <a:cubicBezTo>
                      <a:pt x="2" y="37"/>
                      <a:pt x="1" y="37"/>
                      <a:pt x="0" y="37"/>
                    </a:cubicBezTo>
                    <a:cubicBezTo>
                      <a:pt x="0" y="0"/>
                      <a:pt x="0" y="0"/>
                      <a:pt x="0" y="0"/>
                    </a:cubicBezTo>
                    <a:close/>
                    <a:moveTo>
                      <a:pt x="74" y="0"/>
                    </a:moveTo>
                    <a:cubicBezTo>
                      <a:pt x="153" y="0"/>
                      <a:pt x="153" y="0"/>
                      <a:pt x="153" y="0"/>
                    </a:cubicBezTo>
                    <a:cubicBezTo>
                      <a:pt x="153" y="2"/>
                      <a:pt x="154" y="3"/>
                      <a:pt x="154" y="4"/>
                    </a:cubicBezTo>
                    <a:cubicBezTo>
                      <a:pt x="156" y="8"/>
                      <a:pt x="156" y="10"/>
                      <a:pt x="155" y="14"/>
                    </a:cubicBezTo>
                    <a:cubicBezTo>
                      <a:pt x="155" y="17"/>
                      <a:pt x="155" y="20"/>
                      <a:pt x="156" y="25"/>
                    </a:cubicBezTo>
                    <a:cubicBezTo>
                      <a:pt x="150" y="25"/>
                      <a:pt x="144" y="25"/>
                      <a:pt x="137" y="25"/>
                    </a:cubicBezTo>
                    <a:cubicBezTo>
                      <a:pt x="135" y="27"/>
                      <a:pt x="138" y="31"/>
                      <a:pt x="140" y="33"/>
                    </a:cubicBezTo>
                    <a:cubicBezTo>
                      <a:pt x="140" y="34"/>
                      <a:pt x="139" y="35"/>
                      <a:pt x="139" y="36"/>
                    </a:cubicBezTo>
                    <a:cubicBezTo>
                      <a:pt x="137" y="36"/>
                      <a:pt x="133" y="31"/>
                      <a:pt x="133" y="31"/>
                    </a:cubicBezTo>
                    <a:cubicBezTo>
                      <a:pt x="131" y="31"/>
                      <a:pt x="129" y="31"/>
                      <a:pt x="127" y="31"/>
                    </a:cubicBezTo>
                    <a:cubicBezTo>
                      <a:pt x="126" y="32"/>
                      <a:pt x="125" y="34"/>
                      <a:pt x="124" y="36"/>
                    </a:cubicBezTo>
                    <a:cubicBezTo>
                      <a:pt x="124" y="37"/>
                      <a:pt x="124" y="41"/>
                      <a:pt x="121" y="43"/>
                    </a:cubicBezTo>
                    <a:cubicBezTo>
                      <a:pt x="118" y="40"/>
                      <a:pt x="114" y="42"/>
                      <a:pt x="112" y="42"/>
                    </a:cubicBezTo>
                    <a:cubicBezTo>
                      <a:pt x="111" y="42"/>
                      <a:pt x="111" y="41"/>
                      <a:pt x="110" y="40"/>
                    </a:cubicBezTo>
                    <a:cubicBezTo>
                      <a:pt x="110" y="34"/>
                      <a:pt x="106" y="35"/>
                      <a:pt x="104" y="35"/>
                    </a:cubicBezTo>
                    <a:cubicBezTo>
                      <a:pt x="104" y="35"/>
                      <a:pt x="104" y="34"/>
                      <a:pt x="104" y="33"/>
                    </a:cubicBezTo>
                    <a:cubicBezTo>
                      <a:pt x="106" y="29"/>
                      <a:pt x="109" y="24"/>
                      <a:pt x="109" y="20"/>
                    </a:cubicBezTo>
                    <a:cubicBezTo>
                      <a:pt x="107" y="17"/>
                      <a:pt x="104" y="15"/>
                      <a:pt x="104" y="12"/>
                    </a:cubicBezTo>
                    <a:cubicBezTo>
                      <a:pt x="102" y="9"/>
                      <a:pt x="101" y="10"/>
                      <a:pt x="99" y="10"/>
                    </a:cubicBezTo>
                    <a:cubicBezTo>
                      <a:pt x="97" y="11"/>
                      <a:pt x="95" y="11"/>
                      <a:pt x="93" y="11"/>
                    </a:cubicBezTo>
                    <a:cubicBezTo>
                      <a:pt x="90" y="14"/>
                      <a:pt x="88" y="15"/>
                      <a:pt x="86" y="16"/>
                    </a:cubicBezTo>
                    <a:cubicBezTo>
                      <a:pt x="84" y="16"/>
                      <a:pt x="82" y="17"/>
                      <a:pt x="80" y="17"/>
                    </a:cubicBezTo>
                    <a:cubicBezTo>
                      <a:pt x="80" y="12"/>
                      <a:pt x="77" y="11"/>
                      <a:pt x="75" y="9"/>
                    </a:cubicBezTo>
                    <a:cubicBezTo>
                      <a:pt x="74" y="8"/>
                      <a:pt x="74" y="8"/>
                      <a:pt x="74" y="8"/>
                    </a:cubicBezTo>
                    <a:cubicBezTo>
                      <a:pt x="74" y="5"/>
                      <a:pt x="74" y="2"/>
                      <a:pt x="74" y="0"/>
                    </a:cubicBezTo>
                    <a:close/>
                    <a:moveTo>
                      <a:pt x="155" y="0"/>
                    </a:moveTo>
                    <a:cubicBezTo>
                      <a:pt x="200" y="0"/>
                      <a:pt x="200" y="0"/>
                      <a:pt x="200" y="0"/>
                    </a:cubicBezTo>
                    <a:cubicBezTo>
                      <a:pt x="200" y="1"/>
                      <a:pt x="200" y="1"/>
                      <a:pt x="200" y="2"/>
                    </a:cubicBezTo>
                    <a:cubicBezTo>
                      <a:pt x="200" y="3"/>
                      <a:pt x="200" y="6"/>
                      <a:pt x="199" y="7"/>
                    </a:cubicBezTo>
                    <a:cubicBezTo>
                      <a:pt x="195" y="11"/>
                      <a:pt x="194" y="11"/>
                      <a:pt x="194" y="17"/>
                    </a:cubicBezTo>
                    <a:cubicBezTo>
                      <a:pt x="194" y="18"/>
                      <a:pt x="195" y="19"/>
                      <a:pt x="195" y="20"/>
                    </a:cubicBezTo>
                    <a:cubicBezTo>
                      <a:pt x="194" y="23"/>
                      <a:pt x="192" y="29"/>
                      <a:pt x="193" y="33"/>
                    </a:cubicBezTo>
                    <a:cubicBezTo>
                      <a:pt x="193" y="34"/>
                      <a:pt x="193" y="35"/>
                      <a:pt x="194" y="35"/>
                    </a:cubicBezTo>
                    <a:cubicBezTo>
                      <a:pt x="192" y="36"/>
                      <a:pt x="189" y="37"/>
                      <a:pt x="187" y="39"/>
                    </a:cubicBezTo>
                    <a:cubicBezTo>
                      <a:pt x="183" y="35"/>
                      <a:pt x="179" y="38"/>
                      <a:pt x="174" y="40"/>
                    </a:cubicBezTo>
                    <a:cubicBezTo>
                      <a:pt x="172" y="40"/>
                      <a:pt x="171" y="41"/>
                      <a:pt x="169" y="41"/>
                    </a:cubicBezTo>
                    <a:cubicBezTo>
                      <a:pt x="168" y="40"/>
                      <a:pt x="165" y="40"/>
                      <a:pt x="164" y="40"/>
                    </a:cubicBezTo>
                    <a:cubicBezTo>
                      <a:pt x="164" y="39"/>
                      <a:pt x="164" y="39"/>
                      <a:pt x="164" y="39"/>
                    </a:cubicBezTo>
                    <a:cubicBezTo>
                      <a:pt x="167" y="36"/>
                      <a:pt x="170" y="33"/>
                      <a:pt x="172" y="30"/>
                    </a:cubicBezTo>
                    <a:cubicBezTo>
                      <a:pt x="172" y="26"/>
                      <a:pt x="171" y="25"/>
                      <a:pt x="171" y="24"/>
                    </a:cubicBezTo>
                    <a:cubicBezTo>
                      <a:pt x="167" y="24"/>
                      <a:pt x="165" y="24"/>
                      <a:pt x="163" y="25"/>
                    </a:cubicBezTo>
                    <a:cubicBezTo>
                      <a:pt x="162" y="25"/>
                      <a:pt x="160" y="25"/>
                      <a:pt x="158" y="26"/>
                    </a:cubicBezTo>
                    <a:cubicBezTo>
                      <a:pt x="158" y="23"/>
                      <a:pt x="157" y="21"/>
                      <a:pt x="156" y="19"/>
                    </a:cubicBezTo>
                    <a:cubicBezTo>
                      <a:pt x="156" y="14"/>
                      <a:pt x="158" y="10"/>
                      <a:pt x="157" y="4"/>
                    </a:cubicBezTo>
                    <a:cubicBezTo>
                      <a:pt x="156" y="4"/>
                      <a:pt x="156" y="3"/>
                      <a:pt x="155" y="3"/>
                    </a:cubicBezTo>
                    <a:cubicBezTo>
                      <a:pt x="155" y="2"/>
                      <a:pt x="155" y="1"/>
                      <a:pt x="155" y="0"/>
                    </a:cubicBezTo>
                    <a:close/>
                    <a:moveTo>
                      <a:pt x="202" y="0"/>
                    </a:moveTo>
                    <a:cubicBezTo>
                      <a:pt x="255" y="0"/>
                      <a:pt x="255" y="0"/>
                      <a:pt x="255" y="0"/>
                    </a:cubicBezTo>
                    <a:cubicBezTo>
                      <a:pt x="254" y="4"/>
                      <a:pt x="252" y="8"/>
                      <a:pt x="254" y="12"/>
                    </a:cubicBezTo>
                    <a:cubicBezTo>
                      <a:pt x="255" y="12"/>
                      <a:pt x="255" y="13"/>
                      <a:pt x="256" y="13"/>
                    </a:cubicBezTo>
                    <a:cubicBezTo>
                      <a:pt x="256" y="14"/>
                      <a:pt x="256" y="14"/>
                      <a:pt x="256" y="14"/>
                    </a:cubicBezTo>
                    <a:cubicBezTo>
                      <a:pt x="255" y="13"/>
                      <a:pt x="255" y="13"/>
                      <a:pt x="255" y="13"/>
                    </a:cubicBezTo>
                    <a:cubicBezTo>
                      <a:pt x="254" y="13"/>
                      <a:pt x="252" y="13"/>
                      <a:pt x="250" y="14"/>
                    </a:cubicBezTo>
                    <a:cubicBezTo>
                      <a:pt x="249" y="15"/>
                      <a:pt x="250" y="15"/>
                      <a:pt x="250" y="18"/>
                    </a:cubicBezTo>
                    <a:cubicBezTo>
                      <a:pt x="245" y="22"/>
                      <a:pt x="246" y="20"/>
                      <a:pt x="245" y="27"/>
                    </a:cubicBezTo>
                    <a:cubicBezTo>
                      <a:pt x="244" y="29"/>
                      <a:pt x="242" y="30"/>
                      <a:pt x="241" y="31"/>
                    </a:cubicBezTo>
                    <a:cubicBezTo>
                      <a:pt x="238" y="31"/>
                      <a:pt x="236" y="32"/>
                      <a:pt x="235" y="32"/>
                    </a:cubicBezTo>
                    <a:cubicBezTo>
                      <a:pt x="233" y="33"/>
                      <a:pt x="233" y="35"/>
                      <a:pt x="236" y="37"/>
                    </a:cubicBezTo>
                    <a:cubicBezTo>
                      <a:pt x="230" y="38"/>
                      <a:pt x="227" y="43"/>
                      <a:pt x="224" y="47"/>
                    </a:cubicBezTo>
                    <a:cubicBezTo>
                      <a:pt x="224" y="47"/>
                      <a:pt x="224" y="48"/>
                      <a:pt x="223" y="49"/>
                    </a:cubicBezTo>
                    <a:cubicBezTo>
                      <a:pt x="222" y="52"/>
                      <a:pt x="220" y="53"/>
                      <a:pt x="218" y="54"/>
                    </a:cubicBezTo>
                    <a:cubicBezTo>
                      <a:pt x="218" y="50"/>
                      <a:pt x="216" y="48"/>
                      <a:pt x="214" y="47"/>
                    </a:cubicBezTo>
                    <a:cubicBezTo>
                      <a:pt x="214" y="47"/>
                      <a:pt x="214" y="47"/>
                      <a:pt x="214" y="47"/>
                    </a:cubicBezTo>
                    <a:cubicBezTo>
                      <a:pt x="211" y="42"/>
                      <a:pt x="208" y="38"/>
                      <a:pt x="204" y="34"/>
                    </a:cubicBezTo>
                    <a:cubicBezTo>
                      <a:pt x="200" y="33"/>
                      <a:pt x="197" y="34"/>
                      <a:pt x="195" y="33"/>
                    </a:cubicBezTo>
                    <a:cubicBezTo>
                      <a:pt x="194" y="29"/>
                      <a:pt x="195" y="26"/>
                      <a:pt x="196" y="22"/>
                    </a:cubicBezTo>
                    <a:cubicBezTo>
                      <a:pt x="197" y="19"/>
                      <a:pt x="196" y="16"/>
                      <a:pt x="196" y="14"/>
                    </a:cubicBezTo>
                    <a:cubicBezTo>
                      <a:pt x="198" y="11"/>
                      <a:pt x="200" y="9"/>
                      <a:pt x="201" y="7"/>
                    </a:cubicBezTo>
                    <a:cubicBezTo>
                      <a:pt x="201" y="6"/>
                      <a:pt x="202" y="4"/>
                      <a:pt x="202" y="2"/>
                    </a:cubicBezTo>
                    <a:cubicBezTo>
                      <a:pt x="202" y="2"/>
                      <a:pt x="202" y="1"/>
                      <a:pt x="202" y="0"/>
                    </a:cubicBezTo>
                    <a:close/>
                    <a:moveTo>
                      <a:pt x="0" y="70"/>
                    </a:moveTo>
                    <a:cubicBezTo>
                      <a:pt x="0" y="55"/>
                      <a:pt x="0" y="55"/>
                      <a:pt x="0" y="55"/>
                    </a:cubicBezTo>
                    <a:cubicBezTo>
                      <a:pt x="2" y="56"/>
                      <a:pt x="4" y="56"/>
                      <a:pt x="6" y="57"/>
                    </a:cubicBezTo>
                    <a:cubicBezTo>
                      <a:pt x="7" y="57"/>
                      <a:pt x="8" y="58"/>
                      <a:pt x="10" y="59"/>
                    </a:cubicBezTo>
                    <a:cubicBezTo>
                      <a:pt x="11" y="59"/>
                      <a:pt x="13" y="59"/>
                      <a:pt x="14" y="59"/>
                    </a:cubicBezTo>
                    <a:cubicBezTo>
                      <a:pt x="14" y="61"/>
                      <a:pt x="15" y="62"/>
                      <a:pt x="15" y="63"/>
                    </a:cubicBezTo>
                    <a:cubicBezTo>
                      <a:pt x="14" y="64"/>
                      <a:pt x="14" y="65"/>
                      <a:pt x="13" y="66"/>
                    </a:cubicBezTo>
                    <a:cubicBezTo>
                      <a:pt x="11" y="68"/>
                      <a:pt x="9" y="69"/>
                      <a:pt x="7" y="69"/>
                    </a:cubicBezTo>
                    <a:cubicBezTo>
                      <a:pt x="4" y="69"/>
                      <a:pt x="2" y="70"/>
                      <a:pt x="0" y="70"/>
                    </a:cubicBezTo>
                    <a:close/>
                    <a:moveTo>
                      <a:pt x="0" y="53"/>
                    </a:moveTo>
                    <a:cubicBezTo>
                      <a:pt x="0" y="39"/>
                      <a:pt x="0" y="39"/>
                      <a:pt x="0" y="39"/>
                    </a:cubicBezTo>
                    <a:cubicBezTo>
                      <a:pt x="1" y="39"/>
                      <a:pt x="1" y="39"/>
                      <a:pt x="2" y="39"/>
                    </a:cubicBezTo>
                    <a:cubicBezTo>
                      <a:pt x="4" y="39"/>
                      <a:pt x="5" y="40"/>
                      <a:pt x="7" y="40"/>
                    </a:cubicBezTo>
                    <a:cubicBezTo>
                      <a:pt x="8" y="42"/>
                      <a:pt x="10" y="43"/>
                      <a:pt x="12" y="45"/>
                    </a:cubicBezTo>
                    <a:cubicBezTo>
                      <a:pt x="14" y="45"/>
                      <a:pt x="16" y="46"/>
                      <a:pt x="21" y="45"/>
                    </a:cubicBezTo>
                    <a:cubicBezTo>
                      <a:pt x="25" y="42"/>
                      <a:pt x="29" y="36"/>
                      <a:pt x="33" y="33"/>
                    </a:cubicBezTo>
                    <a:cubicBezTo>
                      <a:pt x="33" y="32"/>
                      <a:pt x="33" y="31"/>
                      <a:pt x="33" y="29"/>
                    </a:cubicBezTo>
                    <a:cubicBezTo>
                      <a:pt x="34" y="29"/>
                      <a:pt x="35" y="29"/>
                      <a:pt x="37" y="29"/>
                    </a:cubicBezTo>
                    <a:cubicBezTo>
                      <a:pt x="37" y="30"/>
                      <a:pt x="38" y="30"/>
                      <a:pt x="38" y="31"/>
                    </a:cubicBezTo>
                    <a:cubicBezTo>
                      <a:pt x="40" y="32"/>
                      <a:pt x="44" y="34"/>
                      <a:pt x="48" y="36"/>
                    </a:cubicBezTo>
                    <a:cubicBezTo>
                      <a:pt x="49" y="36"/>
                      <a:pt x="50" y="36"/>
                      <a:pt x="51" y="36"/>
                    </a:cubicBezTo>
                    <a:cubicBezTo>
                      <a:pt x="53" y="35"/>
                      <a:pt x="55" y="34"/>
                      <a:pt x="58" y="33"/>
                    </a:cubicBezTo>
                    <a:cubicBezTo>
                      <a:pt x="61" y="30"/>
                      <a:pt x="63" y="29"/>
                      <a:pt x="68" y="26"/>
                    </a:cubicBezTo>
                    <a:cubicBezTo>
                      <a:pt x="68" y="25"/>
                      <a:pt x="69" y="25"/>
                      <a:pt x="70" y="24"/>
                    </a:cubicBezTo>
                    <a:cubicBezTo>
                      <a:pt x="73" y="20"/>
                      <a:pt x="75" y="19"/>
                      <a:pt x="80" y="18"/>
                    </a:cubicBezTo>
                    <a:cubicBezTo>
                      <a:pt x="82" y="18"/>
                      <a:pt x="84" y="18"/>
                      <a:pt x="87" y="18"/>
                    </a:cubicBezTo>
                    <a:cubicBezTo>
                      <a:pt x="93" y="15"/>
                      <a:pt x="94" y="12"/>
                      <a:pt x="101" y="12"/>
                    </a:cubicBezTo>
                    <a:cubicBezTo>
                      <a:pt x="102" y="14"/>
                      <a:pt x="103" y="16"/>
                      <a:pt x="105" y="18"/>
                    </a:cubicBezTo>
                    <a:cubicBezTo>
                      <a:pt x="106" y="19"/>
                      <a:pt x="107" y="20"/>
                      <a:pt x="108" y="21"/>
                    </a:cubicBezTo>
                    <a:cubicBezTo>
                      <a:pt x="106" y="24"/>
                      <a:pt x="104" y="27"/>
                      <a:pt x="102" y="32"/>
                    </a:cubicBezTo>
                    <a:cubicBezTo>
                      <a:pt x="102" y="33"/>
                      <a:pt x="102" y="35"/>
                      <a:pt x="102" y="36"/>
                    </a:cubicBezTo>
                    <a:cubicBezTo>
                      <a:pt x="103" y="37"/>
                      <a:pt x="105" y="37"/>
                      <a:pt x="108" y="37"/>
                    </a:cubicBezTo>
                    <a:cubicBezTo>
                      <a:pt x="108" y="39"/>
                      <a:pt x="109" y="40"/>
                      <a:pt x="109" y="42"/>
                    </a:cubicBezTo>
                    <a:cubicBezTo>
                      <a:pt x="110" y="43"/>
                      <a:pt x="110" y="43"/>
                      <a:pt x="111" y="44"/>
                    </a:cubicBezTo>
                    <a:cubicBezTo>
                      <a:pt x="113" y="44"/>
                      <a:pt x="116" y="43"/>
                      <a:pt x="119" y="43"/>
                    </a:cubicBezTo>
                    <a:cubicBezTo>
                      <a:pt x="121" y="45"/>
                      <a:pt x="121" y="49"/>
                      <a:pt x="121" y="54"/>
                    </a:cubicBezTo>
                    <a:cubicBezTo>
                      <a:pt x="121" y="55"/>
                      <a:pt x="120" y="56"/>
                      <a:pt x="118" y="57"/>
                    </a:cubicBezTo>
                    <a:cubicBezTo>
                      <a:pt x="118" y="58"/>
                      <a:pt x="116" y="58"/>
                      <a:pt x="115" y="58"/>
                    </a:cubicBezTo>
                    <a:cubicBezTo>
                      <a:pt x="115" y="61"/>
                      <a:pt x="115" y="64"/>
                      <a:pt x="114" y="66"/>
                    </a:cubicBezTo>
                    <a:cubicBezTo>
                      <a:pt x="114" y="68"/>
                      <a:pt x="113" y="69"/>
                      <a:pt x="112" y="71"/>
                    </a:cubicBezTo>
                    <a:cubicBezTo>
                      <a:pt x="111" y="71"/>
                      <a:pt x="109" y="72"/>
                      <a:pt x="109" y="74"/>
                    </a:cubicBezTo>
                    <a:cubicBezTo>
                      <a:pt x="105" y="74"/>
                      <a:pt x="102" y="83"/>
                      <a:pt x="99" y="85"/>
                    </a:cubicBezTo>
                    <a:cubicBezTo>
                      <a:pt x="99" y="86"/>
                      <a:pt x="96" y="87"/>
                      <a:pt x="96" y="87"/>
                    </a:cubicBezTo>
                    <a:cubicBezTo>
                      <a:pt x="94" y="89"/>
                      <a:pt x="91" y="91"/>
                      <a:pt x="90" y="92"/>
                    </a:cubicBezTo>
                    <a:cubicBezTo>
                      <a:pt x="90" y="93"/>
                      <a:pt x="90" y="93"/>
                      <a:pt x="90" y="93"/>
                    </a:cubicBezTo>
                    <a:cubicBezTo>
                      <a:pt x="89" y="93"/>
                      <a:pt x="89" y="93"/>
                      <a:pt x="89" y="93"/>
                    </a:cubicBezTo>
                    <a:cubicBezTo>
                      <a:pt x="89" y="94"/>
                      <a:pt x="89" y="94"/>
                      <a:pt x="89" y="94"/>
                    </a:cubicBezTo>
                    <a:cubicBezTo>
                      <a:pt x="87" y="94"/>
                      <a:pt x="85" y="97"/>
                      <a:pt x="84" y="99"/>
                    </a:cubicBezTo>
                    <a:cubicBezTo>
                      <a:pt x="83" y="101"/>
                      <a:pt x="82" y="103"/>
                      <a:pt x="81" y="105"/>
                    </a:cubicBezTo>
                    <a:cubicBezTo>
                      <a:pt x="77" y="106"/>
                      <a:pt x="75" y="107"/>
                      <a:pt x="73" y="109"/>
                    </a:cubicBezTo>
                    <a:cubicBezTo>
                      <a:pt x="71" y="109"/>
                      <a:pt x="71" y="109"/>
                      <a:pt x="70" y="109"/>
                    </a:cubicBezTo>
                    <a:cubicBezTo>
                      <a:pt x="70" y="108"/>
                      <a:pt x="70" y="107"/>
                      <a:pt x="70" y="106"/>
                    </a:cubicBezTo>
                    <a:cubicBezTo>
                      <a:pt x="69" y="106"/>
                      <a:pt x="69" y="105"/>
                      <a:pt x="68" y="105"/>
                    </a:cubicBezTo>
                    <a:cubicBezTo>
                      <a:pt x="66" y="105"/>
                      <a:pt x="66" y="104"/>
                      <a:pt x="65" y="104"/>
                    </a:cubicBezTo>
                    <a:cubicBezTo>
                      <a:pt x="64" y="100"/>
                      <a:pt x="62" y="100"/>
                      <a:pt x="60" y="101"/>
                    </a:cubicBezTo>
                    <a:cubicBezTo>
                      <a:pt x="59" y="103"/>
                      <a:pt x="59" y="104"/>
                      <a:pt x="59" y="105"/>
                    </a:cubicBezTo>
                    <a:cubicBezTo>
                      <a:pt x="55" y="106"/>
                      <a:pt x="51" y="106"/>
                      <a:pt x="47" y="106"/>
                    </a:cubicBezTo>
                    <a:cubicBezTo>
                      <a:pt x="45" y="106"/>
                      <a:pt x="42" y="105"/>
                      <a:pt x="39" y="105"/>
                    </a:cubicBezTo>
                    <a:cubicBezTo>
                      <a:pt x="37" y="104"/>
                      <a:pt x="36" y="104"/>
                      <a:pt x="34" y="104"/>
                    </a:cubicBezTo>
                    <a:cubicBezTo>
                      <a:pt x="32" y="102"/>
                      <a:pt x="31" y="101"/>
                      <a:pt x="29" y="99"/>
                    </a:cubicBezTo>
                    <a:cubicBezTo>
                      <a:pt x="29" y="97"/>
                      <a:pt x="28" y="96"/>
                      <a:pt x="27" y="95"/>
                    </a:cubicBezTo>
                    <a:cubicBezTo>
                      <a:pt x="27" y="95"/>
                      <a:pt x="27" y="95"/>
                      <a:pt x="27" y="95"/>
                    </a:cubicBezTo>
                    <a:cubicBezTo>
                      <a:pt x="25" y="91"/>
                      <a:pt x="27" y="90"/>
                      <a:pt x="28" y="87"/>
                    </a:cubicBezTo>
                    <a:cubicBezTo>
                      <a:pt x="28" y="86"/>
                      <a:pt x="28" y="84"/>
                      <a:pt x="28" y="83"/>
                    </a:cubicBezTo>
                    <a:cubicBezTo>
                      <a:pt x="27" y="82"/>
                      <a:pt x="25" y="81"/>
                      <a:pt x="24" y="80"/>
                    </a:cubicBezTo>
                    <a:cubicBezTo>
                      <a:pt x="24" y="79"/>
                      <a:pt x="24" y="79"/>
                      <a:pt x="24" y="79"/>
                    </a:cubicBezTo>
                    <a:cubicBezTo>
                      <a:pt x="17" y="79"/>
                      <a:pt x="13" y="79"/>
                      <a:pt x="9" y="78"/>
                    </a:cubicBezTo>
                    <a:cubicBezTo>
                      <a:pt x="8" y="78"/>
                      <a:pt x="7" y="77"/>
                      <a:pt x="5" y="77"/>
                    </a:cubicBezTo>
                    <a:cubicBezTo>
                      <a:pt x="5" y="74"/>
                      <a:pt x="4" y="73"/>
                      <a:pt x="4" y="71"/>
                    </a:cubicBezTo>
                    <a:cubicBezTo>
                      <a:pt x="5" y="71"/>
                      <a:pt x="7" y="71"/>
                      <a:pt x="9" y="71"/>
                    </a:cubicBezTo>
                    <a:cubicBezTo>
                      <a:pt x="11" y="71"/>
                      <a:pt x="13" y="68"/>
                      <a:pt x="15" y="67"/>
                    </a:cubicBezTo>
                    <a:cubicBezTo>
                      <a:pt x="17" y="63"/>
                      <a:pt x="17" y="60"/>
                      <a:pt x="15" y="58"/>
                    </a:cubicBezTo>
                    <a:cubicBezTo>
                      <a:pt x="14" y="58"/>
                      <a:pt x="12" y="58"/>
                      <a:pt x="11" y="58"/>
                    </a:cubicBezTo>
                    <a:cubicBezTo>
                      <a:pt x="7" y="55"/>
                      <a:pt x="4" y="54"/>
                      <a:pt x="0" y="53"/>
                    </a:cubicBezTo>
                    <a:close/>
                    <a:moveTo>
                      <a:pt x="89" y="131"/>
                    </a:moveTo>
                    <a:cubicBezTo>
                      <a:pt x="85" y="128"/>
                      <a:pt x="85" y="126"/>
                      <a:pt x="84" y="124"/>
                    </a:cubicBezTo>
                    <a:cubicBezTo>
                      <a:pt x="83" y="120"/>
                      <a:pt x="81" y="118"/>
                      <a:pt x="80" y="116"/>
                    </a:cubicBezTo>
                    <a:cubicBezTo>
                      <a:pt x="80" y="111"/>
                      <a:pt x="80" y="112"/>
                      <a:pt x="83" y="109"/>
                    </a:cubicBezTo>
                    <a:cubicBezTo>
                      <a:pt x="84" y="101"/>
                      <a:pt x="84" y="100"/>
                      <a:pt x="91" y="94"/>
                    </a:cubicBezTo>
                    <a:cubicBezTo>
                      <a:pt x="95" y="91"/>
                      <a:pt x="98" y="88"/>
                      <a:pt x="102" y="85"/>
                    </a:cubicBezTo>
                    <a:cubicBezTo>
                      <a:pt x="105" y="81"/>
                      <a:pt x="108" y="78"/>
                      <a:pt x="112" y="73"/>
                    </a:cubicBezTo>
                    <a:cubicBezTo>
                      <a:pt x="115" y="71"/>
                      <a:pt x="115" y="69"/>
                      <a:pt x="116" y="66"/>
                    </a:cubicBezTo>
                    <a:cubicBezTo>
                      <a:pt x="116" y="58"/>
                      <a:pt x="119" y="60"/>
                      <a:pt x="123" y="55"/>
                    </a:cubicBezTo>
                    <a:cubicBezTo>
                      <a:pt x="123" y="52"/>
                      <a:pt x="123" y="47"/>
                      <a:pt x="123" y="44"/>
                    </a:cubicBezTo>
                    <a:cubicBezTo>
                      <a:pt x="125" y="42"/>
                      <a:pt x="125" y="39"/>
                      <a:pt x="126" y="37"/>
                    </a:cubicBezTo>
                    <a:cubicBezTo>
                      <a:pt x="126" y="35"/>
                      <a:pt x="127" y="34"/>
                      <a:pt x="128" y="33"/>
                    </a:cubicBezTo>
                    <a:cubicBezTo>
                      <a:pt x="129" y="33"/>
                      <a:pt x="130" y="33"/>
                      <a:pt x="131" y="33"/>
                    </a:cubicBezTo>
                    <a:cubicBezTo>
                      <a:pt x="133" y="34"/>
                      <a:pt x="135" y="36"/>
                      <a:pt x="137" y="38"/>
                    </a:cubicBezTo>
                    <a:cubicBezTo>
                      <a:pt x="138" y="38"/>
                      <a:pt x="139" y="38"/>
                      <a:pt x="140" y="38"/>
                    </a:cubicBezTo>
                    <a:cubicBezTo>
                      <a:pt x="143" y="36"/>
                      <a:pt x="143" y="33"/>
                      <a:pt x="143" y="32"/>
                    </a:cubicBezTo>
                    <a:cubicBezTo>
                      <a:pt x="142" y="31"/>
                      <a:pt x="139" y="29"/>
                      <a:pt x="138" y="27"/>
                    </a:cubicBezTo>
                    <a:cubicBezTo>
                      <a:pt x="139" y="27"/>
                      <a:pt x="139" y="27"/>
                      <a:pt x="139" y="27"/>
                    </a:cubicBezTo>
                    <a:cubicBezTo>
                      <a:pt x="146" y="27"/>
                      <a:pt x="151" y="27"/>
                      <a:pt x="156" y="27"/>
                    </a:cubicBezTo>
                    <a:cubicBezTo>
                      <a:pt x="158" y="29"/>
                      <a:pt x="164" y="29"/>
                      <a:pt x="168" y="25"/>
                    </a:cubicBezTo>
                    <a:cubicBezTo>
                      <a:pt x="169" y="25"/>
                      <a:pt x="169" y="25"/>
                      <a:pt x="170" y="25"/>
                    </a:cubicBezTo>
                    <a:cubicBezTo>
                      <a:pt x="170" y="27"/>
                      <a:pt x="170" y="29"/>
                      <a:pt x="170" y="30"/>
                    </a:cubicBezTo>
                    <a:cubicBezTo>
                      <a:pt x="168" y="32"/>
                      <a:pt x="164" y="35"/>
                      <a:pt x="162" y="38"/>
                    </a:cubicBezTo>
                    <a:cubicBezTo>
                      <a:pt x="162" y="42"/>
                      <a:pt x="163" y="43"/>
                      <a:pt x="171" y="43"/>
                    </a:cubicBezTo>
                    <a:cubicBezTo>
                      <a:pt x="174" y="41"/>
                      <a:pt x="177" y="40"/>
                      <a:pt x="181" y="39"/>
                    </a:cubicBezTo>
                    <a:cubicBezTo>
                      <a:pt x="182" y="39"/>
                      <a:pt x="183" y="39"/>
                      <a:pt x="184" y="39"/>
                    </a:cubicBezTo>
                    <a:cubicBezTo>
                      <a:pt x="184" y="39"/>
                      <a:pt x="185" y="40"/>
                      <a:pt x="186" y="40"/>
                    </a:cubicBezTo>
                    <a:cubicBezTo>
                      <a:pt x="192" y="40"/>
                      <a:pt x="195" y="33"/>
                      <a:pt x="203" y="36"/>
                    </a:cubicBezTo>
                    <a:cubicBezTo>
                      <a:pt x="205" y="38"/>
                      <a:pt x="206" y="40"/>
                      <a:pt x="208" y="42"/>
                    </a:cubicBezTo>
                    <a:cubicBezTo>
                      <a:pt x="210" y="45"/>
                      <a:pt x="213" y="48"/>
                      <a:pt x="216" y="53"/>
                    </a:cubicBezTo>
                    <a:cubicBezTo>
                      <a:pt x="216" y="54"/>
                      <a:pt x="216" y="54"/>
                      <a:pt x="216" y="55"/>
                    </a:cubicBezTo>
                    <a:cubicBezTo>
                      <a:pt x="212" y="55"/>
                      <a:pt x="212" y="56"/>
                      <a:pt x="210" y="57"/>
                    </a:cubicBezTo>
                    <a:cubicBezTo>
                      <a:pt x="208" y="59"/>
                      <a:pt x="203" y="60"/>
                      <a:pt x="206" y="65"/>
                    </a:cubicBezTo>
                    <a:cubicBezTo>
                      <a:pt x="206" y="65"/>
                      <a:pt x="206" y="65"/>
                      <a:pt x="206" y="66"/>
                    </a:cubicBezTo>
                    <a:cubicBezTo>
                      <a:pt x="201" y="68"/>
                      <a:pt x="195" y="72"/>
                      <a:pt x="189" y="76"/>
                    </a:cubicBezTo>
                    <a:cubicBezTo>
                      <a:pt x="189" y="76"/>
                      <a:pt x="188" y="77"/>
                      <a:pt x="187" y="78"/>
                    </a:cubicBezTo>
                    <a:cubicBezTo>
                      <a:pt x="185" y="78"/>
                      <a:pt x="184" y="77"/>
                      <a:pt x="184" y="77"/>
                    </a:cubicBezTo>
                    <a:cubicBezTo>
                      <a:pt x="183" y="77"/>
                      <a:pt x="182" y="77"/>
                      <a:pt x="181" y="77"/>
                    </a:cubicBezTo>
                    <a:cubicBezTo>
                      <a:pt x="180" y="77"/>
                      <a:pt x="179" y="78"/>
                      <a:pt x="179" y="79"/>
                    </a:cubicBezTo>
                    <a:cubicBezTo>
                      <a:pt x="178" y="79"/>
                      <a:pt x="177" y="79"/>
                      <a:pt x="177" y="79"/>
                    </a:cubicBezTo>
                    <a:cubicBezTo>
                      <a:pt x="174" y="76"/>
                      <a:pt x="173" y="77"/>
                      <a:pt x="171" y="77"/>
                    </a:cubicBezTo>
                    <a:cubicBezTo>
                      <a:pt x="171" y="79"/>
                      <a:pt x="171" y="80"/>
                      <a:pt x="171" y="82"/>
                    </a:cubicBezTo>
                    <a:cubicBezTo>
                      <a:pt x="169" y="84"/>
                      <a:pt x="167" y="81"/>
                      <a:pt x="165" y="86"/>
                    </a:cubicBezTo>
                    <a:cubicBezTo>
                      <a:pt x="161" y="86"/>
                      <a:pt x="162" y="85"/>
                      <a:pt x="161" y="83"/>
                    </a:cubicBezTo>
                    <a:cubicBezTo>
                      <a:pt x="160" y="83"/>
                      <a:pt x="160" y="83"/>
                      <a:pt x="160" y="83"/>
                    </a:cubicBezTo>
                    <a:cubicBezTo>
                      <a:pt x="158" y="81"/>
                      <a:pt x="157" y="80"/>
                      <a:pt x="155" y="79"/>
                    </a:cubicBezTo>
                    <a:cubicBezTo>
                      <a:pt x="155" y="79"/>
                      <a:pt x="154" y="79"/>
                      <a:pt x="153" y="79"/>
                    </a:cubicBezTo>
                    <a:cubicBezTo>
                      <a:pt x="152" y="81"/>
                      <a:pt x="152" y="81"/>
                      <a:pt x="151" y="83"/>
                    </a:cubicBezTo>
                    <a:cubicBezTo>
                      <a:pt x="150" y="85"/>
                      <a:pt x="148" y="87"/>
                      <a:pt x="147" y="89"/>
                    </a:cubicBezTo>
                    <a:cubicBezTo>
                      <a:pt x="143" y="91"/>
                      <a:pt x="143" y="91"/>
                      <a:pt x="140" y="94"/>
                    </a:cubicBezTo>
                    <a:cubicBezTo>
                      <a:pt x="139" y="94"/>
                      <a:pt x="138" y="95"/>
                      <a:pt x="136" y="95"/>
                    </a:cubicBezTo>
                    <a:cubicBezTo>
                      <a:pt x="135" y="96"/>
                      <a:pt x="134" y="97"/>
                      <a:pt x="133" y="99"/>
                    </a:cubicBezTo>
                    <a:cubicBezTo>
                      <a:pt x="128" y="99"/>
                      <a:pt x="127" y="99"/>
                      <a:pt x="125" y="101"/>
                    </a:cubicBezTo>
                    <a:cubicBezTo>
                      <a:pt x="125" y="101"/>
                      <a:pt x="125" y="102"/>
                      <a:pt x="124" y="103"/>
                    </a:cubicBezTo>
                    <a:cubicBezTo>
                      <a:pt x="124" y="103"/>
                      <a:pt x="123" y="103"/>
                      <a:pt x="122" y="103"/>
                    </a:cubicBezTo>
                    <a:cubicBezTo>
                      <a:pt x="118" y="101"/>
                      <a:pt x="118" y="102"/>
                      <a:pt x="114" y="103"/>
                    </a:cubicBezTo>
                    <a:cubicBezTo>
                      <a:pt x="110" y="104"/>
                      <a:pt x="107" y="105"/>
                      <a:pt x="104" y="106"/>
                    </a:cubicBezTo>
                    <a:cubicBezTo>
                      <a:pt x="99" y="107"/>
                      <a:pt x="97" y="107"/>
                      <a:pt x="94" y="110"/>
                    </a:cubicBezTo>
                    <a:cubicBezTo>
                      <a:pt x="94" y="112"/>
                      <a:pt x="93" y="113"/>
                      <a:pt x="93" y="114"/>
                    </a:cubicBezTo>
                    <a:cubicBezTo>
                      <a:pt x="89" y="116"/>
                      <a:pt x="88" y="116"/>
                      <a:pt x="88" y="120"/>
                    </a:cubicBezTo>
                    <a:cubicBezTo>
                      <a:pt x="90" y="122"/>
                      <a:pt x="95" y="125"/>
                      <a:pt x="95" y="129"/>
                    </a:cubicBezTo>
                    <a:cubicBezTo>
                      <a:pt x="93" y="130"/>
                      <a:pt x="90" y="131"/>
                      <a:pt x="89" y="131"/>
                    </a:cubicBezTo>
                    <a:close/>
                    <a:moveTo>
                      <a:pt x="283" y="82"/>
                    </a:moveTo>
                    <a:cubicBezTo>
                      <a:pt x="281" y="79"/>
                      <a:pt x="280" y="77"/>
                      <a:pt x="278" y="74"/>
                    </a:cubicBezTo>
                    <a:cubicBezTo>
                      <a:pt x="277" y="73"/>
                      <a:pt x="276" y="73"/>
                      <a:pt x="275" y="73"/>
                    </a:cubicBezTo>
                    <a:cubicBezTo>
                      <a:pt x="274" y="69"/>
                      <a:pt x="272" y="66"/>
                      <a:pt x="271" y="65"/>
                    </a:cubicBezTo>
                    <a:cubicBezTo>
                      <a:pt x="270" y="64"/>
                      <a:pt x="270" y="63"/>
                      <a:pt x="270" y="61"/>
                    </a:cubicBezTo>
                    <a:cubicBezTo>
                      <a:pt x="271" y="58"/>
                      <a:pt x="272" y="55"/>
                      <a:pt x="272" y="52"/>
                    </a:cubicBezTo>
                    <a:cubicBezTo>
                      <a:pt x="270" y="44"/>
                      <a:pt x="273" y="43"/>
                      <a:pt x="276" y="39"/>
                    </a:cubicBezTo>
                    <a:cubicBezTo>
                      <a:pt x="276" y="37"/>
                      <a:pt x="276" y="35"/>
                      <a:pt x="277" y="33"/>
                    </a:cubicBezTo>
                    <a:cubicBezTo>
                      <a:pt x="279" y="26"/>
                      <a:pt x="280" y="23"/>
                      <a:pt x="284" y="19"/>
                    </a:cubicBezTo>
                    <a:cubicBezTo>
                      <a:pt x="286" y="17"/>
                      <a:pt x="288" y="16"/>
                      <a:pt x="291" y="14"/>
                    </a:cubicBezTo>
                    <a:cubicBezTo>
                      <a:pt x="293" y="14"/>
                      <a:pt x="294" y="14"/>
                      <a:pt x="296" y="14"/>
                    </a:cubicBezTo>
                    <a:cubicBezTo>
                      <a:pt x="296" y="15"/>
                      <a:pt x="298" y="19"/>
                      <a:pt x="297" y="21"/>
                    </a:cubicBezTo>
                    <a:cubicBezTo>
                      <a:pt x="294" y="26"/>
                      <a:pt x="296" y="36"/>
                      <a:pt x="296" y="44"/>
                    </a:cubicBezTo>
                    <a:cubicBezTo>
                      <a:pt x="294" y="49"/>
                      <a:pt x="291" y="56"/>
                      <a:pt x="287" y="61"/>
                    </a:cubicBezTo>
                    <a:cubicBezTo>
                      <a:pt x="287" y="62"/>
                      <a:pt x="287" y="63"/>
                      <a:pt x="286" y="64"/>
                    </a:cubicBezTo>
                    <a:cubicBezTo>
                      <a:pt x="286" y="69"/>
                      <a:pt x="285" y="76"/>
                      <a:pt x="285" y="81"/>
                    </a:cubicBezTo>
                    <a:cubicBezTo>
                      <a:pt x="284" y="81"/>
                      <a:pt x="283" y="82"/>
                      <a:pt x="283" y="82"/>
                    </a:cubicBezTo>
                    <a:close/>
                  </a:path>
                </a:pathLst>
              </a:custGeom>
              <a:solidFill>
                <a:srgbClr val="BFBFBF"/>
              </a:solidFill>
              <a:ln w="7">
                <a:noFill/>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21" name="Freeform 72">
                <a:extLst>
                  <a:ext uri="{FF2B5EF4-FFF2-40B4-BE49-F238E27FC236}">
                    <a16:creationId xmlns:a16="http://schemas.microsoft.com/office/drawing/2014/main" xmlns="" id="{B7581B90-1382-4703-853D-5351B7267A67}"/>
                  </a:ext>
                </a:extLst>
              </p:cNvPr>
              <p:cNvSpPr/>
              <p:nvPr/>
            </p:nvSpPr>
            <p:spPr>
              <a:xfrm>
                <a:off x="8511024" y="4800478"/>
                <a:ext cx="281798" cy="455054"/>
              </a:xfrm>
              <a:custGeom>
                <a:avLst/>
                <a:gdLst>
                  <a:gd name="txL" fmla="*/ 0 w 273"/>
                  <a:gd name="txT" fmla="*/ 0 h 447"/>
                  <a:gd name="txR" fmla="*/ 273 w 273"/>
                  <a:gd name="txB" fmla="*/ 447 h 447"/>
                </a:gdLst>
                <a:ahLst/>
                <a:cxnLst>
                  <a:cxn ang="0">
                    <a:pos x="25" y="168"/>
                  </a:cxn>
                  <a:cxn ang="0">
                    <a:pos x="5" y="359"/>
                  </a:cxn>
                  <a:cxn ang="0">
                    <a:pos x="110" y="415"/>
                  </a:cxn>
                  <a:cxn ang="0">
                    <a:pos x="218" y="147"/>
                  </a:cxn>
                  <a:cxn ang="0">
                    <a:pos x="262" y="0"/>
                  </a:cxn>
                </a:cxnLst>
                <a:rect l="txL" t="txT" r="txR" b="txB"/>
                <a:pathLst>
                  <a:path w="273" h="447">
                    <a:moveTo>
                      <a:pt x="25" y="168"/>
                    </a:moveTo>
                    <a:cubicBezTo>
                      <a:pt x="85" y="287"/>
                      <a:pt x="11" y="300"/>
                      <a:pt x="5" y="359"/>
                    </a:cubicBezTo>
                    <a:cubicBezTo>
                      <a:pt x="0" y="380"/>
                      <a:pt x="15" y="447"/>
                      <a:pt x="110" y="415"/>
                    </a:cubicBezTo>
                    <a:cubicBezTo>
                      <a:pt x="237" y="320"/>
                      <a:pt x="208" y="234"/>
                      <a:pt x="218" y="147"/>
                    </a:cubicBezTo>
                    <a:cubicBezTo>
                      <a:pt x="233" y="68"/>
                      <a:pt x="273" y="78"/>
                      <a:pt x="262" y="0"/>
                    </a:cubicBezTo>
                  </a:path>
                </a:pathLst>
              </a:custGeom>
              <a:noFill/>
              <a:ln w="7">
                <a:solidFill>
                  <a:srgbClr val="BFBFBF"/>
                </a:solidFill>
                <a:prstDash val="dash"/>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Arial"/>
                  <a:ea typeface="宋体" panose="02010600030101010101" pitchFamily="2" charset="-122"/>
                  <a:cs typeface="+mn-cs"/>
                  <a:sym typeface="+mn-lt"/>
                </a:endParaRPr>
              </a:p>
            </p:txBody>
          </p:sp>
          <p:sp>
            <p:nvSpPr>
              <p:cNvPr id="22" name="矩形 21">
                <a:extLst>
                  <a:ext uri="{FF2B5EF4-FFF2-40B4-BE49-F238E27FC236}">
                    <a16:creationId xmlns:a16="http://schemas.microsoft.com/office/drawing/2014/main" xmlns="" id="{38A9F7A4-1937-4B93-AE5E-98691EA892FA}"/>
                  </a:ext>
                </a:extLst>
              </p:cNvPr>
              <p:cNvSpPr/>
              <p:nvPr/>
            </p:nvSpPr>
            <p:spPr>
              <a:xfrm>
                <a:off x="8464058" y="4778401"/>
                <a:ext cx="338653" cy="477131"/>
              </a:xfrm>
              <a:prstGeom prst="rect">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Microsoft YaHei"/>
                  <a:cs typeface="+mn-cs"/>
                  <a:sym typeface="+mn-lt"/>
                </a:endParaRPr>
              </a:p>
            </p:txBody>
          </p:sp>
        </p:grpSp>
        <p:grpSp>
          <p:nvGrpSpPr>
            <p:cNvPr id="10" name="组合 9">
              <a:extLst>
                <a:ext uri="{FF2B5EF4-FFF2-40B4-BE49-F238E27FC236}">
                  <a16:creationId xmlns:a16="http://schemas.microsoft.com/office/drawing/2014/main" xmlns="" id="{C0EFF95F-E65B-4DF4-B407-5E884B2C7BB5}"/>
                </a:ext>
              </a:extLst>
            </p:cNvPr>
            <p:cNvGrpSpPr/>
            <p:nvPr/>
          </p:nvGrpSpPr>
          <p:grpSpPr>
            <a:xfrm>
              <a:off x="4415995" y="3223319"/>
              <a:ext cx="238554" cy="238554"/>
              <a:chOff x="6286500" y="3970792"/>
              <a:chExt cx="381000" cy="381000"/>
            </a:xfrm>
          </p:grpSpPr>
          <p:sp>
            <p:nvSpPr>
              <p:cNvPr id="17" name="泪滴形 16">
                <a:extLst>
                  <a:ext uri="{FF2B5EF4-FFF2-40B4-BE49-F238E27FC236}">
                    <a16:creationId xmlns:a16="http://schemas.microsoft.com/office/drawing/2014/main" xmlns="" id="{5E80DE44-212C-49C0-A1B7-9271B9C6AB57}"/>
                  </a:ext>
                </a:extLst>
              </p:cNvPr>
              <p:cNvSpPr/>
              <p:nvPr/>
            </p:nvSpPr>
            <p:spPr>
              <a:xfrm rot="8262748">
                <a:off x="6286500" y="3970792"/>
                <a:ext cx="381000" cy="38100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F1517958-919E-42CA-87AC-48A1AE696A2D}"/>
                  </a:ext>
                </a:extLst>
              </p:cNvPr>
              <p:cNvSpPr/>
              <p:nvPr/>
            </p:nvSpPr>
            <p:spPr>
              <a:xfrm>
                <a:off x="6390702" y="4074994"/>
                <a:ext cx="172596" cy="172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xmlns="" id="{97BEFF9E-F623-4210-A6B3-3C49E0D4DD8E}"/>
                </a:ext>
              </a:extLst>
            </p:cNvPr>
            <p:cNvGrpSpPr/>
            <p:nvPr/>
          </p:nvGrpSpPr>
          <p:grpSpPr>
            <a:xfrm>
              <a:off x="4293179" y="5061788"/>
              <a:ext cx="238554" cy="238554"/>
              <a:chOff x="6286500" y="3970792"/>
              <a:chExt cx="381000" cy="381000"/>
            </a:xfrm>
          </p:grpSpPr>
          <p:sp>
            <p:nvSpPr>
              <p:cNvPr id="15" name="泪滴形 14">
                <a:extLst>
                  <a:ext uri="{FF2B5EF4-FFF2-40B4-BE49-F238E27FC236}">
                    <a16:creationId xmlns:a16="http://schemas.microsoft.com/office/drawing/2014/main" xmlns="" id="{5892923D-1928-4E0F-8691-4E367D8080FD}"/>
                  </a:ext>
                </a:extLst>
              </p:cNvPr>
              <p:cNvSpPr/>
              <p:nvPr/>
            </p:nvSpPr>
            <p:spPr>
              <a:xfrm rot="8262748">
                <a:off x="6286500" y="3970792"/>
                <a:ext cx="381000" cy="38100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9241B50-3A40-47BA-BF4F-76F5A6CB424B}"/>
                  </a:ext>
                </a:extLst>
              </p:cNvPr>
              <p:cNvSpPr/>
              <p:nvPr/>
            </p:nvSpPr>
            <p:spPr>
              <a:xfrm>
                <a:off x="6390702" y="4074994"/>
                <a:ext cx="172596" cy="172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xmlns="" id="{77D97F40-1C1F-4F69-8C5E-9EFC73EEF909}"/>
                </a:ext>
              </a:extLst>
            </p:cNvPr>
            <p:cNvGrpSpPr/>
            <p:nvPr/>
          </p:nvGrpSpPr>
          <p:grpSpPr>
            <a:xfrm>
              <a:off x="4132048" y="4129113"/>
              <a:ext cx="238554" cy="238554"/>
              <a:chOff x="6286500" y="3970792"/>
              <a:chExt cx="381000" cy="381000"/>
            </a:xfrm>
          </p:grpSpPr>
          <p:sp>
            <p:nvSpPr>
              <p:cNvPr id="13" name="泪滴形 12">
                <a:extLst>
                  <a:ext uri="{FF2B5EF4-FFF2-40B4-BE49-F238E27FC236}">
                    <a16:creationId xmlns:a16="http://schemas.microsoft.com/office/drawing/2014/main" xmlns="" id="{990064F4-026E-46E7-9454-012CA00FA6C9}"/>
                  </a:ext>
                </a:extLst>
              </p:cNvPr>
              <p:cNvSpPr/>
              <p:nvPr/>
            </p:nvSpPr>
            <p:spPr>
              <a:xfrm rot="8262748">
                <a:off x="6286500" y="3970792"/>
                <a:ext cx="381000" cy="381000"/>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10A8C47E-560D-4F04-904D-244643FA824E}"/>
                  </a:ext>
                </a:extLst>
              </p:cNvPr>
              <p:cNvSpPr/>
              <p:nvPr/>
            </p:nvSpPr>
            <p:spPr>
              <a:xfrm>
                <a:off x="6390702" y="4074994"/>
                <a:ext cx="172596" cy="1725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9" name="文本框 58">
            <a:extLst>
              <a:ext uri="{FF2B5EF4-FFF2-40B4-BE49-F238E27FC236}">
                <a16:creationId xmlns:a16="http://schemas.microsoft.com/office/drawing/2014/main" xmlns="" id="{88CD3686-30C5-4EBF-A8E1-BDA411DD341B}"/>
              </a:ext>
            </a:extLst>
          </p:cNvPr>
          <p:cNvSpPr txBox="1"/>
          <p:nvPr/>
        </p:nvSpPr>
        <p:spPr>
          <a:xfrm>
            <a:off x="6544586" y="1850257"/>
            <a:ext cx="1270452" cy="707886"/>
          </a:xfrm>
          <a:prstGeom prst="rect">
            <a:avLst/>
          </a:prstGeom>
          <a:noFill/>
        </p:spPr>
        <p:txBody>
          <a:bodyPr wrap="square" rtlCol="0">
            <a:spAutoFit/>
          </a:bodyPr>
          <a:lstStyle/>
          <a:p>
            <a:r>
              <a:rPr lang="en-US" altLang="zh-CN" sz="2400" dirty="0">
                <a:solidFill>
                  <a:schemeClr val="tx2"/>
                </a:solidFill>
                <a:latin typeface="微软雅黑" panose="020B0503020204020204" pitchFamily="34" charset="-122"/>
                <a:ea typeface="微软雅黑" panose="020B0503020204020204" pitchFamily="34" charset="-122"/>
              </a:rPr>
              <a:t>5</a:t>
            </a:r>
            <a:r>
              <a:rPr lang="zh-CN" altLang="en-US" sz="2400" dirty="0">
                <a:solidFill>
                  <a:schemeClr val="tx2"/>
                </a:solidFill>
                <a:latin typeface="微软雅黑" panose="020B0503020204020204" pitchFamily="34" charset="-122"/>
                <a:ea typeface="微软雅黑" panose="020B0503020204020204" pitchFamily="34" charset="-122"/>
              </a:rPr>
              <a:t>个</a:t>
            </a:r>
            <a:endParaRPr lang="en-US" altLang="zh-CN" sz="2400" dirty="0">
              <a:solidFill>
                <a:schemeClr val="tx2"/>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rPr>
              <a:t>输入关键词</a:t>
            </a:r>
          </a:p>
        </p:txBody>
      </p:sp>
      <p:sp>
        <p:nvSpPr>
          <p:cNvPr id="60" name="文本框 59">
            <a:extLst>
              <a:ext uri="{FF2B5EF4-FFF2-40B4-BE49-F238E27FC236}">
                <a16:creationId xmlns:a16="http://schemas.microsoft.com/office/drawing/2014/main" xmlns="" id="{5D0F112C-4E8F-4EAB-BA50-70F8B8E960EC}"/>
              </a:ext>
            </a:extLst>
          </p:cNvPr>
          <p:cNvSpPr txBox="1"/>
          <p:nvPr/>
        </p:nvSpPr>
        <p:spPr>
          <a:xfrm>
            <a:off x="10353680" y="1850257"/>
            <a:ext cx="1556202" cy="707886"/>
          </a:xfrm>
          <a:prstGeom prst="rect">
            <a:avLst/>
          </a:prstGeom>
          <a:noFill/>
        </p:spPr>
        <p:txBody>
          <a:bodyPr wrap="square" rtlCol="0">
            <a:spAutoFit/>
          </a:bodyPr>
          <a:lstStyle/>
          <a:p>
            <a:r>
              <a:rPr lang="en-US" altLang="zh-CN" sz="2400" dirty="0">
                <a:solidFill>
                  <a:schemeClr val="tx2"/>
                </a:solidFill>
                <a:latin typeface="微软雅黑" panose="020B0503020204020204" pitchFamily="34" charset="-122"/>
                <a:ea typeface="微软雅黑" panose="020B0503020204020204" pitchFamily="34" charset="-122"/>
              </a:rPr>
              <a:t>100</a:t>
            </a:r>
            <a:r>
              <a:rPr lang="zh-CN" altLang="en-US" sz="2400" dirty="0">
                <a:solidFill>
                  <a:schemeClr val="tx2"/>
                </a:solidFill>
                <a:latin typeface="微软雅黑" panose="020B0503020204020204" pitchFamily="34" charset="-122"/>
                <a:ea typeface="微软雅黑" panose="020B0503020204020204" pitchFamily="34" charset="-122"/>
              </a:rPr>
              <a:t>万人</a:t>
            </a:r>
            <a:endParaRPr lang="en-US" altLang="zh-CN" sz="2400" dirty="0">
              <a:solidFill>
                <a:schemeClr val="tx2"/>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rPr>
              <a:t>输入关键词</a:t>
            </a:r>
          </a:p>
        </p:txBody>
      </p:sp>
      <p:sp>
        <p:nvSpPr>
          <p:cNvPr id="61" name="文本框 60">
            <a:extLst>
              <a:ext uri="{FF2B5EF4-FFF2-40B4-BE49-F238E27FC236}">
                <a16:creationId xmlns:a16="http://schemas.microsoft.com/office/drawing/2014/main" xmlns="" id="{CA2BA4E1-D876-4ED1-BD69-CDDEBF60C255}"/>
              </a:ext>
            </a:extLst>
          </p:cNvPr>
          <p:cNvSpPr txBox="1"/>
          <p:nvPr/>
        </p:nvSpPr>
        <p:spPr>
          <a:xfrm>
            <a:off x="8449132" y="1850257"/>
            <a:ext cx="1270452" cy="707886"/>
          </a:xfrm>
          <a:prstGeom prst="rect">
            <a:avLst/>
          </a:prstGeom>
          <a:noFill/>
        </p:spPr>
        <p:txBody>
          <a:bodyPr wrap="square" rtlCol="0">
            <a:spAutoFit/>
          </a:bodyPr>
          <a:lstStyle/>
          <a:p>
            <a:r>
              <a:rPr lang="en-US" altLang="zh-CN" sz="2400" dirty="0">
                <a:solidFill>
                  <a:schemeClr val="tx2"/>
                </a:solidFill>
                <a:latin typeface="微软雅黑" panose="020B0503020204020204" pitchFamily="34" charset="-122"/>
                <a:ea typeface="微软雅黑" panose="020B0503020204020204" pitchFamily="34" charset="-122"/>
              </a:rPr>
              <a:t>50</a:t>
            </a:r>
            <a:r>
              <a:rPr lang="zh-CN" altLang="en-US" sz="2400" dirty="0">
                <a:solidFill>
                  <a:schemeClr val="tx2"/>
                </a:solidFill>
                <a:latin typeface="微软雅黑" panose="020B0503020204020204" pitchFamily="34" charset="-122"/>
                <a:ea typeface="微软雅黑" panose="020B0503020204020204" pitchFamily="34" charset="-122"/>
              </a:rPr>
              <a:t>个</a:t>
            </a:r>
            <a:endParaRPr lang="en-US" altLang="zh-CN" sz="2400" dirty="0">
              <a:solidFill>
                <a:schemeClr val="tx2"/>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rPr>
              <a:t>输入关键词</a:t>
            </a:r>
          </a:p>
        </p:txBody>
      </p:sp>
      <p:cxnSp>
        <p:nvCxnSpPr>
          <p:cNvPr id="62" name="直接连接符 61">
            <a:extLst>
              <a:ext uri="{FF2B5EF4-FFF2-40B4-BE49-F238E27FC236}">
                <a16:creationId xmlns:a16="http://schemas.microsoft.com/office/drawing/2014/main" xmlns="" id="{07900D4E-164A-463C-AA62-960D125631EA}"/>
              </a:ext>
            </a:extLst>
          </p:cNvPr>
          <p:cNvCxnSpPr/>
          <p:nvPr/>
        </p:nvCxnSpPr>
        <p:spPr>
          <a:xfrm>
            <a:off x="8132085" y="1915572"/>
            <a:ext cx="0" cy="577257"/>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56DDF91-2684-4E42-B84B-431E2C8AAD3B}"/>
              </a:ext>
            </a:extLst>
          </p:cNvPr>
          <p:cNvCxnSpPr/>
          <p:nvPr/>
        </p:nvCxnSpPr>
        <p:spPr>
          <a:xfrm>
            <a:off x="10036631" y="1915572"/>
            <a:ext cx="0" cy="577257"/>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xmlns="" id="{883903DC-2F24-44BE-A103-DC2E3C995D3A}"/>
              </a:ext>
            </a:extLst>
          </p:cNvPr>
          <p:cNvGrpSpPr/>
          <p:nvPr/>
        </p:nvGrpSpPr>
        <p:grpSpPr>
          <a:xfrm>
            <a:off x="6578443" y="3032996"/>
            <a:ext cx="5281157" cy="1104519"/>
            <a:chOff x="6578443" y="2823256"/>
            <a:chExt cx="5281157" cy="1104519"/>
          </a:xfrm>
        </p:grpSpPr>
        <p:sp>
          <p:nvSpPr>
            <p:cNvPr id="65" name="文本框 64">
              <a:extLst>
                <a:ext uri="{FF2B5EF4-FFF2-40B4-BE49-F238E27FC236}">
                  <a16:creationId xmlns:a16="http://schemas.microsoft.com/office/drawing/2014/main" xmlns="" id="{4CBBAD24-16E0-4E68-9734-E51503AEA387}"/>
                </a:ext>
              </a:extLst>
            </p:cNvPr>
            <p:cNvSpPr txBox="1"/>
            <p:nvPr/>
          </p:nvSpPr>
          <p:spPr>
            <a:xfrm>
              <a:off x="6580639" y="2823256"/>
              <a:ext cx="1560062" cy="400110"/>
            </a:xfrm>
            <a:prstGeom prst="rect">
              <a:avLst/>
            </a:prstGeom>
            <a:noFill/>
          </p:spPr>
          <p:txBody>
            <a:bodyPr wrap="squar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输入小标题</a:t>
              </a:r>
            </a:p>
          </p:txBody>
        </p:sp>
        <p:sp>
          <p:nvSpPr>
            <p:cNvPr id="66" name="文本框 65">
              <a:extLst>
                <a:ext uri="{FF2B5EF4-FFF2-40B4-BE49-F238E27FC236}">
                  <a16:creationId xmlns:a16="http://schemas.microsoft.com/office/drawing/2014/main" xmlns="" id="{44D041B5-FBA9-428A-82CF-05C96C2C42FF}"/>
                </a:ext>
              </a:extLst>
            </p:cNvPr>
            <p:cNvSpPr txBox="1"/>
            <p:nvPr/>
          </p:nvSpPr>
          <p:spPr>
            <a:xfrm>
              <a:off x="6578443" y="3179813"/>
              <a:ext cx="5281157" cy="747962"/>
            </a:xfrm>
            <a:prstGeom prst="rect">
              <a:avLst/>
            </a:prstGeom>
            <a:noFill/>
          </p:spPr>
          <p:txBody>
            <a:bodyPr wrap="square" rtlCol="0">
              <a:spAutoFit/>
            </a:bodyPr>
            <a:lstStyle/>
            <a:p>
              <a:pPr>
                <a:lnSpc>
                  <a:spcPct val="140000"/>
                </a:lnSpc>
              </a:pPr>
              <a:r>
                <a:rPr lang="zh-CN" altLang="en-US" sz="1600" dirty="0">
                  <a:solidFill>
                    <a:schemeClr val="tx1">
                      <a:lumMod val="75000"/>
                      <a:lumOff val="25000"/>
                    </a:schemeClr>
                  </a:solidFill>
                </a:rPr>
                <a:t>在这里输入的你的正文内容 在这里输入的你的正文内容</a:t>
              </a:r>
            </a:p>
            <a:p>
              <a:pPr>
                <a:lnSpc>
                  <a:spcPct val="140000"/>
                </a:lnSpc>
              </a:pPr>
              <a:r>
                <a:rPr lang="zh-CN" altLang="en-US" sz="1600" dirty="0">
                  <a:solidFill>
                    <a:schemeClr val="tx1">
                      <a:lumMod val="75000"/>
                      <a:lumOff val="25000"/>
                    </a:schemeClr>
                  </a:solidFill>
                </a:rPr>
                <a:t>在这里输入的你的正文内容 在这里输入的你的正文内容</a:t>
              </a:r>
            </a:p>
          </p:txBody>
        </p:sp>
      </p:grpSp>
      <p:grpSp>
        <p:nvGrpSpPr>
          <p:cNvPr id="67" name="组合 66">
            <a:extLst>
              <a:ext uri="{FF2B5EF4-FFF2-40B4-BE49-F238E27FC236}">
                <a16:creationId xmlns:a16="http://schemas.microsoft.com/office/drawing/2014/main" xmlns="" id="{FFBAC566-51EC-4A08-8303-96F80E8D2803}"/>
              </a:ext>
            </a:extLst>
          </p:cNvPr>
          <p:cNvGrpSpPr/>
          <p:nvPr/>
        </p:nvGrpSpPr>
        <p:grpSpPr>
          <a:xfrm>
            <a:off x="6578443" y="4410642"/>
            <a:ext cx="5281157" cy="1104519"/>
            <a:chOff x="6578443" y="2823256"/>
            <a:chExt cx="5281157" cy="1104519"/>
          </a:xfrm>
        </p:grpSpPr>
        <p:sp>
          <p:nvSpPr>
            <p:cNvPr id="68" name="文本框 67">
              <a:extLst>
                <a:ext uri="{FF2B5EF4-FFF2-40B4-BE49-F238E27FC236}">
                  <a16:creationId xmlns:a16="http://schemas.microsoft.com/office/drawing/2014/main" xmlns="" id="{6DB8D739-A00C-447E-845A-76D6D1C08298}"/>
                </a:ext>
              </a:extLst>
            </p:cNvPr>
            <p:cNvSpPr txBox="1"/>
            <p:nvPr/>
          </p:nvSpPr>
          <p:spPr>
            <a:xfrm>
              <a:off x="6580639" y="2823256"/>
              <a:ext cx="1560062" cy="400110"/>
            </a:xfrm>
            <a:prstGeom prst="rect">
              <a:avLst/>
            </a:prstGeom>
            <a:noFill/>
          </p:spPr>
          <p:txBody>
            <a:bodyPr wrap="square" rtlCol="0">
              <a:spAutoFit/>
            </a:bodyPr>
            <a:lstStyle/>
            <a:p>
              <a:r>
                <a:rPr lang="zh-CN" altLang="en-US" sz="2000" dirty="0">
                  <a:solidFill>
                    <a:schemeClr val="tx2"/>
                  </a:solidFill>
                  <a:latin typeface="微软雅黑" panose="020B0503020204020204" pitchFamily="34" charset="-122"/>
                  <a:ea typeface="微软雅黑" panose="020B0503020204020204" pitchFamily="34" charset="-122"/>
                </a:rPr>
                <a:t>输入小标题</a:t>
              </a:r>
            </a:p>
          </p:txBody>
        </p:sp>
        <p:sp>
          <p:nvSpPr>
            <p:cNvPr id="69" name="文本框 68">
              <a:extLst>
                <a:ext uri="{FF2B5EF4-FFF2-40B4-BE49-F238E27FC236}">
                  <a16:creationId xmlns:a16="http://schemas.microsoft.com/office/drawing/2014/main" xmlns="" id="{16B50191-88D9-454B-9D68-E69DD8779461}"/>
                </a:ext>
              </a:extLst>
            </p:cNvPr>
            <p:cNvSpPr txBox="1"/>
            <p:nvPr/>
          </p:nvSpPr>
          <p:spPr>
            <a:xfrm>
              <a:off x="6578443" y="3179813"/>
              <a:ext cx="5281157" cy="747962"/>
            </a:xfrm>
            <a:prstGeom prst="rect">
              <a:avLst/>
            </a:prstGeom>
            <a:noFill/>
          </p:spPr>
          <p:txBody>
            <a:bodyPr wrap="square" rtlCol="0">
              <a:spAutoFit/>
            </a:bodyPr>
            <a:lstStyle/>
            <a:p>
              <a:pPr>
                <a:lnSpc>
                  <a:spcPct val="140000"/>
                </a:lnSpc>
              </a:pPr>
              <a:r>
                <a:rPr lang="zh-CN" altLang="en-US" sz="1600" dirty="0">
                  <a:solidFill>
                    <a:schemeClr val="tx1">
                      <a:lumMod val="75000"/>
                      <a:lumOff val="25000"/>
                    </a:schemeClr>
                  </a:solidFill>
                </a:rPr>
                <a:t>在这里输入的你的正文内容 在这里输入的你的正文内容</a:t>
              </a:r>
            </a:p>
            <a:p>
              <a:pPr>
                <a:lnSpc>
                  <a:spcPct val="140000"/>
                </a:lnSpc>
              </a:pPr>
              <a:r>
                <a:rPr lang="zh-CN" altLang="en-US" sz="1600" dirty="0">
                  <a:solidFill>
                    <a:schemeClr val="tx1">
                      <a:lumMod val="75000"/>
                      <a:lumOff val="25000"/>
                    </a:schemeClr>
                  </a:solidFill>
                </a:rPr>
                <a:t>在这里输入的你的正文内容 在这里输入的你的正文内容</a:t>
              </a:r>
            </a:p>
          </p:txBody>
        </p:sp>
      </p:grpSp>
      <p:cxnSp>
        <p:nvCxnSpPr>
          <p:cNvPr id="70" name="直接连接符 69">
            <a:extLst>
              <a:ext uri="{FF2B5EF4-FFF2-40B4-BE49-F238E27FC236}">
                <a16:creationId xmlns:a16="http://schemas.microsoft.com/office/drawing/2014/main" xmlns="" id="{A3B6B2C4-BADC-433A-8227-2D4263D1978C}"/>
              </a:ext>
            </a:extLst>
          </p:cNvPr>
          <p:cNvCxnSpPr>
            <a:cxnSpLocks/>
          </p:cNvCxnSpPr>
          <p:nvPr/>
        </p:nvCxnSpPr>
        <p:spPr>
          <a:xfrm>
            <a:off x="6658886" y="2734355"/>
            <a:ext cx="494891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DAD0E564-0CCB-4E89-A2EC-F707D6CE2AB0}"/>
              </a:ext>
            </a:extLst>
          </p:cNvPr>
          <p:cNvCxnSpPr>
            <a:cxnSpLocks/>
          </p:cNvCxnSpPr>
          <p:nvPr/>
        </p:nvCxnSpPr>
        <p:spPr>
          <a:xfrm>
            <a:off x="6658886" y="5805488"/>
            <a:ext cx="494891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72749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8D3B22A-FA0C-4A0F-B834-191E4BA844D2}"/>
              </a:ext>
            </a:extLst>
          </p:cNvPr>
          <p:cNvSpPr>
            <a:spLocks noGrp="1"/>
          </p:cNvSpPr>
          <p:nvPr>
            <p:ph type="title"/>
          </p:nvPr>
        </p:nvSpPr>
        <p:spPr/>
        <p:txBody>
          <a:bodyPr/>
          <a:lstStyle/>
          <a:p>
            <a:r>
              <a:rPr lang="zh-CN" altLang="en-US" dirty="0"/>
              <a:t>全球战略布局 </a:t>
            </a:r>
          </a:p>
        </p:txBody>
      </p:sp>
      <p:grpSp>
        <p:nvGrpSpPr>
          <p:cNvPr id="198" name="Group 189">
            <a:extLst>
              <a:ext uri="{FF2B5EF4-FFF2-40B4-BE49-F238E27FC236}">
                <a16:creationId xmlns:a16="http://schemas.microsoft.com/office/drawing/2014/main" xmlns="" id="{2C337EA9-7DC1-483B-9193-EECF1AF95247}"/>
              </a:ext>
            </a:extLst>
          </p:cNvPr>
          <p:cNvGrpSpPr>
            <a:grpSpLocks/>
          </p:cNvGrpSpPr>
          <p:nvPr/>
        </p:nvGrpSpPr>
        <p:grpSpPr bwMode="auto">
          <a:xfrm>
            <a:off x="534510" y="1912297"/>
            <a:ext cx="6100359" cy="3688213"/>
            <a:chOff x="617" y="1370"/>
            <a:chExt cx="4531" cy="2740"/>
          </a:xfrm>
          <a:solidFill>
            <a:sysClr val="window" lastClr="FFFFFF">
              <a:lumMod val="85000"/>
            </a:sysClr>
          </a:solidFill>
        </p:grpSpPr>
        <p:sp>
          <p:nvSpPr>
            <p:cNvPr id="199" name="Freeform 190">
              <a:extLst>
                <a:ext uri="{FF2B5EF4-FFF2-40B4-BE49-F238E27FC236}">
                  <a16:creationId xmlns:a16="http://schemas.microsoft.com/office/drawing/2014/main" xmlns="" id="{1101C096-6D11-4DC8-A0DF-35220050BB99}"/>
                </a:ext>
              </a:extLst>
            </p:cNvPr>
            <p:cNvSpPr>
              <a:spLocks/>
            </p:cNvSpPr>
            <p:nvPr/>
          </p:nvSpPr>
          <p:spPr bwMode="gray">
            <a:xfrm>
              <a:off x="1599" y="1634"/>
              <a:ext cx="84" cy="186"/>
            </a:xfrm>
            <a:custGeom>
              <a:avLst/>
              <a:gdLst>
                <a:gd name="T0" fmla="*/ 76 w 84"/>
                <a:gd name="T1" fmla="*/ 8 h 186"/>
                <a:gd name="T2" fmla="*/ 74 w 84"/>
                <a:gd name="T3" fmla="*/ 4 h 186"/>
                <a:gd name="T4" fmla="*/ 74 w 84"/>
                <a:gd name="T5" fmla="*/ 0 h 186"/>
                <a:gd name="T6" fmla="*/ 70 w 84"/>
                <a:gd name="T7" fmla="*/ 0 h 186"/>
                <a:gd name="T8" fmla="*/ 64 w 84"/>
                <a:gd name="T9" fmla="*/ 8 h 186"/>
                <a:gd name="T10" fmla="*/ 50 w 84"/>
                <a:gd name="T11" fmla="*/ 22 h 186"/>
                <a:gd name="T12" fmla="*/ 38 w 84"/>
                <a:gd name="T13" fmla="*/ 30 h 186"/>
                <a:gd name="T14" fmla="*/ 34 w 84"/>
                <a:gd name="T15" fmla="*/ 32 h 186"/>
                <a:gd name="T16" fmla="*/ 2 w 84"/>
                <a:gd name="T17" fmla="*/ 116 h 186"/>
                <a:gd name="T18" fmla="*/ 0 w 84"/>
                <a:gd name="T19" fmla="*/ 148 h 186"/>
                <a:gd name="T20" fmla="*/ 2 w 84"/>
                <a:gd name="T21" fmla="*/ 148 h 186"/>
                <a:gd name="T22" fmla="*/ 6 w 84"/>
                <a:gd name="T23" fmla="*/ 150 h 186"/>
                <a:gd name="T24" fmla="*/ 4 w 84"/>
                <a:gd name="T25" fmla="*/ 158 h 186"/>
                <a:gd name="T26" fmla="*/ 4 w 84"/>
                <a:gd name="T27" fmla="*/ 168 h 186"/>
                <a:gd name="T28" fmla="*/ 6 w 84"/>
                <a:gd name="T29" fmla="*/ 176 h 186"/>
                <a:gd name="T30" fmla="*/ 14 w 84"/>
                <a:gd name="T31" fmla="*/ 178 h 186"/>
                <a:gd name="T32" fmla="*/ 24 w 84"/>
                <a:gd name="T33" fmla="*/ 180 h 186"/>
                <a:gd name="T34" fmla="*/ 28 w 84"/>
                <a:gd name="T35" fmla="*/ 184 h 186"/>
                <a:gd name="T36" fmla="*/ 40 w 84"/>
                <a:gd name="T37" fmla="*/ 186 h 186"/>
                <a:gd name="T38" fmla="*/ 44 w 84"/>
                <a:gd name="T39" fmla="*/ 184 h 186"/>
                <a:gd name="T40" fmla="*/ 48 w 84"/>
                <a:gd name="T41" fmla="*/ 180 h 186"/>
                <a:gd name="T42" fmla="*/ 48 w 84"/>
                <a:gd name="T43" fmla="*/ 174 h 186"/>
                <a:gd name="T44" fmla="*/ 44 w 84"/>
                <a:gd name="T45" fmla="*/ 170 h 186"/>
                <a:gd name="T46" fmla="*/ 40 w 84"/>
                <a:gd name="T47" fmla="*/ 170 h 186"/>
                <a:gd name="T48" fmla="*/ 30 w 84"/>
                <a:gd name="T49" fmla="*/ 154 h 186"/>
                <a:gd name="T50" fmla="*/ 26 w 84"/>
                <a:gd name="T51" fmla="*/ 128 h 186"/>
                <a:gd name="T52" fmla="*/ 34 w 84"/>
                <a:gd name="T53" fmla="*/ 100 h 186"/>
                <a:gd name="T54" fmla="*/ 32 w 84"/>
                <a:gd name="T55" fmla="*/ 96 h 186"/>
                <a:gd name="T56" fmla="*/ 34 w 84"/>
                <a:gd name="T57" fmla="*/ 86 h 186"/>
                <a:gd name="T58" fmla="*/ 40 w 84"/>
                <a:gd name="T59" fmla="*/ 76 h 186"/>
                <a:gd name="T60" fmla="*/ 56 w 84"/>
                <a:gd name="T61" fmla="*/ 50 h 186"/>
                <a:gd name="T62" fmla="*/ 84 w 84"/>
                <a:gd name="T63" fmla="*/ 22 h 18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186"/>
                <a:gd name="T98" fmla="*/ 84 w 84"/>
                <a:gd name="T99" fmla="*/ 186 h 18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186">
                  <a:moveTo>
                    <a:pt x="76" y="8"/>
                  </a:moveTo>
                  <a:lnTo>
                    <a:pt x="76" y="8"/>
                  </a:lnTo>
                  <a:lnTo>
                    <a:pt x="76" y="6"/>
                  </a:lnTo>
                  <a:lnTo>
                    <a:pt x="74" y="4"/>
                  </a:lnTo>
                  <a:lnTo>
                    <a:pt x="74" y="2"/>
                  </a:lnTo>
                  <a:lnTo>
                    <a:pt x="74" y="0"/>
                  </a:lnTo>
                  <a:lnTo>
                    <a:pt x="72" y="0"/>
                  </a:lnTo>
                  <a:lnTo>
                    <a:pt x="70" y="0"/>
                  </a:lnTo>
                  <a:lnTo>
                    <a:pt x="66" y="2"/>
                  </a:lnTo>
                  <a:lnTo>
                    <a:pt x="64" y="8"/>
                  </a:lnTo>
                  <a:lnTo>
                    <a:pt x="56" y="16"/>
                  </a:lnTo>
                  <a:lnTo>
                    <a:pt x="50" y="22"/>
                  </a:lnTo>
                  <a:lnTo>
                    <a:pt x="44" y="28"/>
                  </a:lnTo>
                  <a:lnTo>
                    <a:pt x="38" y="30"/>
                  </a:lnTo>
                  <a:lnTo>
                    <a:pt x="36" y="32"/>
                  </a:lnTo>
                  <a:lnTo>
                    <a:pt x="34" y="32"/>
                  </a:lnTo>
                  <a:lnTo>
                    <a:pt x="8" y="88"/>
                  </a:lnTo>
                  <a:lnTo>
                    <a:pt x="2" y="116"/>
                  </a:lnTo>
                  <a:lnTo>
                    <a:pt x="2" y="124"/>
                  </a:lnTo>
                  <a:lnTo>
                    <a:pt x="0" y="148"/>
                  </a:lnTo>
                  <a:lnTo>
                    <a:pt x="2" y="148"/>
                  </a:lnTo>
                  <a:lnTo>
                    <a:pt x="4" y="148"/>
                  </a:lnTo>
                  <a:lnTo>
                    <a:pt x="6" y="150"/>
                  </a:lnTo>
                  <a:lnTo>
                    <a:pt x="6" y="154"/>
                  </a:lnTo>
                  <a:lnTo>
                    <a:pt x="4" y="158"/>
                  </a:lnTo>
                  <a:lnTo>
                    <a:pt x="4" y="162"/>
                  </a:lnTo>
                  <a:lnTo>
                    <a:pt x="4" y="168"/>
                  </a:lnTo>
                  <a:lnTo>
                    <a:pt x="4" y="172"/>
                  </a:lnTo>
                  <a:lnTo>
                    <a:pt x="6" y="176"/>
                  </a:lnTo>
                  <a:lnTo>
                    <a:pt x="8" y="178"/>
                  </a:lnTo>
                  <a:lnTo>
                    <a:pt x="14" y="178"/>
                  </a:lnTo>
                  <a:lnTo>
                    <a:pt x="20" y="178"/>
                  </a:lnTo>
                  <a:lnTo>
                    <a:pt x="24" y="180"/>
                  </a:lnTo>
                  <a:lnTo>
                    <a:pt x="26" y="182"/>
                  </a:lnTo>
                  <a:lnTo>
                    <a:pt x="28" y="184"/>
                  </a:lnTo>
                  <a:lnTo>
                    <a:pt x="40" y="186"/>
                  </a:lnTo>
                  <a:lnTo>
                    <a:pt x="42" y="186"/>
                  </a:lnTo>
                  <a:lnTo>
                    <a:pt x="44" y="184"/>
                  </a:lnTo>
                  <a:lnTo>
                    <a:pt x="46" y="184"/>
                  </a:lnTo>
                  <a:lnTo>
                    <a:pt x="48" y="180"/>
                  </a:lnTo>
                  <a:lnTo>
                    <a:pt x="50" y="178"/>
                  </a:lnTo>
                  <a:lnTo>
                    <a:pt x="48" y="174"/>
                  </a:lnTo>
                  <a:lnTo>
                    <a:pt x="46" y="172"/>
                  </a:lnTo>
                  <a:lnTo>
                    <a:pt x="44" y="170"/>
                  </a:lnTo>
                  <a:lnTo>
                    <a:pt x="40" y="170"/>
                  </a:lnTo>
                  <a:lnTo>
                    <a:pt x="30" y="158"/>
                  </a:lnTo>
                  <a:lnTo>
                    <a:pt x="30" y="154"/>
                  </a:lnTo>
                  <a:lnTo>
                    <a:pt x="26" y="142"/>
                  </a:lnTo>
                  <a:lnTo>
                    <a:pt x="26" y="128"/>
                  </a:lnTo>
                  <a:lnTo>
                    <a:pt x="26" y="112"/>
                  </a:lnTo>
                  <a:lnTo>
                    <a:pt x="34" y="100"/>
                  </a:lnTo>
                  <a:lnTo>
                    <a:pt x="34" y="98"/>
                  </a:lnTo>
                  <a:lnTo>
                    <a:pt x="32" y="96"/>
                  </a:lnTo>
                  <a:lnTo>
                    <a:pt x="32" y="92"/>
                  </a:lnTo>
                  <a:lnTo>
                    <a:pt x="34" y="86"/>
                  </a:lnTo>
                  <a:lnTo>
                    <a:pt x="36" y="82"/>
                  </a:lnTo>
                  <a:lnTo>
                    <a:pt x="40" y="76"/>
                  </a:lnTo>
                  <a:lnTo>
                    <a:pt x="48" y="66"/>
                  </a:lnTo>
                  <a:lnTo>
                    <a:pt x="56" y="50"/>
                  </a:lnTo>
                  <a:lnTo>
                    <a:pt x="66" y="36"/>
                  </a:lnTo>
                  <a:lnTo>
                    <a:pt x="84" y="22"/>
                  </a:lnTo>
                  <a:lnTo>
                    <a:pt x="76"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0" name="Freeform 191">
              <a:extLst>
                <a:ext uri="{FF2B5EF4-FFF2-40B4-BE49-F238E27FC236}">
                  <a16:creationId xmlns:a16="http://schemas.microsoft.com/office/drawing/2014/main" xmlns="" id="{F941296C-62E5-41E3-99BF-B39DFC45C307}"/>
                </a:ext>
              </a:extLst>
            </p:cNvPr>
            <p:cNvSpPr>
              <a:spLocks/>
            </p:cNvSpPr>
            <p:nvPr/>
          </p:nvSpPr>
          <p:spPr bwMode="gray">
            <a:xfrm>
              <a:off x="1421" y="1478"/>
              <a:ext cx="110" cy="70"/>
            </a:xfrm>
            <a:custGeom>
              <a:avLst/>
              <a:gdLst>
                <a:gd name="T0" fmla="*/ 26 w 110"/>
                <a:gd name="T1" fmla="*/ 10 h 70"/>
                <a:gd name="T2" fmla="*/ 26 w 110"/>
                <a:gd name="T3" fmla="*/ 10 h 70"/>
                <a:gd name="T4" fmla="*/ 26 w 110"/>
                <a:gd name="T5" fmla="*/ 12 h 70"/>
                <a:gd name="T6" fmla="*/ 24 w 110"/>
                <a:gd name="T7" fmla="*/ 16 h 70"/>
                <a:gd name="T8" fmla="*/ 22 w 110"/>
                <a:gd name="T9" fmla="*/ 18 h 70"/>
                <a:gd name="T10" fmla="*/ 20 w 110"/>
                <a:gd name="T11" fmla="*/ 20 h 70"/>
                <a:gd name="T12" fmla="*/ 14 w 110"/>
                <a:gd name="T13" fmla="*/ 22 h 70"/>
                <a:gd name="T14" fmla="*/ 10 w 110"/>
                <a:gd name="T15" fmla="*/ 24 h 70"/>
                <a:gd name="T16" fmla="*/ 4 w 110"/>
                <a:gd name="T17" fmla="*/ 24 h 70"/>
                <a:gd name="T18" fmla="*/ 2 w 110"/>
                <a:gd name="T19" fmla="*/ 28 h 70"/>
                <a:gd name="T20" fmla="*/ 0 w 110"/>
                <a:gd name="T21" fmla="*/ 30 h 70"/>
                <a:gd name="T22" fmla="*/ 0 w 110"/>
                <a:gd name="T23" fmla="*/ 32 h 70"/>
                <a:gd name="T24" fmla="*/ 2 w 110"/>
                <a:gd name="T25" fmla="*/ 34 h 70"/>
                <a:gd name="T26" fmla="*/ 8 w 110"/>
                <a:gd name="T27" fmla="*/ 38 h 70"/>
                <a:gd name="T28" fmla="*/ 22 w 110"/>
                <a:gd name="T29" fmla="*/ 42 h 70"/>
                <a:gd name="T30" fmla="*/ 34 w 110"/>
                <a:gd name="T31" fmla="*/ 44 h 70"/>
                <a:gd name="T32" fmla="*/ 46 w 110"/>
                <a:gd name="T33" fmla="*/ 44 h 70"/>
                <a:gd name="T34" fmla="*/ 50 w 110"/>
                <a:gd name="T35" fmla="*/ 44 h 70"/>
                <a:gd name="T36" fmla="*/ 68 w 110"/>
                <a:gd name="T37" fmla="*/ 70 h 70"/>
                <a:gd name="T38" fmla="*/ 86 w 110"/>
                <a:gd name="T39" fmla="*/ 56 h 70"/>
                <a:gd name="T40" fmla="*/ 88 w 110"/>
                <a:gd name="T41" fmla="*/ 44 h 70"/>
                <a:gd name="T42" fmla="*/ 88 w 110"/>
                <a:gd name="T43" fmla="*/ 44 h 70"/>
                <a:gd name="T44" fmla="*/ 92 w 110"/>
                <a:gd name="T45" fmla="*/ 42 h 70"/>
                <a:gd name="T46" fmla="*/ 96 w 110"/>
                <a:gd name="T47" fmla="*/ 40 h 70"/>
                <a:gd name="T48" fmla="*/ 100 w 110"/>
                <a:gd name="T49" fmla="*/ 36 h 70"/>
                <a:gd name="T50" fmla="*/ 104 w 110"/>
                <a:gd name="T51" fmla="*/ 32 h 70"/>
                <a:gd name="T52" fmla="*/ 108 w 110"/>
                <a:gd name="T53" fmla="*/ 28 h 70"/>
                <a:gd name="T54" fmla="*/ 110 w 110"/>
                <a:gd name="T55" fmla="*/ 22 h 70"/>
                <a:gd name="T56" fmla="*/ 110 w 110"/>
                <a:gd name="T57" fmla="*/ 18 h 70"/>
                <a:gd name="T58" fmla="*/ 110 w 110"/>
                <a:gd name="T59" fmla="*/ 16 h 70"/>
                <a:gd name="T60" fmla="*/ 108 w 110"/>
                <a:gd name="T61" fmla="*/ 16 h 70"/>
                <a:gd name="T62" fmla="*/ 106 w 110"/>
                <a:gd name="T63" fmla="*/ 16 h 70"/>
                <a:gd name="T64" fmla="*/ 104 w 110"/>
                <a:gd name="T65" fmla="*/ 18 h 70"/>
                <a:gd name="T66" fmla="*/ 102 w 110"/>
                <a:gd name="T67" fmla="*/ 18 h 70"/>
                <a:gd name="T68" fmla="*/ 100 w 110"/>
                <a:gd name="T69" fmla="*/ 20 h 70"/>
                <a:gd name="T70" fmla="*/ 98 w 110"/>
                <a:gd name="T71" fmla="*/ 22 h 70"/>
                <a:gd name="T72" fmla="*/ 98 w 110"/>
                <a:gd name="T73" fmla="*/ 22 h 70"/>
                <a:gd name="T74" fmla="*/ 80 w 110"/>
                <a:gd name="T75" fmla="*/ 32 h 70"/>
                <a:gd name="T76" fmla="*/ 62 w 110"/>
                <a:gd name="T77" fmla="*/ 30 h 70"/>
                <a:gd name="T78" fmla="*/ 60 w 110"/>
                <a:gd name="T79" fmla="*/ 28 h 70"/>
                <a:gd name="T80" fmla="*/ 58 w 110"/>
                <a:gd name="T81" fmla="*/ 28 h 70"/>
                <a:gd name="T82" fmla="*/ 56 w 110"/>
                <a:gd name="T83" fmla="*/ 24 h 70"/>
                <a:gd name="T84" fmla="*/ 56 w 110"/>
                <a:gd name="T85" fmla="*/ 22 h 70"/>
                <a:gd name="T86" fmla="*/ 56 w 110"/>
                <a:gd name="T87" fmla="*/ 18 h 70"/>
                <a:gd name="T88" fmla="*/ 58 w 110"/>
                <a:gd name="T89" fmla="*/ 14 h 70"/>
                <a:gd name="T90" fmla="*/ 62 w 110"/>
                <a:gd name="T91" fmla="*/ 10 h 70"/>
                <a:gd name="T92" fmla="*/ 64 w 110"/>
                <a:gd name="T93" fmla="*/ 6 h 70"/>
                <a:gd name="T94" fmla="*/ 66 w 110"/>
                <a:gd name="T95" fmla="*/ 4 h 70"/>
                <a:gd name="T96" fmla="*/ 66 w 110"/>
                <a:gd name="T97" fmla="*/ 4 h 70"/>
                <a:gd name="T98" fmla="*/ 62 w 110"/>
                <a:gd name="T99" fmla="*/ 2 h 70"/>
                <a:gd name="T100" fmla="*/ 54 w 110"/>
                <a:gd name="T101" fmla="*/ 2 h 70"/>
                <a:gd name="T102" fmla="*/ 44 w 110"/>
                <a:gd name="T103" fmla="*/ 0 h 70"/>
                <a:gd name="T104" fmla="*/ 34 w 110"/>
                <a:gd name="T105" fmla="*/ 4 h 70"/>
                <a:gd name="T106" fmla="*/ 26 w 110"/>
                <a:gd name="T107" fmla="*/ 10 h 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0"/>
                <a:gd name="T163" fmla="*/ 0 h 70"/>
                <a:gd name="T164" fmla="*/ 110 w 110"/>
                <a:gd name="T165" fmla="*/ 70 h 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0" h="70">
                  <a:moveTo>
                    <a:pt x="26" y="10"/>
                  </a:moveTo>
                  <a:lnTo>
                    <a:pt x="26" y="10"/>
                  </a:lnTo>
                  <a:lnTo>
                    <a:pt x="26" y="12"/>
                  </a:lnTo>
                  <a:lnTo>
                    <a:pt x="24" y="16"/>
                  </a:lnTo>
                  <a:lnTo>
                    <a:pt x="22" y="18"/>
                  </a:lnTo>
                  <a:lnTo>
                    <a:pt x="20" y="20"/>
                  </a:lnTo>
                  <a:lnTo>
                    <a:pt x="14" y="22"/>
                  </a:lnTo>
                  <a:lnTo>
                    <a:pt x="10" y="24"/>
                  </a:lnTo>
                  <a:lnTo>
                    <a:pt x="4" y="24"/>
                  </a:lnTo>
                  <a:lnTo>
                    <a:pt x="2" y="28"/>
                  </a:lnTo>
                  <a:lnTo>
                    <a:pt x="0" y="30"/>
                  </a:lnTo>
                  <a:lnTo>
                    <a:pt x="0" y="32"/>
                  </a:lnTo>
                  <a:lnTo>
                    <a:pt x="2" y="34"/>
                  </a:lnTo>
                  <a:lnTo>
                    <a:pt x="8" y="38"/>
                  </a:lnTo>
                  <a:lnTo>
                    <a:pt x="22" y="42"/>
                  </a:lnTo>
                  <a:lnTo>
                    <a:pt x="34" y="44"/>
                  </a:lnTo>
                  <a:lnTo>
                    <a:pt x="46" y="44"/>
                  </a:lnTo>
                  <a:lnTo>
                    <a:pt x="50" y="44"/>
                  </a:lnTo>
                  <a:lnTo>
                    <a:pt x="68" y="70"/>
                  </a:lnTo>
                  <a:lnTo>
                    <a:pt x="86" y="56"/>
                  </a:lnTo>
                  <a:lnTo>
                    <a:pt x="88" y="44"/>
                  </a:lnTo>
                  <a:lnTo>
                    <a:pt x="92" y="42"/>
                  </a:lnTo>
                  <a:lnTo>
                    <a:pt x="96" y="40"/>
                  </a:lnTo>
                  <a:lnTo>
                    <a:pt x="100" y="36"/>
                  </a:lnTo>
                  <a:lnTo>
                    <a:pt x="104" y="32"/>
                  </a:lnTo>
                  <a:lnTo>
                    <a:pt x="108" y="28"/>
                  </a:lnTo>
                  <a:lnTo>
                    <a:pt x="110" y="22"/>
                  </a:lnTo>
                  <a:lnTo>
                    <a:pt x="110" y="18"/>
                  </a:lnTo>
                  <a:lnTo>
                    <a:pt x="110" y="16"/>
                  </a:lnTo>
                  <a:lnTo>
                    <a:pt x="108" y="16"/>
                  </a:lnTo>
                  <a:lnTo>
                    <a:pt x="106" y="16"/>
                  </a:lnTo>
                  <a:lnTo>
                    <a:pt x="104" y="18"/>
                  </a:lnTo>
                  <a:lnTo>
                    <a:pt x="102" y="18"/>
                  </a:lnTo>
                  <a:lnTo>
                    <a:pt x="100" y="20"/>
                  </a:lnTo>
                  <a:lnTo>
                    <a:pt x="98" y="22"/>
                  </a:lnTo>
                  <a:lnTo>
                    <a:pt x="80" y="32"/>
                  </a:lnTo>
                  <a:lnTo>
                    <a:pt x="62" y="30"/>
                  </a:lnTo>
                  <a:lnTo>
                    <a:pt x="60" y="28"/>
                  </a:lnTo>
                  <a:lnTo>
                    <a:pt x="58" y="28"/>
                  </a:lnTo>
                  <a:lnTo>
                    <a:pt x="56" y="24"/>
                  </a:lnTo>
                  <a:lnTo>
                    <a:pt x="56" y="22"/>
                  </a:lnTo>
                  <a:lnTo>
                    <a:pt x="56" y="18"/>
                  </a:lnTo>
                  <a:lnTo>
                    <a:pt x="58" y="14"/>
                  </a:lnTo>
                  <a:lnTo>
                    <a:pt x="62" y="10"/>
                  </a:lnTo>
                  <a:lnTo>
                    <a:pt x="64" y="6"/>
                  </a:lnTo>
                  <a:lnTo>
                    <a:pt x="66" y="4"/>
                  </a:lnTo>
                  <a:lnTo>
                    <a:pt x="62" y="2"/>
                  </a:lnTo>
                  <a:lnTo>
                    <a:pt x="54" y="2"/>
                  </a:lnTo>
                  <a:lnTo>
                    <a:pt x="44" y="0"/>
                  </a:lnTo>
                  <a:lnTo>
                    <a:pt x="34" y="4"/>
                  </a:lnTo>
                  <a:lnTo>
                    <a:pt x="26" y="1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1" name="Freeform 192">
              <a:extLst>
                <a:ext uri="{FF2B5EF4-FFF2-40B4-BE49-F238E27FC236}">
                  <a16:creationId xmlns:a16="http://schemas.microsoft.com/office/drawing/2014/main" xmlns="" id="{1F108B34-1B25-4ABE-8D8D-C5BE35E1747D}"/>
                </a:ext>
              </a:extLst>
            </p:cNvPr>
            <p:cNvSpPr>
              <a:spLocks/>
            </p:cNvSpPr>
            <p:nvPr/>
          </p:nvSpPr>
          <p:spPr bwMode="gray">
            <a:xfrm>
              <a:off x="1051" y="1494"/>
              <a:ext cx="110" cy="220"/>
            </a:xfrm>
            <a:custGeom>
              <a:avLst/>
              <a:gdLst>
                <a:gd name="T0" fmla="*/ 44 w 110"/>
                <a:gd name="T1" fmla="*/ 20 h 220"/>
                <a:gd name="T2" fmla="*/ 40 w 110"/>
                <a:gd name="T3" fmla="*/ 20 h 220"/>
                <a:gd name="T4" fmla="*/ 36 w 110"/>
                <a:gd name="T5" fmla="*/ 20 h 220"/>
                <a:gd name="T6" fmla="*/ 34 w 110"/>
                <a:gd name="T7" fmla="*/ 26 h 220"/>
                <a:gd name="T8" fmla="*/ 32 w 110"/>
                <a:gd name="T9" fmla="*/ 32 h 220"/>
                <a:gd name="T10" fmla="*/ 28 w 110"/>
                <a:gd name="T11" fmla="*/ 34 h 220"/>
                <a:gd name="T12" fmla="*/ 24 w 110"/>
                <a:gd name="T13" fmla="*/ 34 h 220"/>
                <a:gd name="T14" fmla="*/ 24 w 110"/>
                <a:gd name="T15" fmla="*/ 34 h 220"/>
                <a:gd name="T16" fmla="*/ 20 w 110"/>
                <a:gd name="T17" fmla="*/ 26 h 220"/>
                <a:gd name="T18" fmla="*/ 12 w 110"/>
                <a:gd name="T19" fmla="*/ 18 h 220"/>
                <a:gd name="T20" fmla="*/ 2 w 110"/>
                <a:gd name="T21" fmla="*/ 16 h 220"/>
                <a:gd name="T22" fmla="*/ 0 w 110"/>
                <a:gd name="T23" fmla="*/ 60 h 220"/>
                <a:gd name="T24" fmla="*/ 4 w 110"/>
                <a:gd name="T25" fmla="*/ 72 h 220"/>
                <a:gd name="T26" fmla="*/ 14 w 110"/>
                <a:gd name="T27" fmla="*/ 94 h 220"/>
                <a:gd name="T28" fmla="*/ 42 w 110"/>
                <a:gd name="T29" fmla="*/ 106 h 220"/>
                <a:gd name="T30" fmla="*/ 58 w 110"/>
                <a:gd name="T31" fmla="*/ 94 h 220"/>
                <a:gd name="T32" fmla="*/ 60 w 110"/>
                <a:gd name="T33" fmla="*/ 96 h 220"/>
                <a:gd name="T34" fmla="*/ 66 w 110"/>
                <a:gd name="T35" fmla="*/ 100 h 220"/>
                <a:gd name="T36" fmla="*/ 68 w 110"/>
                <a:gd name="T37" fmla="*/ 106 h 220"/>
                <a:gd name="T38" fmla="*/ 62 w 110"/>
                <a:gd name="T39" fmla="*/ 114 h 220"/>
                <a:gd name="T40" fmla="*/ 46 w 110"/>
                <a:gd name="T41" fmla="*/ 126 h 220"/>
                <a:gd name="T42" fmla="*/ 38 w 110"/>
                <a:gd name="T43" fmla="*/ 130 h 220"/>
                <a:gd name="T44" fmla="*/ 36 w 110"/>
                <a:gd name="T45" fmla="*/ 144 h 220"/>
                <a:gd name="T46" fmla="*/ 36 w 110"/>
                <a:gd name="T47" fmla="*/ 166 h 220"/>
                <a:gd name="T48" fmla="*/ 38 w 110"/>
                <a:gd name="T49" fmla="*/ 170 h 220"/>
                <a:gd name="T50" fmla="*/ 42 w 110"/>
                <a:gd name="T51" fmla="*/ 182 h 220"/>
                <a:gd name="T52" fmla="*/ 48 w 110"/>
                <a:gd name="T53" fmla="*/ 192 h 220"/>
                <a:gd name="T54" fmla="*/ 56 w 110"/>
                <a:gd name="T55" fmla="*/ 202 h 220"/>
                <a:gd name="T56" fmla="*/ 62 w 110"/>
                <a:gd name="T57" fmla="*/ 212 h 220"/>
                <a:gd name="T58" fmla="*/ 66 w 110"/>
                <a:gd name="T59" fmla="*/ 220 h 220"/>
                <a:gd name="T60" fmla="*/ 74 w 110"/>
                <a:gd name="T61" fmla="*/ 212 h 220"/>
                <a:gd name="T62" fmla="*/ 90 w 110"/>
                <a:gd name="T63" fmla="*/ 154 h 220"/>
                <a:gd name="T64" fmla="*/ 104 w 110"/>
                <a:gd name="T65" fmla="*/ 98 h 220"/>
                <a:gd name="T66" fmla="*/ 108 w 110"/>
                <a:gd name="T67" fmla="*/ 88 h 220"/>
                <a:gd name="T68" fmla="*/ 108 w 110"/>
                <a:gd name="T69" fmla="*/ 66 h 220"/>
                <a:gd name="T70" fmla="*/ 102 w 110"/>
                <a:gd name="T71" fmla="*/ 22 h 220"/>
                <a:gd name="T72" fmla="*/ 70 w 110"/>
                <a:gd name="T73" fmla="*/ 2 h 220"/>
                <a:gd name="T74" fmla="*/ 64 w 110"/>
                <a:gd name="T75" fmla="*/ 4 h 220"/>
                <a:gd name="T76" fmla="*/ 58 w 110"/>
                <a:gd name="T77" fmla="*/ 8 h 220"/>
                <a:gd name="T78" fmla="*/ 58 w 110"/>
                <a:gd name="T79" fmla="*/ 14 h 220"/>
                <a:gd name="T80" fmla="*/ 56 w 110"/>
                <a:gd name="T81" fmla="*/ 24 h 220"/>
                <a:gd name="T82" fmla="*/ 54 w 110"/>
                <a:gd name="T83" fmla="*/ 30 h 220"/>
                <a:gd name="T84" fmla="*/ 44 w 110"/>
                <a:gd name="T85" fmla="*/ 22 h 2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0"/>
                <a:gd name="T130" fmla="*/ 0 h 220"/>
                <a:gd name="T131" fmla="*/ 110 w 110"/>
                <a:gd name="T132" fmla="*/ 220 h 2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0" h="220">
                  <a:moveTo>
                    <a:pt x="44" y="22"/>
                  </a:moveTo>
                  <a:lnTo>
                    <a:pt x="44" y="20"/>
                  </a:lnTo>
                  <a:lnTo>
                    <a:pt x="42" y="20"/>
                  </a:lnTo>
                  <a:lnTo>
                    <a:pt x="40" y="20"/>
                  </a:lnTo>
                  <a:lnTo>
                    <a:pt x="38" y="20"/>
                  </a:lnTo>
                  <a:lnTo>
                    <a:pt x="36" y="20"/>
                  </a:lnTo>
                  <a:lnTo>
                    <a:pt x="34" y="22"/>
                  </a:lnTo>
                  <a:lnTo>
                    <a:pt x="34" y="26"/>
                  </a:lnTo>
                  <a:lnTo>
                    <a:pt x="34" y="28"/>
                  </a:lnTo>
                  <a:lnTo>
                    <a:pt x="32" y="32"/>
                  </a:lnTo>
                  <a:lnTo>
                    <a:pt x="32" y="34"/>
                  </a:lnTo>
                  <a:lnTo>
                    <a:pt x="28" y="34"/>
                  </a:lnTo>
                  <a:lnTo>
                    <a:pt x="26" y="34"/>
                  </a:lnTo>
                  <a:lnTo>
                    <a:pt x="24" y="34"/>
                  </a:lnTo>
                  <a:lnTo>
                    <a:pt x="22" y="30"/>
                  </a:lnTo>
                  <a:lnTo>
                    <a:pt x="20" y="26"/>
                  </a:lnTo>
                  <a:lnTo>
                    <a:pt x="16" y="22"/>
                  </a:lnTo>
                  <a:lnTo>
                    <a:pt x="12" y="18"/>
                  </a:lnTo>
                  <a:lnTo>
                    <a:pt x="8" y="16"/>
                  </a:lnTo>
                  <a:lnTo>
                    <a:pt x="2" y="16"/>
                  </a:lnTo>
                  <a:lnTo>
                    <a:pt x="0" y="36"/>
                  </a:lnTo>
                  <a:lnTo>
                    <a:pt x="0" y="60"/>
                  </a:lnTo>
                  <a:lnTo>
                    <a:pt x="0" y="64"/>
                  </a:lnTo>
                  <a:lnTo>
                    <a:pt x="4" y="72"/>
                  </a:lnTo>
                  <a:lnTo>
                    <a:pt x="8" y="84"/>
                  </a:lnTo>
                  <a:lnTo>
                    <a:pt x="14" y="94"/>
                  </a:lnTo>
                  <a:lnTo>
                    <a:pt x="28" y="114"/>
                  </a:lnTo>
                  <a:lnTo>
                    <a:pt x="42" y="106"/>
                  </a:lnTo>
                  <a:lnTo>
                    <a:pt x="44" y="94"/>
                  </a:lnTo>
                  <a:lnTo>
                    <a:pt x="58" y="94"/>
                  </a:lnTo>
                  <a:lnTo>
                    <a:pt x="58" y="96"/>
                  </a:lnTo>
                  <a:lnTo>
                    <a:pt x="60" y="96"/>
                  </a:lnTo>
                  <a:lnTo>
                    <a:pt x="64" y="98"/>
                  </a:lnTo>
                  <a:lnTo>
                    <a:pt x="66" y="100"/>
                  </a:lnTo>
                  <a:lnTo>
                    <a:pt x="68" y="104"/>
                  </a:lnTo>
                  <a:lnTo>
                    <a:pt x="68" y="106"/>
                  </a:lnTo>
                  <a:lnTo>
                    <a:pt x="66" y="110"/>
                  </a:lnTo>
                  <a:lnTo>
                    <a:pt x="62" y="114"/>
                  </a:lnTo>
                  <a:lnTo>
                    <a:pt x="54" y="122"/>
                  </a:lnTo>
                  <a:lnTo>
                    <a:pt x="46" y="126"/>
                  </a:lnTo>
                  <a:lnTo>
                    <a:pt x="40" y="128"/>
                  </a:lnTo>
                  <a:lnTo>
                    <a:pt x="38" y="130"/>
                  </a:lnTo>
                  <a:lnTo>
                    <a:pt x="36" y="132"/>
                  </a:lnTo>
                  <a:lnTo>
                    <a:pt x="36" y="144"/>
                  </a:lnTo>
                  <a:lnTo>
                    <a:pt x="46" y="152"/>
                  </a:lnTo>
                  <a:lnTo>
                    <a:pt x="36" y="166"/>
                  </a:lnTo>
                  <a:lnTo>
                    <a:pt x="38" y="170"/>
                  </a:lnTo>
                  <a:lnTo>
                    <a:pt x="40" y="176"/>
                  </a:lnTo>
                  <a:lnTo>
                    <a:pt x="42" y="182"/>
                  </a:lnTo>
                  <a:lnTo>
                    <a:pt x="44" y="188"/>
                  </a:lnTo>
                  <a:lnTo>
                    <a:pt x="48" y="192"/>
                  </a:lnTo>
                  <a:lnTo>
                    <a:pt x="52" y="196"/>
                  </a:lnTo>
                  <a:lnTo>
                    <a:pt x="56" y="202"/>
                  </a:lnTo>
                  <a:lnTo>
                    <a:pt x="58" y="208"/>
                  </a:lnTo>
                  <a:lnTo>
                    <a:pt x="62" y="212"/>
                  </a:lnTo>
                  <a:lnTo>
                    <a:pt x="64" y="216"/>
                  </a:lnTo>
                  <a:lnTo>
                    <a:pt x="66" y="220"/>
                  </a:lnTo>
                  <a:lnTo>
                    <a:pt x="74" y="212"/>
                  </a:lnTo>
                  <a:lnTo>
                    <a:pt x="84" y="172"/>
                  </a:lnTo>
                  <a:lnTo>
                    <a:pt x="90" y="154"/>
                  </a:lnTo>
                  <a:lnTo>
                    <a:pt x="94" y="132"/>
                  </a:lnTo>
                  <a:lnTo>
                    <a:pt x="104" y="98"/>
                  </a:lnTo>
                  <a:lnTo>
                    <a:pt x="106" y="96"/>
                  </a:lnTo>
                  <a:lnTo>
                    <a:pt x="108" y="88"/>
                  </a:lnTo>
                  <a:lnTo>
                    <a:pt x="110" y="76"/>
                  </a:lnTo>
                  <a:lnTo>
                    <a:pt x="108" y="66"/>
                  </a:lnTo>
                  <a:lnTo>
                    <a:pt x="98" y="46"/>
                  </a:lnTo>
                  <a:lnTo>
                    <a:pt x="102" y="22"/>
                  </a:lnTo>
                  <a:lnTo>
                    <a:pt x="70" y="0"/>
                  </a:lnTo>
                  <a:lnTo>
                    <a:pt x="70" y="2"/>
                  </a:lnTo>
                  <a:lnTo>
                    <a:pt x="66" y="2"/>
                  </a:lnTo>
                  <a:lnTo>
                    <a:pt x="64" y="4"/>
                  </a:lnTo>
                  <a:lnTo>
                    <a:pt x="60" y="6"/>
                  </a:lnTo>
                  <a:lnTo>
                    <a:pt x="58" y="8"/>
                  </a:lnTo>
                  <a:lnTo>
                    <a:pt x="58" y="10"/>
                  </a:lnTo>
                  <a:lnTo>
                    <a:pt x="58" y="14"/>
                  </a:lnTo>
                  <a:lnTo>
                    <a:pt x="58" y="18"/>
                  </a:lnTo>
                  <a:lnTo>
                    <a:pt x="56" y="24"/>
                  </a:lnTo>
                  <a:lnTo>
                    <a:pt x="56" y="26"/>
                  </a:lnTo>
                  <a:lnTo>
                    <a:pt x="54" y="30"/>
                  </a:lnTo>
                  <a:lnTo>
                    <a:pt x="44" y="2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2" name="Freeform 193">
              <a:extLst>
                <a:ext uri="{FF2B5EF4-FFF2-40B4-BE49-F238E27FC236}">
                  <a16:creationId xmlns:a16="http://schemas.microsoft.com/office/drawing/2014/main" xmlns="" id="{7699E442-B2E6-45EE-B451-8C44EBA75589}"/>
                </a:ext>
              </a:extLst>
            </p:cNvPr>
            <p:cNvSpPr>
              <a:spLocks/>
            </p:cNvSpPr>
            <p:nvPr/>
          </p:nvSpPr>
          <p:spPr bwMode="gray">
            <a:xfrm>
              <a:off x="1139" y="1454"/>
              <a:ext cx="122" cy="94"/>
            </a:xfrm>
            <a:custGeom>
              <a:avLst/>
              <a:gdLst>
                <a:gd name="T0" fmla="*/ 22 w 122"/>
                <a:gd name="T1" fmla="*/ 0 h 94"/>
                <a:gd name="T2" fmla="*/ 14 w 122"/>
                <a:gd name="T3" fmla="*/ 20 h 94"/>
                <a:gd name="T4" fmla="*/ 0 w 122"/>
                <a:gd name="T5" fmla="*/ 32 h 94"/>
                <a:gd name="T6" fmla="*/ 0 w 122"/>
                <a:gd name="T7" fmla="*/ 32 h 94"/>
                <a:gd name="T8" fmla="*/ 2 w 122"/>
                <a:gd name="T9" fmla="*/ 36 h 94"/>
                <a:gd name="T10" fmla="*/ 4 w 122"/>
                <a:gd name="T11" fmla="*/ 40 h 94"/>
                <a:gd name="T12" fmla="*/ 6 w 122"/>
                <a:gd name="T13" fmla="*/ 46 h 94"/>
                <a:gd name="T14" fmla="*/ 10 w 122"/>
                <a:gd name="T15" fmla="*/ 50 h 94"/>
                <a:gd name="T16" fmla="*/ 12 w 122"/>
                <a:gd name="T17" fmla="*/ 52 h 94"/>
                <a:gd name="T18" fmla="*/ 14 w 122"/>
                <a:gd name="T19" fmla="*/ 54 h 94"/>
                <a:gd name="T20" fmla="*/ 18 w 122"/>
                <a:gd name="T21" fmla="*/ 54 h 94"/>
                <a:gd name="T22" fmla="*/ 22 w 122"/>
                <a:gd name="T23" fmla="*/ 56 h 94"/>
                <a:gd name="T24" fmla="*/ 26 w 122"/>
                <a:gd name="T25" fmla="*/ 56 h 94"/>
                <a:gd name="T26" fmla="*/ 28 w 122"/>
                <a:gd name="T27" fmla="*/ 56 h 94"/>
                <a:gd name="T28" fmla="*/ 30 w 122"/>
                <a:gd name="T29" fmla="*/ 58 h 94"/>
                <a:gd name="T30" fmla="*/ 32 w 122"/>
                <a:gd name="T31" fmla="*/ 60 h 94"/>
                <a:gd name="T32" fmla="*/ 30 w 122"/>
                <a:gd name="T33" fmla="*/ 62 h 94"/>
                <a:gd name="T34" fmla="*/ 28 w 122"/>
                <a:gd name="T35" fmla="*/ 66 h 94"/>
                <a:gd name="T36" fmla="*/ 24 w 122"/>
                <a:gd name="T37" fmla="*/ 70 h 94"/>
                <a:gd name="T38" fmla="*/ 24 w 122"/>
                <a:gd name="T39" fmla="*/ 74 h 94"/>
                <a:gd name="T40" fmla="*/ 26 w 122"/>
                <a:gd name="T41" fmla="*/ 80 h 94"/>
                <a:gd name="T42" fmla="*/ 28 w 122"/>
                <a:gd name="T43" fmla="*/ 82 h 94"/>
                <a:gd name="T44" fmla="*/ 32 w 122"/>
                <a:gd name="T45" fmla="*/ 86 h 94"/>
                <a:gd name="T46" fmla="*/ 36 w 122"/>
                <a:gd name="T47" fmla="*/ 88 h 94"/>
                <a:gd name="T48" fmla="*/ 40 w 122"/>
                <a:gd name="T49" fmla="*/ 88 h 94"/>
                <a:gd name="T50" fmla="*/ 50 w 122"/>
                <a:gd name="T51" fmla="*/ 88 h 94"/>
                <a:gd name="T52" fmla="*/ 64 w 122"/>
                <a:gd name="T53" fmla="*/ 88 h 94"/>
                <a:gd name="T54" fmla="*/ 80 w 122"/>
                <a:gd name="T55" fmla="*/ 94 h 94"/>
                <a:gd name="T56" fmla="*/ 122 w 122"/>
                <a:gd name="T57" fmla="*/ 42 h 94"/>
                <a:gd name="T58" fmla="*/ 114 w 122"/>
                <a:gd name="T59" fmla="*/ 24 h 94"/>
                <a:gd name="T60" fmla="*/ 92 w 122"/>
                <a:gd name="T61" fmla="*/ 20 h 94"/>
                <a:gd name="T62" fmla="*/ 56 w 122"/>
                <a:gd name="T63" fmla="*/ 0 h 94"/>
                <a:gd name="T64" fmla="*/ 54 w 122"/>
                <a:gd name="T65" fmla="*/ 12 h 94"/>
                <a:gd name="T66" fmla="*/ 40 w 122"/>
                <a:gd name="T67" fmla="*/ 10 h 94"/>
                <a:gd name="T68" fmla="*/ 22 w 122"/>
                <a:gd name="T69" fmla="*/ 0 h 9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2"/>
                <a:gd name="T106" fmla="*/ 0 h 94"/>
                <a:gd name="T107" fmla="*/ 122 w 122"/>
                <a:gd name="T108" fmla="*/ 94 h 9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2" h="94">
                  <a:moveTo>
                    <a:pt x="22" y="0"/>
                  </a:moveTo>
                  <a:lnTo>
                    <a:pt x="14" y="20"/>
                  </a:lnTo>
                  <a:lnTo>
                    <a:pt x="0" y="32"/>
                  </a:lnTo>
                  <a:lnTo>
                    <a:pt x="2" y="36"/>
                  </a:lnTo>
                  <a:lnTo>
                    <a:pt x="4" y="40"/>
                  </a:lnTo>
                  <a:lnTo>
                    <a:pt x="6" y="46"/>
                  </a:lnTo>
                  <a:lnTo>
                    <a:pt x="10" y="50"/>
                  </a:lnTo>
                  <a:lnTo>
                    <a:pt x="12" y="52"/>
                  </a:lnTo>
                  <a:lnTo>
                    <a:pt x="14" y="54"/>
                  </a:lnTo>
                  <a:lnTo>
                    <a:pt x="18" y="54"/>
                  </a:lnTo>
                  <a:lnTo>
                    <a:pt x="22" y="56"/>
                  </a:lnTo>
                  <a:lnTo>
                    <a:pt x="26" y="56"/>
                  </a:lnTo>
                  <a:lnTo>
                    <a:pt x="28" y="56"/>
                  </a:lnTo>
                  <a:lnTo>
                    <a:pt x="30" y="58"/>
                  </a:lnTo>
                  <a:lnTo>
                    <a:pt x="32" y="60"/>
                  </a:lnTo>
                  <a:lnTo>
                    <a:pt x="30" y="62"/>
                  </a:lnTo>
                  <a:lnTo>
                    <a:pt x="28" y="66"/>
                  </a:lnTo>
                  <a:lnTo>
                    <a:pt x="24" y="70"/>
                  </a:lnTo>
                  <a:lnTo>
                    <a:pt x="24" y="74"/>
                  </a:lnTo>
                  <a:lnTo>
                    <a:pt x="26" y="80"/>
                  </a:lnTo>
                  <a:lnTo>
                    <a:pt x="28" y="82"/>
                  </a:lnTo>
                  <a:lnTo>
                    <a:pt x="32" y="86"/>
                  </a:lnTo>
                  <a:lnTo>
                    <a:pt x="36" y="88"/>
                  </a:lnTo>
                  <a:lnTo>
                    <a:pt x="40" y="88"/>
                  </a:lnTo>
                  <a:lnTo>
                    <a:pt x="50" y="88"/>
                  </a:lnTo>
                  <a:lnTo>
                    <a:pt x="64" y="88"/>
                  </a:lnTo>
                  <a:lnTo>
                    <a:pt x="80" y="94"/>
                  </a:lnTo>
                  <a:lnTo>
                    <a:pt x="122" y="42"/>
                  </a:lnTo>
                  <a:lnTo>
                    <a:pt x="114" y="24"/>
                  </a:lnTo>
                  <a:lnTo>
                    <a:pt x="92" y="20"/>
                  </a:lnTo>
                  <a:lnTo>
                    <a:pt x="56" y="0"/>
                  </a:lnTo>
                  <a:lnTo>
                    <a:pt x="54" y="12"/>
                  </a:lnTo>
                  <a:lnTo>
                    <a:pt x="40" y="10"/>
                  </a:lnTo>
                  <a:lnTo>
                    <a:pt x="2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3" name="Freeform 194">
              <a:extLst>
                <a:ext uri="{FF2B5EF4-FFF2-40B4-BE49-F238E27FC236}">
                  <a16:creationId xmlns:a16="http://schemas.microsoft.com/office/drawing/2014/main" xmlns="" id="{D1D03D06-0239-43AD-BEAD-0BD2A26D8D72}"/>
                </a:ext>
              </a:extLst>
            </p:cNvPr>
            <p:cNvSpPr>
              <a:spLocks/>
            </p:cNvSpPr>
            <p:nvPr/>
          </p:nvSpPr>
          <p:spPr bwMode="gray">
            <a:xfrm>
              <a:off x="1167" y="1618"/>
              <a:ext cx="46" cy="46"/>
            </a:xfrm>
            <a:custGeom>
              <a:avLst/>
              <a:gdLst>
                <a:gd name="T0" fmla="*/ 28 w 46"/>
                <a:gd name="T1" fmla="*/ 8 h 46"/>
                <a:gd name="T2" fmla="*/ 28 w 46"/>
                <a:gd name="T3" fmla="*/ 6 h 46"/>
                <a:gd name="T4" fmla="*/ 26 w 46"/>
                <a:gd name="T5" fmla="*/ 4 h 46"/>
                <a:gd name="T6" fmla="*/ 22 w 46"/>
                <a:gd name="T7" fmla="*/ 2 h 46"/>
                <a:gd name="T8" fmla="*/ 20 w 46"/>
                <a:gd name="T9" fmla="*/ 0 h 46"/>
                <a:gd name="T10" fmla="*/ 16 w 46"/>
                <a:gd name="T11" fmla="*/ 0 h 46"/>
                <a:gd name="T12" fmla="*/ 12 w 46"/>
                <a:gd name="T13" fmla="*/ 0 h 46"/>
                <a:gd name="T14" fmla="*/ 10 w 46"/>
                <a:gd name="T15" fmla="*/ 0 h 46"/>
                <a:gd name="T16" fmla="*/ 8 w 46"/>
                <a:gd name="T17" fmla="*/ 4 h 46"/>
                <a:gd name="T18" fmla="*/ 4 w 46"/>
                <a:gd name="T19" fmla="*/ 8 h 46"/>
                <a:gd name="T20" fmla="*/ 2 w 46"/>
                <a:gd name="T21" fmla="*/ 12 h 46"/>
                <a:gd name="T22" fmla="*/ 2 w 46"/>
                <a:gd name="T23" fmla="*/ 16 h 46"/>
                <a:gd name="T24" fmla="*/ 0 w 46"/>
                <a:gd name="T25" fmla="*/ 20 h 46"/>
                <a:gd name="T26" fmla="*/ 2 w 46"/>
                <a:gd name="T27" fmla="*/ 24 h 46"/>
                <a:gd name="T28" fmla="*/ 4 w 46"/>
                <a:gd name="T29" fmla="*/ 26 h 46"/>
                <a:gd name="T30" fmla="*/ 8 w 46"/>
                <a:gd name="T31" fmla="*/ 30 h 46"/>
                <a:gd name="T32" fmla="*/ 12 w 46"/>
                <a:gd name="T33" fmla="*/ 34 h 46"/>
                <a:gd name="T34" fmla="*/ 16 w 46"/>
                <a:gd name="T35" fmla="*/ 36 h 46"/>
                <a:gd name="T36" fmla="*/ 20 w 46"/>
                <a:gd name="T37" fmla="*/ 40 h 46"/>
                <a:gd name="T38" fmla="*/ 24 w 46"/>
                <a:gd name="T39" fmla="*/ 42 h 46"/>
                <a:gd name="T40" fmla="*/ 28 w 46"/>
                <a:gd name="T41" fmla="*/ 44 h 46"/>
                <a:gd name="T42" fmla="*/ 28 w 46"/>
                <a:gd name="T43" fmla="*/ 46 h 46"/>
                <a:gd name="T44" fmla="*/ 28 w 46"/>
                <a:gd name="T45" fmla="*/ 44 h 46"/>
                <a:gd name="T46" fmla="*/ 32 w 46"/>
                <a:gd name="T47" fmla="*/ 44 h 46"/>
                <a:gd name="T48" fmla="*/ 36 w 46"/>
                <a:gd name="T49" fmla="*/ 40 h 46"/>
                <a:gd name="T50" fmla="*/ 40 w 46"/>
                <a:gd name="T51" fmla="*/ 38 h 46"/>
                <a:gd name="T52" fmla="*/ 42 w 46"/>
                <a:gd name="T53" fmla="*/ 34 h 46"/>
                <a:gd name="T54" fmla="*/ 46 w 46"/>
                <a:gd name="T55" fmla="*/ 32 h 46"/>
                <a:gd name="T56" fmla="*/ 46 w 46"/>
                <a:gd name="T57" fmla="*/ 28 h 46"/>
                <a:gd name="T58" fmla="*/ 46 w 46"/>
                <a:gd name="T59" fmla="*/ 24 h 46"/>
                <a:gd name="T60" fmla="*/ 42 w 46"/>
                <a:gd name="T61" fmla="*/ 20 h 46"/>
                <a:gd name="T62" fmla="*/ 38 w 46"/>
                <a:gd name="T63" fmla="*/ 16 h 46"/>
                <a:gd name="T64" fmla="*/ 34 w 46"/>
                <a:gd name="T65" fmla="*/ 12 h 46"/>
                <a:gd name="T66" fmla="*/ 32 w 46"/>
                <a:gd name="T67" fmla="*/ 10 h 46"/>
                <a:gd name="T68" fmla="*/ 28 w 46"/>
                <a:gd name="T69" fmla="*/ 8 h 46"/>
                <a:gd name="T70" fmla="*/ 28 w 46"/>
                <a:gd name="T71" fmla="*/ 8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
                <a:gd name="T109" fmla="*/ 0 h 46"/>
                <a:gd name="T110" fmla="*/ 46 w 46"/>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 h="46">
                  <a:moveTo>
                    <a:pt x="28" y="8"/>
                  </a:moveTo>
                  <a:lnTo>
                    <a:pt x="28" y="6"/>
                  </a:lnTo>
                  <a:lnTo>
                    <a:pt x="26" y="4"/>
                  </a:lnTo>
                  <a:lnTo>
                    <a:pt x="22" y="2"/>
                  </a:lnTo>
                  <a:lnTo>
                    <a:pt x="20" y="0"/>
                  </a:lnTo>
                  <a:lnTo>
                    <a:pt x="16" y="0"/>
                  </a:lnTo>
                  <a:lnTo>
                    <a:pt x="12" y="0"/>
                  </a:lnTo>
                  <a:lnTo>
                    <a:pt x="10" y="0"/>
                  </a:lnTo>
                  <a:lnTo>
                    <a:pt x="8" y="4"/>
                  </a:lnTo>
                  <a:lnTo>
                    <a:pt x="4" y="8"/>
                  </a:lnTo>
                  <a:lnTo>
                    <a:pt x="2" y="12"/>
                  </a:lnTo>
                  <a:lnTo>
                    <a:pt x="2" y="16"/>
                  </a:lnTo>
                  <a:lnTo>
                    <a:pt x="0" y="20"/>
                  </a:lnTo>
                  <a:lnTo>
                    <a:pt x="2" y="24"/>
                  </a:lnTo>
                  <a:lnTo>
                    <a:pt x="4" y="26"/>
                  </a:lnTo>
                  <a:lnTo>
                    <a:pt x="8" y="30"/>
                  </a:lnTo>
                  <a:lnTo>
                    <a:pt x="12" y="34"/>
                  </a:lnTo>
                  <a:lnTo>
                    <a:pt x="16" y="36"/>
                  </a:lnTo>
                  <a:lnTo>
                    <a:pt x="20" y="40"/>
                  </a:lnTo>
                  <a:lnTo>
                    <a:pt x="24" y="42"/>
                  </a:lnTo>
                  <a:lnTo>
                    <a:pt x="28" y="44"/>
                  </a:lnTo>
                  <a:lnTo>
                    <a:pt x="28" y="46"/>
                  </a:lnTo>
                  <a:lnTo>
                    <a:pt x="28" y="44"/>
                  </a:lnTo>
                  <a:lnTo>
                    <a:pt x="32" y="44"/>
                  </a:lnTo>
                  <a:lnTo>
                    <a:pt x="36" y="40"/>
                  </a:lnTo>
                  <a:lnTo>
                    <a:pt x="40" y="38"/>
                  </a:lnTo>
                  <a:lnTo>
                    <a:pt x="42" y="34"/>
                  </a:lnTo>
                  <a:lnTo>
                    <a:pt x="46" y="32"/>
                  </a:lnTo>
                  <a:lnTo>
                    <a:pt x="46" y="28"/>
                  </a:lnTo>
                  <a:lnTo>
                    <a:pt x="46" y="24"/>
                  </a:lnTo>
                  <a:lnTo>
                    <a:pt x="42" y="20"/>
                  </a:lnTo>
                  <a:lnTo>
                    <a:pt x="38" y="16"/>
                  </a:lnTo>
                  <a:lnTo>
                    <a:pt x="34" y="12"/>
                  </a:lnTo>
                  <a:lnTo>
                    <a:pt x="32" y="10"/>
                  </a:lnTo>
                  <a:lnTo>
                    <a:pt x="28"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4" name="Freeform 195">
              <a:extLst>
                <a:ext uri="{FF2B5EF4-FFF2-40B4-BE49-F238E27FC236}">
                  <a16:creationId xmlns:a16="http://schemas.microsoft.com/office/drawing/2014/main" xmlns="" id="{3EC8B6F8-C836-4218-97F0-1F9237CD16E6}"/>
                </a:ext>
              </a:extLst>
            </p:cNvPr>
            <p:cNvSpPr>
              <a:spLocks/>
            </p:cNvSpPr>
            <p:nvPr/>
          </p:nvSpPr>
          <p:spPr bwMode="gray">
            <a:xfrm>
              <a:off x="2641" y="2278"/>
              <a:ext cx="32" cy="164"/>
            </a:xfrm>
            <a:custGeom>
              <a:avLst/>
              <a:gdLst>
                <a:gd name="T0" fmla="*/ 26 w 32"/>
                <a:gd name="T1" fmla="*/ 8 h 164"/>
                <a:gd name="T2" fmla="*/ 26 w 32"/>
                <a:gd name="T3" fmla="*/ 6 h 164"/>
                <a:gd name="T4" fmla="*/ 24 w 32"/>
                <a:gd name="T5" fmla="*/ 6 h 164"/>
                <a:gd name="T6" fmla="*/ 22 w 32"/>
                <a:gd name="T7" fmla="*/ 2 h 164"/>
                <a:gd name="T8" fmla="*/ 20 w 32"/>
                <a:gd name="T9" fmla="*/ 2 h 164"/>
                <a:gd name="T10" fmla="*/ 18 w 32"/>
                <a:gd name="T11" fmla="*/ 0 h 164"/>
                <a:gd name="T12" fmla="*/ 16 w 32"/>
                <a:gd name="T13" fmla="*/ 2 h 164"/>
                <a:gd name="T14" fmla="*/ 14 w 32"/>
                <a:gd name="T15" fmla="*/ 6 h 164"/>
                <a:gd name="T16" fmla="*/ 12 w 32"/>
                <a:gd name="T17" fmla="*/ 10 h 164"/>
                <a:gd name="T18" fmla="*/ 10 w 32"/>
                <a:gd name="T19" fmla="*/ 14 h 164"/>
                <a:gd name="T20" fmla="*/ 8 w 32"/>
                <a:gd name="T21" fmla="*/ 18 h 164"/>
                <a:gd name="T22" fmla="*/ 8 w 32"/>
                <a:gd name="T23" fmla="*/ 22 h 164"/>
                <a:gd name="T24" fmla="*/ 8 w 32"/>
                <a:gd name="T25" fmla="*/ 22 h 164"/>
                <a:gd name="T26" fmla="*/ 2 w 32"/>
                <a:gd name="T27" fmla="*/ 42 h 164"/>
                <a:gd name="T28" fmla="*/ 2 w 32"/>
                <a:gd name="T29" fmla="*/ 44 h 164"/>
                <a:gd name="T30" fmla="*/ 2 w 32"/>
                <a:gd name="T31" fmla="*/ 46 h 164"/>
                <a:gd name="T32" fmla="*/ 4 w 32"/>
                <a:gd name="T33" fmla="*/ 52 h 164"/>
                <a:gd name="T34" fmla="*/ 4 w 32"/>
                <a:gd name="T35" fmla="*/ 56 h 164"/>
                <a:gd name="T36" fmla="*/ 6 w 32"/>
                <a:gd name="T37" fmla="*/ 60 h 164"/>
                <a:gd name="T38" fmla="*/ 6 w 32"/>
                <a:gd name="T39" fmla="*/ 66 h 164"/>
                <a:gd name="T40" fmla="*/ 8 w 32"/>
                <a:gd name="T41" fmla="*/ 82 h 164"/>
                <a:gd name="T42" fmla="*/ 6 w 32"/>
                <a:gd name="T43" fmla="*/ 100 h 164"/>
                <a:gd name="T44" fmla="*/ 6 w 32"/>
                <a:gd name="T45" fmla="*/ 118 h 164"/>
                <a:gd name="T46" fmla="*/ 6 w 32"/>
                <a:gd name="T47" fmla="*/ 132 h 164"/>
                <a:gd name="T48" fmla="*/ 6 w 32"/>
                <a:gd name="T49" fmla="*/ 140 h 164"/>
                <a:gd name="T50" fmla="*/ 6 w 32"/>
                <a:gd name="T51" fmla="*/ 142 h 164"/>
                <a:gd name="T52" fmla="*/ 4 w 32"/>
                <a:gd name="T53" fmla="*/ 146 h 164"/>
                <a:gd name="T54" fmla="*/ 2 w 32"/>
                <a:gd name="T55" fmla="*/ 150 h 164"/>
                <a:gd name="T56" fmla="*/ 0 w 32"/>
                <a:gd name="T57" fmla="*/ 156 h 164"/>
                <a:gd name="T58" fmla="*/ 0 w 32"/>
                <a:gd name="T59" fmla="*/ 158 h 164"/>
                <a:gd name="T60" fmla="*/ 0 w 32"/>
                <a:gd name="T61" fmla="*/ 160 h 164"/>
                <a:gd name="T62" fmla="*/ 8 w 32"/>
                <a:gd name="T63" fmla="*/ 164 h 164"/>
                <a:gd name="T64" fmla="*/ 12 w 32"/>
                <a:gd name="T65" fmla="*/ 152 h 164"/>
                <a:gd name="T66" fmla="*/ 22 w 32"/>
                <a:gd name="T67" fmla="*/ 162 h 164"/>
                <a:gd name="T68" fmla="*/ 22 w 32"/>
                <a:gd name="T69" fmla="*/ 160 h 164"/>
                <a:gd name="T70" fmla="*/ 22 w 32"/>
                <a:gd name="T71" fmla="*/ 158 h 164"/>
                <a:gd name="T72" fmla="*/ 22 w 32"/>
                <a:gd name="T73" fmla="*/ 152 h 164"/>
                <a:gd name="T74" fmla="*/ 22 w 32"/>
                <a:gd name="T75" fmla="*/ 146 h 164"/>
                <a:gd name="T76" fmla="*/ 20 w 32"/>
                <a:gd name="T77" fmla="*/ 140 h 164"/>
                <a:gd name="T78" fmla="*/ 16 w 32"/>
                <a:gd name="T79" fmla="*/ 130 h 164"/>
                <a:gd name="T80" fmla="*/ 16 w 32"/>
                <a:gd name="T81" fmla="*/ 118 h 164"/>
                <a:gd name="T82" fmla="*/ 24 w 32"/>
                <a:gd name="T83" fmla="*/ 106 h 164"/>
                <a:gd name="T84" fmla="*/ 28 w 32"/>
                <a:gd name="T85" fmla="*/ 102 h 164"/>
                <a:gd name="T86" fmla="*/ 32 w 32"/>
                <a:gd name="T87" fmla="*/ 96 h 164"/>
                <a:gd name="T88" fmla="*/ 32 w 32"/>
                <a:gd name="T89" fmla="*/ 92 h 164"/>
                <a:gd name="T90" fmla="*/ 32 w 32"/>
                <a:gd name="T91" fmla="*/ 88 h 164"/>
                <a:gd name="T92" fmla="*/ 30 w 32"/>
                <a:gd name="T93" fmla="*/ 84 h 164"/>
                <a:gd name="T94" fmla="*/ 30 w 32"/>
                <a:gd name="T95" fmla="*/ 80 h 164"/>
                <a:gd name="T96" fmla="*/ 30 w 32"/>
                <a:gd name="T97" fmla="*/ 74 h 164"/>
                <a:gd name="T98" fmla="*/ 28 w 32"/>
                <a:gd name="T99" fmla="*/ 62 h 164"/>
                <a:gd name="T100" fmla="*/ 26 w 32"/>
                <a:gd name="T101" fmla="*/ 50 h 164"/>
                <a:gd name="T102" fmla="*/ 24 w 32"/>
                <a:gd name="T103" fmla="*/ 40 h 164"/>
                <a:gd name="T104" fmla="*/ 24 w 32"/>
                <a:gd name="T105" fmla="*/ 36 h 164"/>
                <a:gd name="T106" fmla="*/ 24 w 32"/>
                <a:gd name="T107" fmla="*/ 36 h 164"/>
                <a:gd name="T108" fmla="*/ 22 w 32"/>
                <a:gd name="T109" fmla="*/ 32 h 164"/>
                <a:gd name="T110" fmla="*/ 22 w 32"/>
                <a:gd name="T111" fmla="*/ 28 h 164"/>
                <a:gd name="T112" fmla="*/ 22 w 32"/>
                <a:gd name="T113" fmla="*/ 22 h 164"/>
                <a:gd name="T114" fmla="*/ 22 w 32"/>
                <a:gd name="T115" fmla="*/ 16 h 164"/>
                <a:gd name="T116" fmla="*/ 24 w 32"/>
                <a:gd name="T117" fmla="*/ 12 h 164"/>
                <a:gd name="T118" fmla="*/ 26 w 32"/>
                <a:gd name="T119" fmla="*/ 8 h 1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
                <a:gd name="T181" fmla="*/ 0 h 164"/>
                <a:gd name="T182" fmla="*/ 32 w 32"/>
                <a:gd name="T183" fmla="*/ 164 h 1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 h="164">
                  <a:moveTo>
                    <a:pt x="26" y="8"/>
                  </a:moveTo>
                  <a:lnTo>
                    <a:pt x="26" y="6"/>
                  </a:lnTo>
                  <a:lnTo>
                    <a:pt x="24" y="6"/>
                  </a:lnTo>
                  <a:lnTo>
                    <a:pt x="22" y="2"/>
                  </a:lnTo>
                  <a:lnTo>
                    <a:pt x="20" y="2"/>
                  </a:lnTo>
                  <a:lnTo>
                    <a:pt x="18" y="0"/>
                  </a:lnTo>
                  <a:lnTo>
                    <a:pt x="16" y="2"/>
                  </a:lnTo>
                  <a:lnTo>
                    <a:pt x="14" y="6"/>
                  </a:lnTo>
                  <a:lnTo>
                    <a:pt x="12" y="10"/>
                  </a:lnTo>
                  <a:lnTo>
                    <a:pt x="10" y="14"/>
                  </a:lnTo>
                  <a:lnTo>
                    <a:pt x="8" y="18"/>
                  </a:lnTo>
                  <a:lnTo>
                    <a:pt x="8" y="22"/>
                  </a:lnTo>
                  <a:lnTo>
                    <a:pt x="2" y="42"/>
                  </a:lnTo>
                  <a:lnTo>
                    <a:pt x="2" y="44"/>
                  </a:lnTo>
                  <a:lnTo>
                    <a:pt x="2" y="46"/>
                  </a:lnTo>
                  <a:lnTo>
                    <a:pt x="4" y="52"/>
                  </a:lnTo>
                  <a:lnTo>
                    <a:pt x="4" y="56"/>
                  </a:lnTo>
                  <a:lnTo>
                    <a:pt x="6" y="60"/>
                  </a:lnTo>
                  <a:lnTo>
                    <a:pt x="6" y="66"/>
                  </a:lnTo>
                  <a:lnTo>
                    <a:pt x="8" y="82"/>
                  </a:lnTo>
                  <a:lnTo>
                    <a:pt x="6" y="100"/>
                  </a:lnTo>
                  <a:lnTo>
                    <a:pt x="6" y="118"/>
                  </a:lnTo>
                  <a:lnTo>
                    <a:pt x="6" y="132"/>
                  </a:lnTo>
                  <a:lnTo>
                    <a:pt x="6" y="140"/>
                  </a:lnTo>
                  <a:lnTo>
                    <a:pt x="6" y="142"/>
                  </a:lnTo>
                  <a:lnTo>
                    <a:pt x="4" y="146"/>
                  </a:lnTo>
                  <a:lnTo>
                    <a:pt x="2" y="150"/>
                  </a:lnTo>
                  <a:lnTo>
                    <a:pt x="0" y="156"/>
                  </a:lnTo>
                  <a:lnTo>
                    <a:pt x="0" y="158"/>
                  </a:lnTo>
                  <a:lnTo>
                    <a:pt x="0" y="160"/>
                  </a:lnTo>
                  <a:lnTo>
                    <a:pt x="8" y="164"/>
                  </a:lnTo>
                  <a:lnTo>
                    <a:pt x="12" y="152"/>
                  </a:lnTo>
                  <a:lnTo>
                    <a:pt x="22" y="162"/>
                  </a:lnTo>
                  <a:lnTo>
                    <a:pt x="22" y="160"/>
                  </a:lnTo>
                  <a:lnTo>
                    <a:pt x="22" y="158"/>
                  </a:lnTo>
                  <a:lnTo>
                    <a:pt x="22" y="152"/>
                  </a:lnTo>
                  <a:lnTo>
                    <a:pt x="22" y="146"/>
                  </a:lnTo>
                  <a:lnTo>
                    <a:pt x="20" y="140"/>
                  </a:lnTo>
                  <a:lnTo>
                    <a:pt x="16" y="130"/>
                  </a:lnTo>
                  <a:lnTo>
                    <a:pt x="16" y="118"/>
                  </a:lnTo>
                  <a:lnTo>
                    <a:pt x="24" y="106"/>
                  </a:lnTo>
                  <a:lnTo>
                    <a:pt x="28" y="102"/>
                  </a:lnTo>
                  <a:lnTo>
                    <a:pt x="32" y="96"/>
                  </a:lnTo>
                  <a:lnTo>
                    <a:pt x="32" y="92"/>
                  </a:lnTo>
                  <a:lnTo>
                    <a:pt x="32" y="88"/>
                  </a:lnTo>
                  <a:lnTo>
                    <a:pt x="30" y="84"/>
                  </a:lnTo>
                  <a:lnTo>
                    <a:pt x="30" y="80"/>
                  </a:lnTo>
                  <a:lnTo>
                    <a:pt x="30" y="74"/>
                  </a:lnTo>
                  <a:lnTo>
                    <a:pt x="28" y="62"/>
                  </a:lnTo>
                  <a:lnTo>
                    <a:pt x="26" y="50"/>
                  </a:lnTo>
                  <a:lnTo>
                    <a:pt x="24" y="40"/>
                  </a:lnTo>
                  <a:lnTo>
                    <a:pt x="24" y="36"/>
                  </a:lnTo>
                  <a:lnTo>
                    <a:pt x="22" y="32"/>
                  </a:lnTo>
                  <a:lnTo>
                    <a:pt x="22" y="28"/>
                  </a:lnTo>
                  <a:lnTo>
                    <a:pt x="22" y="22"/>
                  </a:lnTo>
                  <a:lnTo>
                    <a:pt x="22" y="16"/>
                  </a:lnTo>
                  <a:lnTo>
                    <a:pt x="24" y="12"/>
                  </a:lnTo>
                  <a:lnTo>
                    <a:pt x="26"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5" name="Freeform 196">
              <a:extLst>
                <a:ext uri="{FF2B5EF4-FFF2-40B4-BE49-F238E27FC236}">
                  <a16:creationId xmlns:a16="http://schemas.microsoft.com/office/drawing/2014/main" xmlns="" id="{B84C899E-3555-4094-86BE-633387A606EE}"/>
                </a:ext>
              </a:extLst>
            </p:cNvPr>
            <p:cNvSpPr>
              <a:spLocks/>
            </p:cNvSpPr>
            <p:nvPr/>
          </p:nvSpPr>
          <p:spPr bwMode="gray">
            <a:xfrm>
              <a:off x="1121" y="1472"/>
              <a:ext cx="2132" cy="1160"/>
            </a:xfrm>
            <a:custGeom>
              <a:avLst/>
              <a:gdLst>
                <a:gd name="T0" fmla="*/ 1494 w 2132"/>
                <a:gd name="T1" fmla="*/ 916 h 1160"/>
                <a:gd name="T2" fmla="*/ 1558 w 2132"/>
                <a:gd name="T3" fmla="*/ 688 h 1160"/>
                <a:gd name="T4" fmla="*/ 1762 w 2132"/>
                <a:gd name="T5" fmla="*/ 626 h 1160"/>
                <a:gd name="T6" fmla="*/ 1698 w 2132"/>
                <a:gd name="T7" fmla="*/ 776 h 1160"/>
                <a:gd name="T8" fmla="*/ 1790 w 2132"/>
                <a:gd name="T9" fmla="*/ 726 h 1160"/>
                <a:gd name="T10" fmla="*/ 1876 w 2132"/>
                <a:gd name="T11" fmla="*/ 654 h 1160"/>
                <a:gd name="T12" fmla="*/ 1998 w 2132"/>
                <a:gd name="T13" fmla="*/ 586 h 1160"/>
                <a:gd name="T14" fmla="*/ 2084 w 2132"/>
                <a:gd name="T15" fmla="*/ 548 h 1160"/>
                <a:gd name="T16" fmla="*/ 2074 w 2132"/>
                <a:gd name="T17" fmla="*/ 480 h 1160"/>
                <a:gd name="T18" fmla="*/ 1880 w 2132"/>
                <a:gd name="T19" fmla="*/ 370 h 1160"/>
                <a:gd name="T20" fmla="*/ 1640 w 2132"/>
                <a:gd name="T21" fmla="*/ 308 h 1160"/>
                <a:gd name="T22" fmla="*/ 1578 w 2132"/>
                <a:gd name="T23" fmla="*/ 268 h 1160"/>
                <a:gd name="T24" fmla="*/ 1412 w 2132"/>
                <a:gd name="T25" fmla="*/ 308 h 1160"/>
                <a:gd name="T26" fmla="*/ 1338 w 2132"/>
                <a:gd name="T27" fmla="*/ 230 h 1160"/>
                <a:gd name="T28" fmla="*/ 1160 w 2132"/>
                <a:gd name="T29" fmla="*/ 170 h 1160"/>
                <a:gd name="T30" fmla="*/ 1134 w 2132"/>
                <a:gd name="T31" fmla="*/ 160 h 1160"/>
                <a:gd name="T32" fmla="*/ 1086 w 2132"/>
                <a:gd name="T33" fmla="*/ 8 h 1160"/>
                <a:gd name="T34" fmla="*/ 1020 w 2132"/>
                <a:gd name="T35" fmla="*/ 108 h 1160"/>
                <a:gd name="T36" fmla="*/ 906 w 2132"/>
                <a:gd name="T37" fmla="*/ 98 h 1160"/>
                <a:gd name="T38" fmla="*/ 764 w 2132"/>
                <a:gd name="T39" fmla="*/ 244 h 1160"/>
                <a:gd name="T40" fmla="*/ 812 w 2132"/>
                <a:gd name="T41" fmla="*/ 382 h 1160"/>
                <a:gd name="T42" fmla="*/ 778 w 2132"/>
                <a:gd name="T43" fmla="*/ 298 h 1160"/>
                <a:gd name="T44" fmla="*/ 706 w 2132"/>
                <a:gd name="T45" fmla="*/ 244 h 1160"/>
                <a:gd name="T46" fmla="*/ 670 w 2132"/>
                <a:gd name="T47" fmla="*/ 318 h 1160"/>
                <a:gd name="T48" fmla="*/ 726 w 2132"/>
                <a:gd name="T49" fmla="*/ 416 h 1160"/>
                <a:gd name="T50" fmla="*/ 756 w 2132"/>
                <a:gd name="T51" fmla="*/ 470 h 1160"/>
                <a:gd name="T52" fmla="*/ 712 w 2132"/>
                <a:gd name="T53" fmla="*/ 492 h 1160"/>
                <a:gd name="T54" fmla="*/ 676 w 2132"/>
                <a:gd name="T55" fmla="*/ 424 h 1160"/>
                <a:gd name="T56" fmla="*/ 648 w 2132"/>
                <a:gd name="T57" fmla="*/ 466 h 1160"/>
                <a:gd name="T58" fmla="*/ 656 w 2132"/>
                <a:gd name="T59" fmla="*/ 368 h 1160"/>
                <a:gd name="T60" fmla="*/ 610 w 2132"/>
                <a:gd name="T61" fmla="*/ 280 h 1160"/>
                <a:gd name="T62" fmla="*/ 552 w 2132"/>
                <a:gd name="T63" fmla="*/ 374 h 1160"/>
                <a:gd name="T64" fmla="*/ 390 w 2132"/>
                <a:gd name="T65" fmla="*/ 422 h 1160"/>
                <a:gd name="T66" fmla="*/ 328 w 2132"/>
                <a:gd name="T67" fmla="*/ 410 h 1160"/>
                <a:gd name="T68" fmla="*/ 302 w 2132"/>
                <a:gd name="T69" fmla="*/ 490 h 1160"/>
                <a:gd name="T70" fmla="*/ 208 w 2132"/>
                <a:gd name="T71" fmla="*/ 560 h 1160"/>
                <a:gd name="T72" fmla="*/ 258 w 2132"/>
                <a:gd name="T73" fmla="*/ 480 h 1160"/>
                <a:gd name="T74" fmla="*/ 162 w 2132"/>
                <a:gd name="T75" fmla="*/ 368 h 1160"/>
                <a:gd name="T76" fmla="*/ 134 w 2132"/>
                <a:gd name="T77" fmla="*/ 606 h 1160"/>
                <a:gd name="T78" fmla="*/ 54 w 2132"/>
                <a:gd name="T79" fmla="*/ 674 h 1160"/>
                <a:gd name="T80" fmla="*/ 28 w 2132"/>
                <a:gd name="T81" fmla="*/ 730 h 1160"/>
                <a:gd name="T82" fmla="*/ 42 w 2132"/>
                <a:gd name="T83" fmla="*/ 810 h 1160"/>
                <a:gd name="T84" fmla="*/ 38 w 2132"/>
                <a:gd name="T85" fmla="*/ 892 h 1160"/>
                <a:gd name="T86" fmla="*/ 60 w 2132"/>
                <a:gd name="T87" fmla="*/ 918 h 1160"/>
                <a:gd name="T88" fmla="*/ 114 w 2132"/>
                <a:gd name="T89" fmla="*/ 970 h 1160"/>
                <a:gd name="T90" fmla="*/ 174 w 2132"/>
                <a:gd name="T91" fmla="*/ 998 h 1160"/>
                <a:gd name="T92" fmla="*/ 212 w 2132"/>
                <a:gd name="T93" fmla="*/ 974 h 1160"/>
                <a:gd name="T94" fmla="*/ 236 w 2132"/>
                <a:gd name="T95" fmla="*/ 1020 h 1160"/>
                <a:gd name="T96" fmla="*/ 316 w 2132"/>
                <a:gd name="T97" fmla="*/ 1092 h 1160"/>
                <a:gd name="T98" fmla="*/ 348 w 2132"/>
                <a:gd name="T99" fmla="*/ 1034 h 1160"/>
                <a:gd name="T100" fmla="*/ 390 w 2132"/>
                <a:gd name="T101" fmla="*/ 992 h 1160"/>
                <a:gd name="T102" fmla="*/ 410 w 2132"/>
                <a:gd name="T103" fmla="*/ 1058 h 1160"/>
                <a:gd name="T104" fmla="*/ 452 w 2132"/>
                <a:gd name="T105" fmla="*/ 1122 h 1160"/>
                <a:gd name="T106" fmla="*/ 560 w 2132"/>
                <a:gd name="T107" fmla="*/ 1128 h 1160"/>
                <a:gd name="T108" fmla="*/ 660 w 2132"/>
                <a:gd name="T109" fmla="*/ 1104 h 1160"/>
                <a:gd name="T110" fmla="*/ 732 w 2132"/>
                <a:gd name="T111" fmla="*/ 1050 h 1160"/>
                <a:gd name="T112" fmla="*/ 752 w 2132"/>
                <a:gd name="T113" fmla="*/ 994 h 1160"/>
                <a:gd name="T114" fmla="*/ 834 w 2132"/>
                <a:gd name="T115" fmla="*/ 912 h 1160"/>
                <a:gd name="T116" fmla="*/ 964 w 2132"/>
                <a:gd name="T117" fmla="*/ 912 h 1160"/>
                <a:gd name="T118" fmla="*/ 1168 w 2132"/>
                <a:gd name="T119" fmla="*/ 880 h 1160"/>
                <a:gd name="T120" fmla="*/ 1354 w 2132"/>
                <a:gd name="T121" fmla="*/ 904 h 1160"/>
                <a:gd name="T122" fmla="*/ 1432 w 2132"/>
                <a:gd name="T123" fmla="*/ 908 h 11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32"/>
                <a:gd name="T187" fmla="*/ 0 h 1160"/>
                <a:gd name="T188" fmla="*/ 2132 w 2132"/>
                <a:gd name="T189" fmla="*/ 1160 h 11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32" h="1160">
                  <a:moveTo>
                    <a:pt x="1396" y="998"/>
                  </a:moveTo>
                  <a:lnTo>
                    <a:pt x="1398" y="994"/>
                  </a:lnTo>
                  <a:lnTo>
                    <a:pt x="1398" y="996"/>
                  </a:lnTo>
                  <a:lnTo>
                    <a:pt x="1396" y="1000"/>
                  </a:lnTo>
                  <a:lnTo>
                    <a:pt x="1396" y="1002"/>
                  </a:lnTo>
                  <a:lnTo>
                    <a:pt x="1394" y="1006"/>
                  </a:lnTo>
                  <a:lnTo>
                    <a:pt x="1394" y="1010"/>
                  </a:lnTo>
                  <a:lnTo>
                    <a:pt x="1394" y="1012"/>
                  </a:lnTo>
                  <a:lnTo>
                    <a:pt x="1392" y="1012"/>
                  </a:lnTo>
                  <a:lnTo>
                    <a:pt x="1394" y="1018"/>
                  </a:lnTo>
                  <a:lnTo>
                    <a:pt x="1398" y="1024"/>
                  </a:lnTo>
                  <a:lnTo>
                    <a:pt x="1402" y="1028"/>
                  </a:lnTo>
                  <a:lnTo>
                    <a:pt x="1406" y="1030"/>
                  </a:lnTo>
                  <a:lnTo>
                    <a:pt x="1410" y="1032"/>
                  </a:lnTo>
                  <a:lnTo>
                    <a:pt x="1412" y="1034"/>
                  </a:lnTo>
                  <a:lnTo>
                    <a:pt x="1414" y="1034"/>
                  </a:lnTo>
                  <a:lnTo>
                    <a:pt x="1424" y="1026"/>
                  </a:lnTo>
                  <a:lnTo>
                    <a:pt x="1436" y="1010"/>
                  </a:lnTo>
                  <a:lnTo>
                    <a:pt x="1450" y="992"/>
                  </a:lnTo>
                  <a:lnTo>
                    <a:pt x="1464" y="970"/>
                  </a:lnTo>
                  <a:lnTo>
                    <a:pt x="1476" y="950"/>
                  </a:lnTo>
                  <a:lnTo>
                    <a:pt x="1486" y="932"/>
                  </a:lnTo>
                  <a:lnTo>
                    <a:pt x="1492" y="920"/>
                  </a:lnTo>
                  <a:lnTo>
                    <a:pt x="1494" y="916"/>
                  </a:lnTo>
                  <a:lnTo>
                    <a:pt x="1496" y="898"/>
                  </a:lnTo>
                  <a:lnTo>
                    <a:pt x="1502" y="884"/>
                  </a:lnTo>
                  <a:lnTo>
                    <a:pt x="1506" y="876"/>
                  </a:lnTo>
                  <a:lnTo>
                    <a:pt x="1510" y="872"/>
                  </a:lnTo>
                  <a:lnTo>
                    <a:pt x="1512" y="846"/>
                  </a:lnTo>
                  <a:lnTo>
                    <a:pt x="1514" y="842"/>
                  </a:lnTo>
                  <a:lnTo>
                    <a:pt x="1516" y="830"/>
                  </a:lnTo>
                  <a:lnTo>
                    <a:pt x="1514" y="818"/>
                  </a:lnTo>
                  <a:lnTo>
                    <a:pt x="1510" y="808"/>
                  </a:lnTo>
                  <a:lnTo>
                    <a:pt x="1500" y="804"/>
                  </a:lnTo>
                  <a:lnTo>
                    <a:pt x="1494" y="804"/>
                  </a:lnTo>
                  <a:lnTo>
                    <a:pt x="1486" y="806"/>
                  </a:lnTo>
                  <a:lnTo>
                    <a:pt x="1478" y="808"/>
                  </a:lnTo>
                  <a:lnTo>
                    <a:pt x="1472" y="808"/>
                  </a:lnTo>
                  <a:lnTo>
                    <a:pt x="1466" y="806"/>
                  </a:lnTo>
                  <a:lnTo>
                    <a:pt x="1462" y="802"/>
                  </a:lnTo>
                  <a:lnTo>
                    <a:pt x="1460" y="800"/>
                  </a:lnTo>
                  <a:lnTo>
                    <a:pt x="1458" y="798"/>
                  </a:lnTo>
                  <a:lnTo>
                    <a:pt x="1456" y="798"/>
                  </a:lnTo>
                  <a:lnTo>
                    <a:pt x="1444" y="794"/>
                  </a:lnTo>
                  <a:lnTo>
                    <a:pt x="1470" y="770"/>
                  </a:lnTo>
                  <a:lnTo>
                    <a:pt x="1472" y="762"/>
                  </a:lnTo>
                  <a:lnTo>
                    <a:pt x="1494" y="738"/>
                  </a:lnTo>
                  <a:lnTo>
                    <a:pt x="1542" y="686"/>
                  </a:lnTo>
                  <a:lnTo>
                    <a:pt x="1546" y="686"/>
                  </a:lnTo>
                  <a:lnTo>
                    <a:pt x="1558" y="688"/>
                  </a:lnTo>
                  <a:lnTo>
                    <a:pt x="1572" y="692"/>
                  </a:lnTo>
                  <a:lnTo>
                    <a:pt x="1588" y="694"/>
                  </a:lnTo>
                  <a:lnTo>
                    <a:pt x="1602" y="698"/>
                  </a:lnTo>
                  <a:lnTo>
                    <a:pt x="1608" y="698"/>
                  </a:lnTo>
                  <a:lnTo>
                    <a:pt x="1612" y="698"/>
                  </a:lnTo>
                  <a:lnTo>
                    <a:pt x="1612" y="694"/>
                  </a:lnTo>
                  <a:lnTo>
                    <a:pt x="1612" y="692"/>
                  </a:lnTo>
                  <a:lnTo>
                    <a:pt x="1612" y="688"/>
                  </a:lnTo>
                  <a:lnTo>
                    <a:pt x="1612" y="686"/>
                  </a:lnTo>
                  <a:lnTo>
                    <a:pt x="1622" y="680"/>
                  </a:lnTo>
                  <a:lnTo>
                    <a:pt x="1634" y="682"/>
                  </a:lnTo>
                  <a:lnTo>
                    <a:pt x="1642" y="682"/>
                  </a:lnTo>
                  <a:lnTo>
                    <a:pt x="1650" y="700"/>
                  </a:lnTo>
                  <a:lnTo>
                    <a:pt x="1694" y="686"/>
                  </a:lnTo>
                  <a:lnTo>
                    <a:pt x="1694" y="676"/>
                  </a:lnTo>
                  <a:lnTo>
                    <a:pt x="1732" y="642"/>
                  </a:lnTo>
                  <a:lnTo>
                    <a:pt x="1734" y="642"/>
                  </a:lnTo>
                  <a:lnTo>
                    <a:pt x="1736" y="640"/>
                  </a:lnTo>
                  <a:lnTo>
                    <a:pt x="1738" y="636"/>
                  </a:lnTo>
                  <a:lnTo>
                    <a:pt x="1742" y="634"/>
                  </a:lnTo>
                  <a:lnTo>
                    <a:pt x="1746" y="630"/>
                  </a:lnTo>
                  <a:lnTo>
                    <a:pt x="1750" y="628"/>
                  </a:lnTo>
                  <a:lnTo>
                    <a:pt x="1756" y="626"/>
                  </a:lnTo>
                  <a:lnTo>
                    <a:pt x="1760" y="624"/>
                  </a:lnTo>
                  <a:lnTo>
                    <a:pt x="1762" y="626"/>
                  </a:lnTo>
                  <a:lnTo>
                    <a:pt x="1764" y="628"/>
                  </a:lnTo>
                  <a:lnTo>
                    <a:pt x="1764" y="632"/>
                  </a:lnTo>
                  <a:lnTo>
                    <a:pt x="1760" y="638"/>
                  </a:lnTo>
                  <a:lnTo>
                    <a:pt x="1758" y="644"/>
                  </a:lnTo>
                  <a:lnTo>
                    <a:pt x="1754" y="648"/>
                  </a:lnTo>
                  <a:lnTo>
                    <a:pt x="1754" y="652"/>
                  </a:lnTo>
                  <a:lnTo>
                    <a:pt x="1754" y="654"/>
                  </a:lnTo>
                  <a:lnTo>
                    <a:pt x="1758" y="654"/>
                  </a:lnTo>
                  <a:lnTo>
                    <a:pt x="1760" y="654"/>
                  </a:lnTo>
                  <a:lnTo>
                    <a:pt x="1764" y="654"/>
                  </a:lnTo>
                  <a:lnTo>
                    <a:pt x="1768" y="652"/>
                  </a:lnTo>
                  <a:lnTo>
                    <a:pt x="1770" y="650"/>
                  </a:lnTo>
                  <a:lnTo>
                    <a:pt x="1776" y="644"/>
                  </a:lnTo>
                  <a:lnTo>
                    <a:pt x="1784" y="634"/>
                  </a:lnTo>
                  <a:lnTo>
                    <a:pt x="1790" y="624"/>
                  </a:lnTo>
                  <a:lnTo>
                    <a:pt x="1796" y="616"/>
                  </a:lnTo>
                  <a:lnTo>
                    <a:pt x="1798" y="614"/>
                  </a:lnTo>
                  <a:lnTo>
                    <a:pt x="1792" y="626"/>
                  </a:lnTo>
                  <a:lnTo>
                    <a:pt x="1792" y="638"/>
                  </a:lnTo>
                  <a:lnTo>
                    <a:pt x="1794" y="648"/>
                  </a:lnTo>
                  <a:lnTo>
                    <a:pt x="1796" y="652"/>
                  </a:lnTo>
                  <a:lnTo>
                    <a:pt x="1762" y="676"/>
                  </a:lnTo>
                  <a:lnTo>
                    <a:pt x="1752" y="706"/>
                  </a:lnTo>
                  <a:lnTo>
                    <a:pt x="1714" y="736"/>
                  </a:lnTo>
                  <a:lnTo>
                    <a:pt x="1698" y="776"/>
                  </a:lnTo>
                  <a:lnTo>
                    <a:pt x="1696" y="780"/>
                  </a:lnTo>
                  <a:lnTo>
                    <a:pt x="1696" y="784"/>
                  </a:lnTo>
                  <a:lnTo>
                    <a:pt x="1694" y="790"/>
                  </a:lnTo>
                  <a:lnTo>
                    <a:pt x="1696" y="798"/>
                  </a:lnTo>
                  <a:lnTo>
                    <a:pt x="1698" y="806"/>
                  </a:lnTo>
                  <a:lnTo>
                    <a:pt x="1702" y="820"/>
                  </a:lnTo>
                  <a:lnTo>
                    <a:pt x="1708" y="838"/>
                  </a:lnTo>
                  <a:lnTo>
                    <a:pt x="1712" y="854"/>
                  </a:lnTo>
                  <a:lnTo>
                    <a:pt x="1718" y="868"/>
                  </a:lnTo>
                  <a:lnTo>
                    <a:pt x="1718" y="874"/>
                  </a:lnTo>
                  <a:lnTo>
                    <a:pt x="1736" y="848"/>
                  </a:lnTo>
                  <a:lnTo>
                    <a:pt x="1766" y="802"/>
                  </a:lnTo>
                  <a:lnTo>
                    <a:pt x="1782" y="798"/>
                  </a:lnTo>
                  <a:lnTo>
                    <a:pt x="1780" y="794"/>
                  </a:lnTo>
                  <a:lnTo>
                    <a:pt x="1780" y="784"/>
                  </a:lnTo>
                  <a:lnTo>
                    <a:pt x="1782" y="772"/>
                  </a:lnTo>
                  <a:lnTo>
                    <a:pt x="1786" y="758"/>
                  </a:lnTo>
                  <a:lnTo>
                    <a:pt x="1790" y="750"/>
                  </a:lnTo>
                  <a:lnTo>
                    <a:pt x="1792" y="744"/>
                  </a:lnTo>
                  <a:lnTo>
                    <a:pt x="1792" y="740"/>
                  </a:lnTo>
                  <a:lnTo>
                    <a:pt x="1792" y="736"/>
                  </a:lnTo>
                  <a:lnTo>
                    <a:pt x="1792" y="732"/>
                  </a:lnTo>
                  <a:lnTo>
                    <a:pt x="1792" y="730"/>
                  </a:lnTo>
                  <a:lnTo>
                    <a:pt x="1790" y="730"/>
                  </a:lnTo>
                  <a:lnTo>
                    <a:pt x="1790" y="728"/>
                  </a:lnTo>
                  <a:lnTo>
                    <a:pt x="1790" y="726"/>
                  </a:lnTo>
                  <a:lnTo>
                    <a:pt x="1788" y="724"/>
                  </a:lnTo>
                  <a:lnTo>
                    <a:pt x="1786" y="720"/>
                  </a:lnTo>
                  <a:lnTo>
                    <a:pt x="1786" y="716"/>
                  </a:lnTo>
                  <a:lnTo>
                    <a:pt x="1786" y="712"/>
                  </a:lnTo>
                  <a:lnTo>
                    <a:pt x="1790" y="708"/>
                  </a:lnTo>
                  <a:lnTo>
                    <a:pt x="1792" y="704"/>
                  </a:lnTo>
                  <a:lnTo>
                    <a:pt x="1796" y="702"/>
                  </a:lnTo>
                  <a:lnTo>
                    <a:pt x="1802" y="702"/>
                  </a:lnTo>
                  <a:lnTo>
                    <a:pt x="1812" y="700"/>
                  </a:lnTo>
                  <a:lnTo>
                    <a:pt x="1816" y="698"/>
                  </a:lnTo>
                  <a:lnTo>
                    <a:pt x="1818" y="696"/>
                  </a:lnTo>
                  <a:lnTo>
                    <a:pt x="1820" y="692"/>
                  </a:lnTo>
                  <a:lnTo>
                    <a:pt x="1820" y="688"/>
                  </a:lnTo>
                  <a:lnTo>
                    <a:pt x="1820" y="684"/>
                  </a:lnTo>
                  <a:lnTo>
                    <a:pt x="1820" y="680"/>
                  </a:lnTo>
                  <a:lnTo>
                    <a:pt x="1820" y="678"/>
                  </a:lnTo>
                  <a:lnTo>
                    <a:pt x="1822" y="676"/>
                  </a:lnTo>
                  <a:lnTo>
                    <a:pt x="1824" y="676"/>
                  </a:lnTo>
                  <a:lnTo>
                    <a:pt x="1832" y="676"/>
                  </a:lnTo>
                  <a:lnTo>
                    <a:pt x="1838" y="674"/>
                  </a:lnTo>
                  <a:lnTo>
                    <a:pt x="1846" y="670"/>
                  </a:lnTo>
                  <a:lnTo>
                    <a:pt x="1858" y="660"/>
                  </a:lnTo>
                  <a:lnTo>
                    <a:pt x="1862" y="656"/>
                  </a:lnTo>
                  <a:lnTo>
                    <a:pt x="1868" y="654"/>
                  </a:lnTo>
                  <a:lnTo>
                    <a:pt x="1872" y="654"/>
                  </a:lnTo>
                  <a:lnTo>
                    <a:pt x="1876" y="654"/>
                  </a:lnTo>
                  <a:lnTo>
                    <a:pt x="1880" y="656"/>
                  </a:lnTo>
                  <a:lnTo>
                    <a:pt x="1882" y="660"/>
                  </a:lnTo>
                  <a:lnTo>
                    <a:pt x="1884" y="662"/>
                  </a:lnTo>
                  <a:lnTo>
                    <a:pt x="1884" y="664"/>
                  </a:lnTo>
                  <a:lnTo>
                    <a:pt x="1906" y="656"/>
                  </a:lnTo>
                  <a:lnTo>
                    <a:pt x="1914" y="642"/>
                  </a:lnTo>
                  <a:lnTo>
                    <a:pt x="1926" y="630"/>
                  </a:lnTo>
                  <a:lnTo>
                    <a:pt x="1944" y="622"/>
                  </a:lnTo>
                  <a:lnTo>
                    <a:pt x="1948" y="610"/>
                  </a:lnTo>
                  <a:lnTo>
                    <a:pt x="1964" y="610"/>
                  </a:lnTo>
                  <a:lnTo>
                    <a:pt x="1966" y="610"/>
                  </a:lnTo>
                  <a:lnTo>
                    <a:pt x="1970" y="610"/>
                  </a:lnTo>
                  <a:lnTo>
                    <a:pt x="1974" y="610"/>
                  </a:lnTo>
                  <a:lnTo>
                    <a:pt x="1978" y="610"/>
                  </a:lnTo>
                  <a:lnTo>
                    <a:pt x="1982" y="612"/>
                  </a:lnTo>
                  <a:lnTo>
                    <a:pt x="1986" y="612"/>
                  </a:lnTo>
                  <a:lnTo>
                    <a:pt x="1988" y="610"/>
                  </a:lnTo>
                  <a:lnTo>
                    <a:pt x="1992" y="608"/>
                  </a:lnTo>
                  <a:lnTo>
                    <a:pt x="1996" y="604"/>
                  </a:lnTo>
                  <a:lnTo>
                    <a:pt x="2000" y="602"/>
                  </a:lnTo>
                  <a:lnTo>
                    <a:pt x="2002" y="598"/>
                  </a:lnTo>
                  <a:lnTo>
                    <a:pt x="2004" y="596"/>
                  </a:lnTo>
                  <a:lnTo>
                    <a:pt x="2006" y="596"/>
                  </a:lnTo>
                  <a:lnTo>
                    <a:pt x="2004" y="592"/>
                  </a:lnTo>
                  <a:lnTo>
                    <a:pt x="1998" y="586"/>
                  </a:lnTo>
                  <a:lnTo>
                    <a:pt x="1990" y="576"/>
                  </a:lnTo>
                  <a:lnTo>
                    <a:pt x="1984" y="568"/>
                  </a:lnTo>
                  <a:lnTo>
                    <a:pt x="1978" y="562"/>
                  </a:lnTo>
                  <a:lnTo>
                    <a:pt x="1974" y="560"/>
                  </a:lnTo>
                  <a:lnTo>
                    <a:pt x="1972" y="556"/>
                  </a:lnTo>
                  <a:lnTo>
                    <a:pt x="1972" y="552"/>
                  </a:lnTo>
                  <a:lnTo>
                    <a:pt x="1972" y="550"/>
                  </a:lnTo>
                  <a:lnTo>
                    <a:pt x="1972" y="546"/>
                  </a:lnTo>
                  <a:lnTo>
                    <a:pt x="1974" y="546"/>
                  </a:lnTo>
                  <a:lnTo>
                    <a:pt x="1978" y="546"/>
                  </a:lnTo>
                  <a:lnTo>
                    <a:pt x="1982" y="546"/>
                  </a:lnTo>
                  <a:lnTo>
                    <a:pt x="1986" y="546"/>
                  </a:lnTo>
                  <a:lnTo>
                    <a:pt x="1988" y="544"/>
                  </a:lnTo>
                  <a:lnTo>
                    <a:pt x="1992" y="542"/>
                  </a:lnTo>
                  <a:lnTo>
                    <a:pt x="1994" y="540"/>
                  </a:lnTo>
                  <a:lnTo>
                    <a:pt x="2016" y="518"/>
                  </a:lnTo>
                  <a:lnTo>
                    <a:pt x="2014" y="502"/>
                  </a:lnTo>
                  <a:lnTo>
                    <a:pt x="2024" y="494"/>
                  </a:lnTo>
                  <a:lnTo>
                    <a:pt x="2032" y="512"/>
                  </a:lnTo>
                  <a:lnTo>
                    <a:pt x="2050" y="518"/>
                  </a:lnTo>
                  <a:lnTo>
                    <a:pt x="2054" y="520"/>
                  </a:lnTo>
                  <a:lnTo>
                    <a:pt x="2060" y="526"/>
                  </a:lnTo>
                  <a:lnTo>
                    <a:pt x="2068" y="534"/>
                  </a:lnTo>
                  <a:lnTo>
                    <a:pt x="2076" y="542"/>
                  </a:lnTo>
                  <a:lnTo>
                    <a:pt x="2084" y="548"/>
                  </a:lnTo>
                  <a:lnTo>
                    <a:pt x="2088" y="550"/>
                  </a:lnTo>
                  <a:lnTo>
                    <a:pt x="2090" y="552"/>
                  </a:lnTo>
                  <a:lnTo>
                    <a:pt x="2094" y="550"/>
                  </a:lnTo>
                  <a:lnTo>
                    <a:pt x="2096" y="550"/>
                  </a:lnTo>
                  <a:lnTo>
                    <a:pt x="2100" y="524"/>
                  </a:lnTo>
                  <a:lnTo>
                    <a:pt x="2100" y="518"/>
                  </a:lnTo>
                  <a:lnTo>
                    <a:pt x="2102" y="518"/>
                  </a:lnTo>
                  <a:lnTo>
                    <a:pt x="2106" y="518"/>
                  </a:lnTo>
                  <a:lnTo>
                    <a:pt x="2110" y="518"/>
                  </a:lnTo>
                  <a:lnTo>
                    <a:pt x="2116" y="518"/>
                  </a:lnTo>
                  <a:lnTo>
                    <a:pt x="2122" y="516"/>
                  </a:lnTo>
                  <a:lnTo>
                    <a:pt x="2126" y="512"/>
                  </a:lnTo>
                  <a:lnTo>
                    <a:pt x="2130" y="508"/>
                  </a:lnTo>
                  <a:lnTo>
                    <a:pt x="2132" y="500"/>
                  </a:lnTo>
                  <a:lnTo>
                    <a:pt x="2124" y="494"/>
                  </a:lnTo>
                  <a:lnTo>
                    <a:pt x="2114" y="488"/>
                  </a:lnTo>
                  <a:lnTo>
                    <a:pt x="2102" y="482"/>
                  </a:lnTo>
                  <a:lnTo>
                    <a:pt x="2092" y="476"/>
                  </a:lnTo>
                  <a:lnTo>
                    <a:pt x="2088" y="472"/>
                  </a:lnTo>
                  <a:lnTo>
                    <a:pt x="2084" y="472"/>
                  </a:lnTo>
                  <a:lnTo>
                    <a:pt x="2080" y="474"/>
                  </a:lnTo>
                  <a:lnTo>
                    <a:pt x="2078" y="474"/>
                  </a:lnTo>
                  <a:lnTo>
                    <a:pt x="2076" y="478"/>
                  </a:lnTo>
                  <a:lnTo>
                    <a:pt x="2074" y="478"/>
                  </a:lnTo>
                  <a:lnTo>
                    <a:pt x="2074" y="480"/>
                  </a:lnTo>
                  <a:lnTo>
                    <a:pt x="2066" y="464"/>
                  </a:lnTo>
                  <a:lnTo>
                    <a:pt x="2054" y="446"/>
                  </a:lnTo>
                  <a:lnTo>
                    <a:pt x="2040" y="432"/>
                  </a:lnTo>
                  <a:lnTo>
                    <a:pt x="2024" y="420"/>
                  </a:lnTo>
                  <a:lnTo>
                    <a:pt x="2010" y="412"/>
                  </a:lnTo>
                  <a:lnTo>
                    <a:pt x="1998" y="408"/>
                  </a:lnTo>
                  <a:lnTo>
                    <a:pt x="1994" y="406"/>
                  </a:lnTo>
                  <a:lnTo>
                    <a:pt x="1960" y="376"/>
                  </a:lnTo>
                  <a:lnTo>
                    <a:pt x="1954" y="376"/>
                  </a:lnTo>
                  <a:lnTo>
                    <a:pt x="1942" y="376"/>
                  </a:lnTo>
                  <a:lnTo>
                    <a:pt x="1930" y="374"/>
                  </a:lnTo>
                  <a:lnTo>
                    <a:pt x="1922" y="372"/>
                  </a:lnTo>
                  <a:lnTo>
                    <a:pt x="1920" y="370"/>
                  </a:lnTo>
                  <a:lnTo>
                    <a:pt x="1916" y="366"/>
                  </a:lnTo>
                  <a:lnTo>
                    <a:pt x="1910" y="366"/>
                  </a:lnTo>
                  <a:lnTo>
                    <a:pt x="1906" y="364"/>
                  </a:lnTo>
                  <a:lnTo>
                    <a:pt x="1902" y="364"/>
                  </a:lnTo>
                  <a:lnTo>
                    <a:pt x="1900" y="388"/>
                  </a:lnTo>
                  <a:lnTo>
                    <a:pt x="1900" y="406"/>
                  </a:lnTo>
                  <a:lnTo>
                    <a:pt x="1896" y="414"/>
                  </a:lnTo>
                  <a:lnTo>
                    <a:pt x="1884" y="416"/>
                  </a:lnTo>
                  <a:lnTo>
                    <a:pt x="1884" y="408"/>
                  </a:lnTo>
                  <a:lnTo>
                    <a:pt x="1866" y="386"/>
                  </a:lnTo>
                  <a:lnTo>
                    <a:pt x="1880" y="376"/>
                  </a:lnTo>
                  <a:lnTo>
                    <a:pt x="1880" y="370"/>
                  </a:lnTo>
                  <a:lnTo>
                    <a:pt x="1842" y="386"/>
                  </a:lnTo>
                  <a:lnTo>
                    <a:pt x="1834" y="382"/>
                  </a:lnTo>
                  <a:lnTo>
                    <a:pt x="1790" y="378"/>
                  </a:lnTo>
                  <a:lnTo>
                    <a:pt x="1774" y="398"/>
                  </a:lnTo>
                  <a:lnTo>
                    <a:pt x="1762" y="380"/>
                  </a:lnTo>
                  <a:lnTo>
                    <a:pt x="1762" y="378"/>
                  </a:lnTo>
                  <a:lnTo>
                    <a:pt x="1764" y="370"/>
                  </a:lnTo>
                  <a:lnTo>
                    <a:pt x="1762" y="358"/>
                  </a:lnTo>
                  <a:lnTo>
                    <a:pt x="1758" y="342"/>
                  </a:lnTo>
                  <a:lnTo>
                    <a:pt x="1748" y="332"/>
                  </a:lnTo>
                  <a:lnTo>
                    <a:pt x="1734" y="326"/>
                  </a:lnTo>
                  <a:lnTo>
                    <a:pt x="1722" y="326"/>
                  </a:lnTo>
                  <a:lnTo>
                    <a:pt x="1712" y="326"/>
                  </a:lnTo>
                  <a:lnTo>
                    <a:pt x="1710" y="328"/>
                  </a:lnTo>
                  <a:lnTo>
                    <a:pt x="1704" y="328"/>
                  </a:lnTo>
                  <a:lnTo>
                    <a:pt x="1690" y="330"/>
                  </a:lnTo>
                  <a:lnTo>
                    <a:pt x="1676" y="330"/>
                  </a:lnTo>
                  <a:lnTo>
                    <a:pt x="1664" y="328"/>
                  </a:lnTo>
                  <a:lnTo>
                    <a:pt x="1660" y="324"/>
                  </a:lnTo>
                  <a:lnTo>
                    <a:pt x="1654" y="322"/>
                  </a:lnTo>
                  <a:lnTo>
                    <a:pt x="1650" y="322"/>
                  </a:lnTo>
                  <a:lnTo>
                    <a:pt x="1648" y="324"/>
                  </a:lnTo>
                  <a:lnTo>
                    <a:pt x="1646" y="324"/>
                  </a:lnTo>
                  <a:lnTo>
                    <a:pt x="1646" y="314"/>
                  </a:lnTo>
                  <a:lnTo>
                    <a:pt x="1638" y="310"/>
                  </a:lnTo>
                  <a:lnTo>
                    <a:pt x="1640" y="308"/>
                  </a:lnTo>
                  <a:lnTo>
                    <a:pt x="1640" y="304"/>
                  </a:lnTo>
                  <a:lnTo>
                    <a:pt x="1638" y="298"/>
                  </a:lnTo>
                  <a:lnTo>
                    <a:pt x="1636" y="290"/>
                  </a:lnTo>
                  <a:lnTo>
                    <a:pt x="1634" y="282"/>
                  </a:lnTo>
                  <a:lnTo>
                    <a:pt x="1630" y="278"/>
                  </a:lnTo>
                  <a:lnTo>
                    <a:pt x="1626" y="276"/>
                  </a:lnTo>
                  <a:lnTo>
                    <a:pt x="1622" y="276"/>
                  </a:lnTo>
                  <a:lnTo>
                    <a:pt x="1618" y="278"/>
                  </a:lnTo>
                  <a:lnTo>
                    <a:pt x="1614" y="280"/>
                  </a:lnTo>
                  <a:lnTo>
                    <a:pt x="1610" y="282"/>
                  </a:lnTo>
                  <a:lnTo>
                    <a:pt x="1606" y="286"/>
                  </a:lnTo>
                  <a:lnTo>
                    <a:pt x="1604" y="288"/>
                  </a:lnTo>
                  <a:lnTo>
                    <a:pt x="1602" y="288"/>
                  </a:lnTo>
                  <a:lnTo>
                    <a:pt x="1600" y="288"/>
                  </a:lnTo>
                  <a:lnTo>
                    <a:pt x="1598" y="290"/>
                  </a:lnTo>
                  <a:lnTo>
                    <a:pt x="1596" y="288"/>
                  </a:lnTo>
                  <a:lnTo>
                    <a:pt x="1594" y="288"/>
                  </a:lnTo>
                  <a:lnTo>
                    <a:pt x="1592" y="286"/>
                  </a:lnTo>
                  <a:lnTo>
                    <a:pt x="1592" y="282"/>
                  </a:lnTo>
                  <a:lnTo>
                    <a:pt x="1592" y="280"/>
                  </a:lnTo>
                  <a:lnTo>
                    <a:pt x="1592" y="276"/>
                  </a:lnTo>
                  <a:lnTo>
                    <a:pt x="1590" y="272"/>
                  </a:lnTo>
                  <a:lnTo>
                    <a:pt x="1588" y="270"/>
                  </a:lnTo>
                  <a:lnTo>
                    <a:pt x="1584" y="268"/>
                  </a:lnTo>
                  <a:lnTo>
                    <a:pt x="1578" y="268"/>
                  </a:lnTo>
                  <a:lnTo>
                    <a:pt x="1566" y="266"/>
                  </a:lnTo>
                  <a:lnTo>
                    <a:pt x="1552" y="264"/>
                  </a:lnTo>
                  <a:lnTo>
                    <a:pt x="1538" y="260"/>
                  </a:lnTo>
                  <a:lnTo>
                    <a:pt x="1528" y="256"/>
                  </a:lnTo>
                  <a:lnTo>
                    <a:pt x="1524" y="256"/>
                  </a:lnTo>
                  <a:lnTo>
                    <a:pt x="1528" y="260"/>
                  </a:lnTo>
                  <a:lnTo>
                    <a:pt x="1526" y="264"/>
                  </a:lnTo>
                  <a:lnTo>
                    <a:pt x="1524" y="268"/>
                  </a:lnTo>
                  <a:lnTo>
                    <a:pt x="1518" y="270"/>
                  </a:lnTo>
                  <a:lnTo>
                    <a:pt x="1512" y="272"/>
                  </a:lnTo>
                  <a:lnTo>
                    <a:pt x="1504" y="276"/>
                  </a:lnTo>
                  <a:lnTo>
                    <a:pt x="1502" y="286"/>
                  </a:lnTo>
                  <a:lnTo>
                    <a:pt x="1502" y="296"/>
                  </a:lnTo>
                  <a:lnTo>
                    <a:pt x="1502" y="306"/>
                  </a:lnTo>
                  <a:lnTo>
                    <a:pt x="1502" y="310"/>
                  </a:lnTo>
                  <a:lnTo>
                    <a:pt x="1494" y="312"/>
                  </a:lnTo>
                  <a:lnTo>
                    <a:pt x="1482" y="318"/>
                  </a:lnTo>
                  <a:lnTo>
                    <a:pt x="1460" y="304"/>
                  </a:lnTo>
                  <a:lnTo>
                    <a:pt x="1452" y="310"/>
                  </a:lnTo>
                  <a:lnTo>
                    <a:pt x="1438" y="310"/>
                  </a:lnTo>
                  <a:lnTo>
                    <a:pt x="1422" y="294"/>
                  </a:lnTo>
                  <a:lnTo>
                    <a:pt x="1420" y="296"/>
                  </a:lnTo>
                  <a:lnTo>
                    <a:pt x="1418" y="300"/>
                  </a:lnTo>
                  <a:lnTo>
                    <a:pt x="1416" y="304"/>
                  </a:lnTo>
                  <a:lnTo>
                    <a:pt x="1412" y="308"/>
                  </a:lnTo>
                  <a:lnTo>
                    <a:pt x="1410" y="312"/>
                  </a:lnTo>
                  <a:lnTo>
                    <a:pt x="1410" y="316"/>
                  </a:lnTo>
                  <a:lnTo>
                    <a:pt x="1408" y="320"/>
                  </a:lnTo>
                  <a:lnTo>
                    <a:pt x="1404" y="324"/>
                  </a:lnTo>
                  <a:lnTo>
                    <a:pt x="1402" y="328"/>
                  </a:lnTo>
                  <a:lnTo>
                    <a:pt x="1398" y="330"/>
                  </a:lnTo>
                  <a:lnTo>
                    <a:pt x="1396" y="334"/>
                  </a:lnTo>
                  <a:lnTo>
                    <a:pt x="1392" y="320"/>
                  </a:lnTo>
                  <a:lnTo>
                    <a:pt x="1384" y="304"/>
                  </a:lnTo>
                  <a:lnTo>
                    <a:pt x="1384" y="274"/>
                  </a:lnTo>
                  <a:lnTo>
                    <a:pt x="1388" y="254"/>
                  </a:lnTo>
                  <a:lnTo>
                    <a:pt x="1386" y="248"/>
                  </a:lnTo>
                  <a:lnTo>
                    <a:pt x="1384" y="246"/>
                  </a:lnTo>
                  <a:lnTo>
                    <a:pt x="1382" y="244"/>
                  </a:lnTo>
                  <a:lnTo>
                    <a:pt x="1378" y="242"/>
                  </a:lnTo>
                  <a:lnTo>
                    <a:pt x="1374" y="242"/>
                  </a:lnTo>
                  <a:lnTo>
                    <a:pt x="1372" y="244"/>
                  </a:lnTo>
                  <a:lnTo>
                    <a:pt x="1370" y="244"/>
                  </a:lnTo>
                  <a:lnTo>
                    <a:pt x="1368" y="244"/>
                  </a:lnTo>
                  <a:lnTo>
                    <a:pt x="1366" y="240"/>
                  </a:lnTo>
                  <a:lnTo>
                    <a:pt x="1362" y="238"/>
                  </a:lnTo>
                  <a:lnTo>
                    <a:pt x="1356" y="234"/>
                  </a:lnTo>
                  <a:lnTo>
                    <a:pt x="1348" y="232"/>
                  </a:lnTo>
                  <a:lnTo>
                    <a:pt x="1338" y="230"/>
                  </a:lnTo>
                  <a:lnTo>
                    <a:pt x="1332" y="230"/>
                  </a:lnTo>
                  <a:lnTo>
                    <a:pt x="1326" y="228"/>
                  </a:lnTo>
                  <a:lnTo>
                    <a:pt x="1322" y="228"/>
                  </a:lnTo>
                  <a:lnTo>
                    <a:pt x="1320" y="230"/>
                  </a:lnTo>
                  <a:lnTo>
                    <a:pt x="1316" y="232"/>
                  </a:lnTo>
                  <a:lnTo>
                    <a:pt x="1312" y="234"/>
                  </a:lnTo>
                  <a:lnTo>
                    <a:pt x="1308" y="238"/>
                  </a:lnTo>
                  <a:lnTo>
                    <a:pt x="1296" y="242"/>
                  </a:lnTo>
                  <a:lnTo>
                    <a:pt x="1284" y="240"/>
                  </a:lnTo>
                  <a:lnTo>
                    <a:pt x="1272" y="238"/>
                  </a:lnTo>
                  <a:lnTo>
                    <a:pt x="1262" y="236"/>
                  </a:lnTo>
                  <a:lnTo>
                    <a:pt x="1258" y="234"/>
                  </a:lnTo>
                  <a:lnTo>
                    <a:pt x="1224" y="216"/>
                  </a:lnTo>
                  <a:lnTo>
                    <a:pt x="1210" y="216"/>
                  </a:lnTo>
                  <a:lnTo>
                    <a:pt x="1194" y="214"/>
                  </a:lnTo>
                  <a:lnTo>
                    <a:pt x="1182" y="208"/>
                  </a:lnTo>
                  <a:lnTo>
                    <a:pt x="1172" y="204"/>
                  </a:lnTo>
                  <a:lnTo>
                    <a:pt x="1168" y="202"/>
                  </a:lnTo>
                  <a:lnTo>
                    <a:pt x="1160" y="196"/>
                  </a:lnTo>
                  <a:lnTo>
                    <a:pt x="1156" y="190"/>
                  </a:lnTo>
                  <a:lnTo>
                    <a:pt x="1164" y="186"/>
                  </a:lnTo>
                  <a:lnTo>
                    <a:pt x="1166" y="184"/>
                  </a:lnTo>
                  <a:lnTo>
                    <a:pt x="1166" y="182"/>
                  </a:lnTo>
                  <a:lnTo>
                    <a:pt x="1166" y="178"/>
                  </a:lnTo>
                  <a:lnTo>
                    <a:pt x="1164" y="172"/>
                  </a:lnTo>
                  <a:lnTo>
                    <a:pt x="1160" y="170"/>
                  </a:lnTo>
                  <a:lnTo>
                    <a:pt x="1158" y="168"/>
                  </a:lnTo>
                  <a:lnTo>
                    <a:pt x="1156" y="168"/>
                  </a:lnTo>
                  <a:lnTo>
                    <a:pt x="1152" y="170"/>
                  </a:lnTo>
                  <a:lnTo>
                    <a:pt x="1150" y="170"/>
                  </a:lnTo>
                  <a:lnTo>
                    <a:pt x="1148" y="172"/>
                  </a:lnTo>
                  <a:lnTo>
                    <a:pt x="1146" y="174"/>
                  </a:lnTo>
                  <a:lnTo>
                    <a:pt x="1144" y="176"/>
                  </a:lnTo>
                  <a:lnTo>
                    <a:pt x="1142" y="180"/>
                  </a:lnTo>
                  <a:lnTo>
                    <a:pt x="1140" y="184"/>
                  </a:lnTo>
                  <a:lnTo>
                    <a:pt x="1136" y="190"/>
                  </a:lnTo>
                  <a:lnTo>
                    <a:pt x="1132" y="194"/>
                  </a:lnTo>
                  <a:lnTo>
                    <a:pt x="1128" y="198"/>
                  </a:lnTo>
                  <a:lnTo>
                    <a:pt x="1126" y="200"/>
                  </a:lnTo>
                  <a:lnTo>
                    <a:pt x="1120" y="202"/>
                  </a:lnTo>
                  <a:lnTo>
                    <a:pt x="1116" y="206"/>
                  </a:lnTo>
                  <a:lnTo>
                    <a:pt x="1112" y="210"/>
                  </a:lnTo>
                  <a:lnTo>
                    <a:pt x="1110" y="216"/>
                  </a:lnTo>
                  <a:lnTo>
                    <a:pt x="1108" y="220"/>
                  </a:lnTo>
                  <a:lnTo>
                    <a:pt x="1106" y="222"/>
                  </a:lnTo>
                  <a:lnTo>
                    <a:pt x="1104" y="224"/>
                  </a:lnTo>
                  <a:lnTo>
                    <a:pt x="1096" y="224"/>
                  </a:lnTo>
                  <a:lnTo>
                    <a:pt x="1092" y="204"/>
                  </a:lnTo>
                  <a:lnTo>
                    <a:pt x="1084" y="194"/>
                  </a:lnTo>
                  <a:lnTo>
                    <a:pt x="1108" y="192"/>
                  </a:lnTo>
                  <a:lnTo>
                    <a:pt x="1134" y="160"/>
                  </a:lnTo>
                  <a:lnTo>
                    <a:pt x="1150" y="144"/>
                  </a:lnTo>
                  <a:lnTo>
                    <a:pt x="1158" y="130"/>
                  </a:lnTo>
                  <a:lnTo>
                    <a:pt x="1162" y="122"/>
                  </a:lnTo>
                  <a:lnTo>
                    <a:pt x="1164" y="120"/>
                  </a:lnTo>
                  <a:lnTo>
                    <a:pt x="1164" y="96"/>
                  </a:lnTo>
                  <a:lnTo>
                    <a:pt x="1166" y="78"/>
                  </a:lnTo>
                  <a:lnTo>
                    <a:pt x="1160" y="64"/>
                  </a:lnTo>
                  <a:lnTo>
                    <a:pt x="1148" y="54"/>
                  </a:lnTo>
                  <a:lnTo>
                    <a:pt x="1134" y="52"/>
                  </a:lnTo>
                  <a:lnTo>
                    <a:pt x="1122" y="56"/>
                  </a:lnTo>
                  <a:lnTo>
                    <a:pt x="1108" y="64"/>
                  </a:lnTo>
                  <a:lnTo>
                    <a:pt x="1098" y="68"/>
                  </a:lnTo>
                  <a:lnTo>
                    <a:pt x="1090" y="70"/>
                  </a:lnTo>
                  <a:lnTo>
                    <a:pt x="1084" y="70"/>
                  </a:lnTo>
                  <a:lnTo>
                    <a:pt x="1080" y="70"/>
                  </a:lnTo>
                  <a:lnTo>
                    <a:pt x="1078" y="52"/>
                  </a:lnTo>
                  <a:lnTo>
                    <a:pt x="1070" y="46"/>
                  </a:lnTo>
                  <a:lnTo>
                    <a:pt x="1080" y="20"/>
                  </a:lnTo>
                  <a:lnTo>
                    <a:pt x="1082" y="20"/>
                  </a:lnTo>
                  <a:lnTo>
                    <a:pt x="1084" y="18"/>
                  </a:lnTo>
                  <a:lnTo>
                    <a:pt x="1086" y="18"/>
                  </a:lnTo>
                  <a:lnTo>
                    <a:pt x="1088" y="16"/>
                  </a:lnTo>
                  <a:lnTo>
                    <a:pt x="1088" y="14"/>
                  </a:lnTo>
                  <a:lnTo>
                    <a:pt x="1088" y="10"/>
                  </a:lnTo>
                  <a:lnTo>
                    <a:pt x="1086" y="8"/>
                  </a:lnTo>
                  <a:lnTo>
                    <a:pt x="1080" y="4"/>
                  </a:lnTo>
                  <a:lnTo>
                    <a:pt x="1068" y="0"/>
                  </a:lnTo>
                  <a:lnTo>
                    <a:pt x="1056" y="4"/>
                  </a:lnTo>
                  <a:lnTo>
                    <a:pt x="1048" y="10"/>
                  </a:lnTo>
                  <a:lnTo>
                    <a:pt x="1042" y="16"/>
                  </a:lnTo>
                  <a:lnTo>
                    <a:pt x="1038" y="22"/>
                  </a:lnTo>
                  <a:lnTo>
                    <a:pt x="1030" y="32"/>
                  </a:lnTo>
                  <a:lnTo>
                    <a:pt x="1022" y="42"/>
                  </a:lnTo>
                  <a:lnTo>
                    <a:pt x="1016" y="50"/>
                  </a:lnTo>
                  <a:lnTo>
                    <a:pt x="1012" y="54"/>
                  </a:lnTo>
                  <a:lnTo>
                    <a:pt x="1016" y="62"/>
                  </a:lnTo>
                  <a:lnTo>
                    <a:pt x="1008" y="76"/>
                  </a:lnTo>
                  <a:lnTo>
                    <a:pt x="990" y="68"/>
                  </a:lnTo>
                  <a:lnTo>
                    <a:pt x="988" y="68"/>
                  </a:lnTo>
                  <a:lnTo>
                    <a:pt x="986" y="68"/>
                  </a:lnTo>
                  <a:lnTo>
                    <a:pt x="986" y="70"/>
                  </a:lnTo>
                  <a:lnTo>
                    <a:pt x="988" y="72"/>
                  </a:lnTo>
                  <a:lnTo>
                    <a:pt x="990" y="74"/>
                  </a:lnTo>
                  <a:lnTo>
                    <a:pt x="992" y="76"/>
                  </a:lnTo>
                  <a:lnTo>
                    <a:pt x="992" y="78"/>
                  </a:lnTo>
                  <a:lnTo>
                    <a:pt x="994" y="78"/>
                  </a:lnTo>
                  <a:lnTo>
                    <a:pt x="1020" y="98"/>
                  </a:lnTo>
                  <a:lnTo>
                    <a:pt x="1020" y="100"/>
                  </a:lnTo>
                  <a:lnTo>
                    <a:pt x="1020" y="102"/>
                  </a:lnTo>
                  <a:lnTo>
                    <a:pt x="1020" y="108"/>
                  </a:lnTo>
                  <a:lnTo>
                    <a:pt x="1020" y="114"/>
                  </a:lnTo>
                  <a:lnTo>
                    <a:pt x="1020" y="122"/>
                  </a:lnTo>
                  <a:lnTo>
                    <a:pt x="1018" y="126"/>
                  </a:lnTo>
                  <a:lnTo>
                    <a:pt x="1014" y="130"/>
                  </a:lnTo>
                  <a:lnTo>
                    <a:pt x="1010" y="128"/>
                  </a:lnTo>
                  <a:lnTo>
                    <a:pt x="1006" y="126"/>
                  </a:lnTo>
                  <a:lnTo>
                    <a:pt x="1002" y="120"/>
                  </a:lnTo>
                  <a:lnTo>
                    <a:pt x="998" y="112"/>
                  </a:lnTo>
                  <a:lnTo>
                    <a:pt x="992" y="100"/>
                  </a:lnTo>
                  <a:lnTo>
                    <a:pt x="980" y="92"/>
                  </a:lnTo>
                  <a:lnTo>
                    <a:pt x="966" y="90"/>
                  </a:lnTo>
                  <a:lnTo>
                    <a:pt x="952" y="92"/>
                  </a:lnTo>
                  <a:lnTo>
                    <a:pt x="944" y="92"/>
                  </a:lnTo>
                  <a:lnTo>
                    <a:pt x="940" y="92"/>
                  </a:lnTo>
                  <a:lnTo>
                    <a:pt x="936" y="92"/>
                  </a:lnTo>
                  <a:lnTo>
                    <a:pt x="932" y="90"/>
                  </a:lnTo>
                  <a:lnTo>
                    <a:pt x="930" y="88"/>
                  </a:lnTo>
                  <a:lnTo>
                    <a:pt x="930" y="86"/>
                  </a:lnTo>
                  <a:lnTo>
                    <a:pt x="930" y="84"/>
                  </a:lnTo>
                  <a:lnTo>
                    <a:pt x="928" y="84"/>
                  </a:lnTo>
                  <a:lnTo>
                    <a:pt x="924" y="86"/>
                  </a:lnTo>
                  <a:lnTo>
                    <a:pt x="920" y="88"/>
                  </a:lnTo>
                  <a:lnTo>
                    <a:pt x="914" y="92"/>
                  </a:lnTo>
                  <a:lnTo>
                    <a:pt x="910" y="94"/>
                  </a:lnTo>
                  <a:lnTo>
                    <a:pt x="906" y="98"/>
                  </a:lnTo>
                  <a:lnTo>
                    <a:pt x="902" y="100"/>
                  </a:lnTo>
                  <a:lnTo>
                    <a:pt x="898" y="104"/>
                  </a:lnTo>
                  <a:lnTo>
                    <a:pt x="892" y="110"/>
                  </a:lnTo>
                  <a:lnTo>
                    <a:pt x="884" y="114"/>
                  </a:lnTo>
                  <a:lnTo>
                    <a:pt x="872" y="116"/>
                  </a:lnTo>
                  <a:lnTo>
                    <a:pt x="864" y="122"/>
                  </a:lnTo>
                  <a:lnTo>
                    <a:pt x="856" y="132"/>
                  </a:lnTo>
                  <a:lnTo>
                    <a:pt x="850" y="146"/>
                  </a:lnTo>
                  <a:lnTo>
                    <a:pt x="846" y="158"/>
                  </a:lnTo>
                  <a:lnTo>
                    <a:pt x="844" y="162"/>
                  </a:lnTo>
                  <a:lnTo>
                    <a:pt x="842" y="168"/>
                  </a:lnTo>
                  <a:lnTo>
                    <a:pt x="836" y="172"/>
                  </a:lnTo>
                  <a:lnTo>
                    <a:pt x="830" y="176"/>
                  </a:lnTo>
                  <a:lnTo>
                    <a:pt x="826" y="180"/>
                  </a:lnTo>
                  <a:lnTo>
                    <a:pt x="822" y="182"/>
                  </a:lnTo>
                  <a:lnTo>
                    <a:pt x="818" y="184"/>
                  </a:lnTo>
                  <a:lnTo>
                    <a:pt x="818" y="188"/>
                  </a:lnTo>
                  <a:lnTo>
                    <a:pt x="820" y="190"/>
                  </a:lnTo>
                  <a:lnTo>
                    <a:pt x="822" y="192"/>
                  </a:lnTo>
                  <a:lnTo>
                    <a:pt x="822" y="196"/>
                  </a:lnTo>
                  <a:lnTo>
                    <a:pt x="818" y="202"/>
                  </a:lnTo>
                  <a:lnTo>
                    <a:pt x="804" y="208"/>
                  </a:lnTo>
                  <a:lnTo>
                    <a:pt x="782" y="214"/>
                  </a:lnTo>
                  <a:lnTo>
                    <a:pt x="772" y="220"/>
                  </a:lnTo>
                  <a:lnTo>
                    <a:pt x="768" y="232"/>
                  </a:lnTo>
                  <a:lnTo>
                    <a:pt x="764" y="244"/>
                  </a:lnTo>
                  <a:lnTo>
                    <a:pt x="766" y="256"/>
                  </a:lnTo>
                  <a:lnTo>
                    <a:pt x="766" y="266"/>
                  </a:lnTo>
                  <a:lnTo>
                    <a:pt x="766" y="272"/>
                  </a:lnTo>
                  <a:lnTo>
                    <a:pt x="768" y="276"/>
                  </a:lnTo>
                  <a:lnTo>
                    <a:pt x="772" y="276"/>
                  </a:lnTo>
                  <a:lnTo>
                    <a:pt x="776" y="278"/>
                  </a:lnTo>
                  <a:lnTo>
                    <a:pt x="782" y="278"/>
                  </a:lnTo>
                  <a:lnTo>
                    <a:pt x="784" y="278"/>
                  </a:lnTo>
                  <a:lnTo>
                    <a:pt x="786" y="278"/>
                  </a:lnTo>
                  <a:lnTo>
                    <a:pt x="786" y="282"/>
                  </a:lnTo>
                  <a:lnTo>
                    <a:pt x="788" y="284"/>
                  </a:lnTo>
                  <a:lnTo>
                    <a:pt x="792" y="288"/>
                  </a:lnTo>
                  <a:lnTo>
                    <a:pt x="796" y="292"/>
                  </a:lnTo>
                  <a:lnTo>
                    <a:pt x="800" y="294"/>
                  </a:lnTo>
                  <a:lnTo>
                    <a:pt x="802" y="296"/>
                  </a:lnTo>
                  <a:lnTo>
                    <a:pt x="804" y="298"/>
                  </a:lnTo>
                  <a:lnTo>
                    <a:pt x="804" y="344"/>
                  </a:lnTo>
                  <a:lnTo>
                    <a:pt x="800" y="352"/>
                  </a:lnTo>
                  <a:lnTo>
                    <a:pt x="800" y="358"/>
                  </a:lnTo>
                  <a:lnTo>
                    <a:pt x="800" y="364"/>
                  </a:lnTo>
                  <a:lnTo>
                    <a:pt x="802" y="368"/>
                  </a:lnTo>
                  <a:lnTo>
                    <a:pt x="806" y="372"/>
                  </a:lnTo>
                  <a:lnTo>
                    <a:pt x="808" y="374"/>
                  </a:lnTo>
                  <a:lnTo>
                    <a:pt x="810" y="376"/>
                  </a:lnTo>
                  <a:lnTo>
                    <a:pt x="812" y="376"/>
                  </a:lnTo>
                  <a:lnTo>
                    <a:pt x="812" y="382"/>
                  </a:lnTo>
                  <a:lnTo>
                    <a:pt x="800" y="380"/>
                  </a:lnTo>
                  <a:lnTo>
                    <a:pt x="796" y="378"/>
                  </a:lnTo>
                  <a:lnTo>
                    <a:pt x="792" y="374"/>
                  </a:lnTo>
                  <a:lnTo>
                    <a:pt x="788" y="370"/>
                  </a:lnTo>
                  <a:lnTo>
                    <a:pt x="784" y="366"/>
                  </a:lnTo>
                  <a:lnTo>
                    <a:pt x="782" y="360"/>
                  </a:lnTo>
                  <a:lnTo>
                    <a:pt x="782" y="356"/>
                  </a:lnTo>
                  <a:lnTo>
                    <a:pt x="782" y="352"/>
                  </a:lnTo>
                  <a:lnTo>
                    <a:pt x="784" y="348"/>
                  </a:lnTo>
                  <a:lnTo>
                    <a:pt x="784" y="344"/>
                  </a:lnTo>
                  <a:lnTo>
                    <a:pt x="782" y="340"/>
                  </a:lnTo>
                  <a:lnTo>
                    <a:pt x="778" y="338"/>
                  </a:lnTo>
                  <a:lnTo>
                    <a:pt x="776" y="338"/>
                  </a:lnTo>
                  <a:lnTo>
                    <a:pt x="776" y="336"/>
                  </a:lnTo>
                  <a:lnTo>
                    <a:pt x="776" y="334"/>
                  </a:lnTo>
                  <a:lnTo>
                    <a:pt x="778" y="332"/>
                  </a:lnTo>
                  <a:lnTo>
                    <a:pt x="782" y="326"/>
                  </a:lnTo>
                  <a:lnTo>
                    <a:pt x="784" y="322"/>
                  </a:lnTo>
                  <a:lnTo>
                    <a:pt x="788" y="316"/>
                  </a:lnTo>
                  <a:lnTo>
                    <a:pt x="790" y="308"/>
                  </a:lnTo>
                  <a:lnTo>
                    <a:pt x="790" y="304"/>
                  </a:lnTo>
                  <a:lnTo>
                    <a:pt x="788" y="300"/>
                  </a:lnTo>
                  <a:lnTo>
                    <a:pt x="788" y="298"/>
                  </a:lnTo>
                  <a:lnTo>
                    <a:pt x="786" y="298"/>
                  </a:lnTo>
                  <a:lnTo>
                    <a:pt x="782" y="298"/>
                  </a:lnTo>
                  <a:lnTo>
                    <a:pt x="778" y="298"/>
                  </a:lnTo>
                  <a:lnTo>
                    <a:pt x="774" y="298"/>
                  </a:lnTo>
                  <a:lnTo>
                    <a:pt x="768" y="296"/>
                  </a:lnTo>
                  <a:lnTo>
                    <a:pt x="766" y="294"/>
                  </a:lnTo>
                  <a:lnTo>
                    <a:pt x="764" y="292"/>
                  </a:lnTo>
                  <a:lnTo>
                    <a:pt x="762" y="290"/>
                  </a:lnTo>
                  <a:lnTo>
                    <a:pt x="758" y="290"/>
                  </a:lnTo>
                  <a:lnTo>
                    <a:pt x="754" y="290"/>
                  </a:lnTo>
                  <a:lnTo>
                    <a:pt x="750" y="288"/>
                  </a:lnTo>
                  <a:lnTo>
                    <a:pt x="744" y="286"/>
                  </a:lnTo>
                  <a:lnTo>
                    <a:pt x="738" y="284"/>
                  </a:lnTo>
                  <a:lnTo>
                    <a:pt x="732" y="280"/>
                  </a:lnTo>
                  <a:lnTo>
                    <a:pt x="728" y="276"/>
                  </a:lnTo>
                  <a:lnTo>
                    <a:pt x="726" y="276"/>
                  </a:lnTo>
                  <a:lnTo>
                    <a:pt x="724" y="274"/>
                  </a:lnTo>
                  <a:lnTo>
                    <a:pt x="722" y="276"/>
                  </a:lnTo>
                  <a:lnTo>
                    <a:pt x="720" y="278"/>
                  </a:lnTo>
                  <a:lnTo>
                    <a:pt x="718" y="280"/>
                  </a:lnTo>
                  <a:lnTo>
                    <a:pt x="718" y="282"/>
                  </a:lnTo>
                  <a:lnTo>
                    <a:pt x="716" y="282"/>
                  </a:lnTo>
                  <a:lnTo>
                    <a:pt x="712" y="278"/>
                  </a:lnTo>
                  <a:lnTo>
                    <a:pt x="710" y="270"/>
                  </a:lnTo>
                  <a:lnTo>
                    <a:pt x="710" y="260"/>
                  </a:lnTo>
                  <a:lnTo>
                    <a:pt x="710" y="250"/>
                  </a:lnTo>
                  <a:lnTo>
                    <a:pt x="708" y="246"/>
                  </a:lnTo>
                  <a:lnTo>
                    <a:pt x="706" y="244"/>
                  </a:lnTo>
                  <a:lnTo>
                    <a:pt x="704" y="244"/>
                  </a:lnTo>
                  <a:lnTo>
                    <a:pt x="700" y="242"/>
                  </a:lnTo>
                  <a:lnTo>
                    <a:pt x="696" y="242"/>
                  </a:lnTo>
                  <a:lnTo>
                    <a:pt x="694" y="244"/>
                  </a:lnTo>
                  <a:lnTo>
                    <a:pt x="692" y="244"/>
                  </a:lnTo>
                  <a:lnTo>
                    <a:pt x="690" y="244"/>
                  </a:lnTo>
                  <a:lnTo>
                    <a:pt x="688" y="246"/>
                  </a:lnTo>
                  <a:lnTo>
                    <a:pt x="684" y="248"/>
                  </a:lnTo>
                  <a:lnTo>
                    <a:pt x="684" y="250"/>
                  </a:lnTo>
                  <a:lnTo>
                    <a:pt x="684" y="254"/>
                  </a:lnTo>
                  <a:lnTo>
                    <a:pt x="684" y="258"/>
                  </a:lnTo>
                  <a:lnTo>
                    <a:pt x="686" y="262"/>
                  </a:lnTo>
                  <a:lnTo>
                    <a:pt x="686" y="266"/>
                  </a:lnTo>
                  <a:lnTo>
                    <a:pt x="688" y="270"/>
                  </a:lnTo>
                  <a:lnTo>
                    <a:pt x="690" y="274"/>
                  </a:lnTo>
                  <a:lnTo>
                    <a:pt x="690" y="278"/>
                  </a:lnTo>
                  <a:lnTo>
                    <a:pt x="690" y="282"/>
                  </a:lnTo>
                  <a:lnTo>
                    <a:pt x="690" y="284"/>
                  </a:lnTo>
                  <a:lnTo>
                    <a:pt x="686" y="288"/>
                  </a:lnTo>
                  <a:lnTo>
                    <a:pt x="682" y="290"/>
                  </a:lnTo>
                  <a:lnTo>
                    <a:pt x="676" y="292"/>
                  </a:lnTo>
                  <a:lnTo>
                    <a:pt x="672" y="298"/>
                  </a:lnTo>
                  <a:lnTo>
                    <a:pt x="670" y="304"/>
                  </a:lnTo>
                  <a:lnTo>
                    <a:pt x="668" y="308"/>
                  </a:lnTo>
                  <a:lnTo>
                    <a:pt x="670" y="314"/>
                  </a:lnTo>
                  <a:lnTo>
                    <a:pt x="670" y="318"/>
                  </a:lnTo>
                  <a:lnTo>
                    <a:pt x="672" y="320"/>
                  </a:lnTo>
                  <a:lnTo>
                    <a:pt x="674" y="322"/>
                  </a:lnTo>
                  <a:lnTo>
                    <a:pt x="678" y="324"/>
                  </a:lnTo>
                  <a:lnTo>
                    <a:pt x="680" y="326"/>
                  </a:lnTo>
                  <a:lnTo>
                    <a:pt x="680" y="330"/>
                  </a:lnTo>
                  <a:lnTo>
                    <a:pt x="682" y="332"/>
                  </a:lnTo>
                  <a:lnTo>
                    <a:pt x="680" y="338"/>
                  </a:lnTo>
                  <a:lnTo>
                    <a:pt x="680" y="344"/>
                  </a:lnTo>
                  <a:lnTo>
                    <a:pt x="678" y="350"/>
                  </a:lnTo>
                  <a:lnTo>
                    <a:pt x="674" y="354"/>
                  </a:lnTo>
                  <a:lnTo>
                    <a:pt x="670" y="364"/>
                  </a:lnTo>
                  <a:lnTo>
                    <a:pt x="670" y="378"/>
                  </a:lnTo>
                  <a:lnTo>
                    <a:pt x="668" y="392"/>
                  </a:lnTo>
                  <a:lnTo>
                    <a:pt x="668" y="398"/>
                  </a:lnTo>
                  <a:lnTo>
                    <a:pt x="684" y="400"/>
                  </a:lnTo>
                  <a:lnTo>
                    <a:pt x="698" y="390"/>
                  </a:lnTo>
                  <a:lnTo>
                    <a:pt x="704" y="390"/>
                  </a:lnTo>
                  <a:lnTo>
                    <a:pt x="710" y="390"/>
                  </a:lnTo>
                  <a:lnTo>
                    <a:pt x="714" y="392"/>
                  </a:lnTo>
                  <a:lnTo>
                    <a:pt x="716" y="394"/>
                  </a:lnTo>
                  <a:lnTo>
                    <a:pt x="718" y="398"/>
                  </a:lnTo>
                  <a:lnTo>
                    <a:pt x="720" y="400"/>
                  </a:lnTo>
                  <a:lnTo>
                    <a:pt x="722" y="402"/>
                  </a:lnTo>
                  <a:lnTo>
                    <a:pt x="722" y="404"/>
                  </a:lnTo>
                  <a:lnTo>
                    <a:pt x="724" y="406"/>
                  </a:lnTo>
                  <a:lnTo>
                    <a:pt x="726" y="416"/>
                  </a:lnTo>
                  <a:lnTo>
                    <a:pt x="730" y="428"/>
                  </a:lnTo>
                  <a:lnTo>
                    <a:pt x="732" y="438"/>
                  </a:lnTo>
                  <a:lnTo>
                    <a:pt x="732" y="444"/>
                  </a:lnTo>
                  <a:lnTo>
                    <a:pt x="734" y="446"/>
                  </a:lnTo>
                  <a:lnTo>
                    <a:pt x="736" y="448"/>
                  </a:lnTo>
                  <a:lnTo>
                    <a:pt x="738" y="450"/>
                  </a:lnTo>
                  <a:lnTo>
                    <a:pt x="740" y="450"/>
                  </a:lnTo>
                  <a:lnTo>
                    <a:pt x="742" y="450"/>
                  </a:lnTo>
                  <a:lnTo>
                    <a:pt x="746" y="448"/>
                  </a:lnTo>
                  <a:lnTo>
                    <a:pt x="748" y="448"/>
                  </a:lnTo>
                  <a:lnTo>
                    <a:pt x="752" y="448"/>
                  </a:lnTo>
                  <a:lnTo>
                    <a:pt x="754" y="450"/>
                  </a:lnTo>
                  <a:lnTo>
                    <a:pt x="758" y="452"/>
                  </a:lnTo>
                  <a:lnTo>
                    <a:pt x="760" y="454"/>
                  </a:lnTo>
                  <a:lnTo>
                    <a:pt x="766" y="456"/>
                  </a:lnTo>
                  <a:lnTo>
                    <a:pt x="770" y="458"/>
                  </a:lnTo>
                  <a:lnTo>
                    <a:pt x="774" y="458"/>
                  </a:lnTo>
                  <a:lnTo>
                    <a:pt x="772" y="462"/>
                  </a:lnTo>
                  <a:lnTo>
                    <a:pt x="768" y="466"/>
                  </a:lnTo>
                  <a:lnTo>
                    <a:pt x="764" y="468"/>
                  </a:lnTo>
                  <a:lnTo>
                    <a:pt x="760" y="468"/>
                  </a:lnTo>
                  <a:lnTo>
                    <a:pt x="758" y="470"/>
                  </a:lnTo>
                  <a:lnTo>
                    <a:pt x="756" y="470"/>
                  </a:lnTo>
                  <a:lnTo>
                    <a:pt x="752" y="470"/>
                  </a:lnTo>
                  <a:lnTo>
                    <a:pt x="750" y="472"/>
                  </a:lnTo>
                  <a:lnTo>
                    <a:pt x="748" y="476"/>
                  </a:lnTo>
                  <a:lnTo>
                    <a:pt x="746" y="480"/>
                  </a:lnTo>
                  <a:lnTo>
                    <a:pt x="746" y="484"/>
                  </a:lnTo>
                  <a:lnTo>
                    <a:pt x="748" y="486"/>
                  </a:lnTo>
                  <a:lnTo>
                    <a:pt x="752" y="496"/>
                  </a:lnTo>
                  <a:lnTo>
                    <a:pt x="752" y="510"/>
                  </a:lnTo>
                  <a:lnTo>
                    <a:pt x="752" y="520"/>
                  </a:lnTo>
                  <a:lnTo>
                    <a:pt x="750" y="522"/>
                  </a:lnTo>
                  <a:lnTo>
                    <a:pt x="746" y="524"/>
                  </a:lnTo>
                  <a:lnTo>
                    <a:pt x="744" y="522"/>
                  </a:lnTo>
                  <a:lnTo>
                    <a:pt x="740" y="520"/>
                  </a:lnTo>
                  <a:lnTo>
                    <a:pt x="738" y="516"/>
                  </a:lnTo>
                  <a:lnTo>
                    <a:pt x="738" y="510"/>
                  </a:lnTo>
                  <a:lnTo>
                    <a:pt x="736" y="498"/>
                  </a:lnTo>
                  <a:lnTo>
                    <a:pt x="730" y="484"/>
                  </a:lnTo>
                  <a:lnTo>
                    <a:pt x="726" y="476"/>
                  </a:lnTo>
                  <a:lnTo>
                    <a:pt x="724" y="474"/>
                  </a:lnTo>
                  <a:lnTo>
                    <a:pt x="722" y="474"/>
                  </a:lnTo>
                  <a:lnTo>
                    <a:pt x="720" y="476"/>
                  </a:lnTo>
                  <a:lnTo>
                    <a:pt x="718" y="480"/>
                  </a:lnTo>
                  <a:lnTo>
                    <a:pt x="716" y="482"/>
                  </a:lnTo>
                  <a:lnTo>
                    <a:pt x="716" y="484"/>
                  </a:lnTo>
                  <a:lnTo>
                    <a:pt x="714" y="488"/>
                  </a:lnTo>
                  <a:lnTo>
                    <a:pt x="712" y="492"/>
                  </a:lnTo>
                  <a:lnTo>
                    <a:pt x="710" y="494"/>
                  </a:lnTo>
                  <a:lnTo>
                    <a:pt x="706" y="494"/>
                  </a:lnTo>
                  <a:lnTo>
                    <a:pt x="704" y="494"/>
                  </a:lnTo>
                  <a:lnTo>
                    <a:pt x="704" y="492"/>
                  </a:lnTo>
                  <a:lnTo>
                    <a:pt x="704" y="490"/>
                  </a:lnTo>
                  <a:lnTo>
                    <a:pt x="704" y="488"/>
                  </a:lnTo>
                  <a:lnTo>
                    <a:pt x="706" y="486"/>
                  </a:lnTo>
                  <a:lnTo>
                    <a:pt x="708" y="476"/>
                  </a:lnTo>
                  <a:lnTo>
                    <a:pt x="710" y="460"/>
                  </a:lnTo>
                  <a:lnTo>
                    <a:pt x="712" y="442"/>
                  </a:lnTo>
                  <a:lnTo>
                    <a:pt x="712" y="424"/>
                  </a:lnTo>
                  <a:lnTo>
                    <a:pt x="712" y="412"/>
                  </a:lnTo>
                  <a:lnTo>
                    <a:pt x="710" y="408"/>
                  </a:lnTo>
                  <a:lnTo>
                    <a:pt x="706" y="398"/>
                  </a:lnTo>
                  <a:lnTo>
                    <a:pt x="698" y="408"/>
                  </a:lnTo>
                  <a:lnTo>
                    <a:pt x="696" y="410"/>
                  </a:lnTo>
                  <a:lnTo>
                    <a:pt x="692" y="410"/>
                  </a:lnTo>
                  <a:lnTo>
                    <a:pt x="686" y="410"/>
                  </a:lnTo>
                  <a:lnTo>
                    <a:pt x="682" y="412"/>
                  </a:lnTo>
                  <a:lnTo>
                    <a:pt x="680" y="414"/>
                  </a:lnTo>
                  <a:lnTo>
                    <a:pt x="678" y="416"/>
                  </a:lnTo>
                  <a:lnTo>
                    <a:pt x="678" y="418"/>
                  </a:lnTo>
                  <a:lnTo>
                    <a:pt x="676" y="424"/>
                  </a:lnTo>
                  <a:lnTo>
                    <a:pt x="676" y="440"/>
                  </a:lnTo>
                  <a:lnTo>
                    <a:pt x="676" y="456"/>
                  </a:lnTo>
                  <a:lnTo>
                    <a:pt x="676" y="468"/>
                  </a:lnTo>
                  <a:lnTo>
                    <a:pt x="674" y="474"/>
                  </a:lnTo>
                  <a:lnTo>
                    <a:pt x="674" y="478"/>
                  </a:lnTo>
                  <a:lnTo>
                    <a:pt x="670" y="482"/>
                  </a:lnTo>
                  <a:lnTo>
                    <a:pt x="666" y="486"/>
                  </a:lnTo>
                  <a:lnTo>
                    <a:pt x="662" y="486"/>
                  </a:lnTo>
                  <a:lnTo>
                    <a:pt x="658" y="486"/>
                  </a:lnTo>
                  <a:lnTo>
                    <a:pt x="652" y="488"/>
                  </a:lnTo>
                  <a:lnTo>
                    <a:pt x="648" y="490"/>
                  </a:lnTo>
                  <a:lnTo>
                    <a:pt x="646" y="492"/>
                  </a:lnTo>
                  <a:lnTo>
                    <a:pt x="632" y="494"/>
                  </a:lnTo>
                  <a:lnTo>
                    <a:pt x="618" y="490"/>
                  </a:lnTo>
                  <a:lnTo>
                    <a:pt x="606" y="486"/>
                  </a:lnTo>
                  <a:lnTo>
                    <a:pt x="602" y="484"/>
                  </a:lnTo>
                  <a:lnTo>
                    <a:pt x="610" y="480"/>
                  </a:lnTo>
                  <a:lnTo>
                    <a:pt x="622" y="478"/>
                  </a:lnTo>
                  <a:lnTo>
                    <a:pt x="636" y="476"/>
                  </a:lnTo>
                  <a:lnTo>
                    <a:pt x="642" y="476"/>
                  </a:lnTo>
                  <a:lnTo>
                    <a:pt x="646" y="474"/>
                  </a:lnTo>
                  <a:lnTo>
                    <a:pt x="648" y="472"/>
                  </a:lnTo>
                  <a:lnTo>
                    <a:pt x="648" y="468"/>
                  </a:lnTo>
                  <a:lnTo>
                    <a:pt x="648" y="466"/>
                  </a:lnTo>
                  <a:lnTo>
                    <a:pt x="646" y="462"/>
                  </a:lnTo>
                  <a:lnTo>
                    <a:pt x="646" y="458"/>
                  </a:lnTo>
                  <a:lnTo>
                    <a:pt x="646" y="456"/>
                  </a:lnTo>
                  <a:lnTo>
                    <a:pt x="646" y="454"/>
                  </a:lnTo>
                  <a:lnTo>
                    <a:pt x="648" y="452"/>
                  </a:lnTo>
                  <a:lnTo>
                    <a:pt x="650" y="448"/>
                  </a:lnTo>
                  <a:lnTo>
                    <a:pt x="652" y="444"/>
                  </a:lnTo>
                  <a:lnTo>
                    <a:pt x="656" y="440"/>
                  </a:lnTo>
                  <a:lnTo>
                    <a:pt x="660" y="434"/>
                  </a:lnTo>
                  <a:lnTo>
                    <a:pt x="662" y="430"/>
                  </a:lnTo>
                  <a:lnTo>
                    <a:pt x="664" y="428"/>
                  </a:lnTo>
                  <a:lnTo>
                    <a:pt x="664" y="426"/>
                  </a:lnTo>
                  <a:lnTo>
                    <a:pt x="668" y="422"/>
                  </a:lnTo>
                  <a:lnTo>
                    <a:pt x="668" y="418"/>
                  </a:lnTo>
                  <a:lnTo>
                    <a:pt x="668" y="416"/>
                  </a:lnTo>
                  <a:lnTo>
                    <a:pt x="666" y="416"/>
                  </a:lnTo>
                  <a:lnTo>
                    <a:pt x="666" y="414"/>
                  </a:lnTo>
                  <a:lnTo>
                    <a:pt x="664" y="414"/>
                  </a:lnTo>
                  <a:lnTo>
                    <a:pt x="662" y="414"/>
                  </a:lnTo>
                  <a:lnTo>
                    <a:pt x="660" y="412"/>
                  </a:lnTo>
                  <a:lnTo>
                    <a:pt x="658" y="412"/>
                  </a:lnTo>
                  <a:lnTo>
                    <a:pt x="656" y="410"/>
                  </a:lnTo>
                  <a:lnTo>
                    <a:pt x="656" y="408"/>
                  </a:lnTo>
                  <a:lnTo>
                    <a:pt x="656" y="400"/>
                  </a:lnTo>
                  <a:lnTo>
                    <a:pt x="656" y="384"/>
                  </a:lnTo>
                  <a:lnTo>
                    <a:pt x="656" y="368"/>
                  </a:lnTo>
                  <a:lnTo>
                    <a:pt x="656" y="354"/>
                  </a:lnTo>
                  <a:lnTo>
                    <a:pt x="656" y="348"/>
                  </a:lnTo>
                  <a:lnTo>
                    <a:pt x="658" y="342"/>
                  </a:lnTo>
                  <a:lnTo>
                    <a:pt x="658" y="336"/>
                  </a:lnTo>
                  <a:lnTo>
                    <a:pt x="656" y="330"/>
                  </a:lnTo>
                  <a:lnTo>
                    <a:pt x="654" y="324"/>
                  </a:lnTo>
                  <a:lnTo>
                    <a:pt x="652" y="320"/>
                  </a:lnTo>
                  <a:lnTo>
                    <a:pt x="650" y="318"/>
                  </a:lnTo>
                  <a:lnTo>
                    <a:pt x="650" y="292"/>
                  </a:lnTo>
                  <a:lnTo>
                    <a:pt x="656" y="286"/>
                  </a:lnTo>
                  <a:lnTo>
                    <a:pt x="658" y="274"/>
                  </a:lnTo>
                  <a:lnTo>
                    <a:pt x="670" y="262"/>
                  </a:lnTo>
                  <a:lnTo>
                    <a:pt x="672" y="258"/>
                  </a:lnTo>
                  <a:lnTo>
                    <a:pt x="670" y="256"/>
                  </a:lnTo>
                  <a:lnTo>
                    <a:pt x="666" y="252"/>
                  </a:lnTo>
                  <a:lnTo>
                    <a:pt x="664" y="250"/>
                  </a:lnTo>
                  <a:lnTo>
                    <a:pt x="660" y="250"/>
                  </a:lnTo>
                  <a:lnTo>
                    <a:pt x="660" y="248"/>
                  </a:lnTo>
                  <a:lnTo>
                    <a:pt x="634" y="252"/>
                  </a:lnTo>
                  <a:lnTo>
                    <a:pt x="630" y="246"/>
                  </a:lnTo>
                  <a:lnTo>
                    <a:pt x="620" y="250"/>
                  </a:lnTo>
                  <a:lnTo>
                    <a:pt x="614" y="258"/>
                  </a:lnTo>
                  <a:lnTo>
                    <a:pt x="610" y="268"/>
                  </a:lnTo>
                  <a:lnTo>
                    <a:pt x="610" y="278"/>
                  </a:lnTo>
                  <a:lnTo>
                    <a:pt x="610" y="280"/>
                  </a:lnTo>
                  <a:lnTo>
                    <a:pt x="608" y="286"/>
                  </a:lnTo>
                  <a:lnTo>
                    <a:pt x="604" y="292"/>
                  </a:lnTo>
                  <a:lnTo>
                    <a:pt x="602" y="296"/>
                  </a:lnTo>
                  <a:lnTo>
                    <a:pt x="598" y="300"/>
                  </a:lnTo>
                  <a:lnTo>
                    <a:pt x="594" y="302"/>
                  </a:lnTo>
                  <a:lnTo>
                    <a:pt x="592" y="304"/>
                  </a:lnTo>
                  <a:lnTo>
                    <a:pt x="584" y="316"/>
                  </a:lnTo>
                  <a:lnTo>
                    <a:pt x="580" y="332"/>
                  </a:lnTo>
                  <a:lnTo>
                    <a:pt x="580" y="350"/>
                  </a:lnTo>
                  <a:lnTo>
                    <a:pt x="582" y="364"/>
                  </a:lnTo>
                  <a:lnTo>
                    <a:pt x="582" y="370"/>
                  </a:lnTo>
                  <a:lnTo>
                    <a:pt x="584" y="374"/>
                  </a:lnTo>
                  <a:lnTo>
                    <a:pt x="586" y="376"/>
                  </a:lnTo>
                  <a:lnTo>
                    <a:pt x="586" y="382"/>
                  </a:lnTo>
                  <a:lnTo>
                    <a:pt x="588" y="386"/>
                  </a:lnTo>
                  <a:lnTo>
                    <a:pt x="590" y="392"/>
                  </a:lnTo>
                  <a:lnTo>
                    <a:pt x="590" y="396"/>
                  </a:lnTo>
                  <a:lnTo>
                    <a:pt x="590" y="400"/>
                  </a:lnTo>
                  <a:lnTo>
                    <a:pt x="588" y="402"/>
                  </a:lnTo>
                  <a:lnTo>
                    <a:pt x="586" y="404"/>
                  </a:lnTo>
                  <a:lnTo>
                    <a:pt x="584" y="404"/>
                  </a:lnTo>
                  <a:lnTo>
                    <a:pt x="552" y="374"/>
                  </a:lnTo>
                  <a:lnTo>
                    <a:pt x="516" y="370"/>
                  </a:lnTo>
                  <a:lnTo>
                    <a:pt x="512" y="380"/>
                  </a:lnTo>
                  <a:lnTo>
                    <a:pt x="516" y="388"/>
                  </a:lnTo>
                  <a:lnTo>
                    <a:pt x="516" y="404"/>
                  </a:lnTo>
                  <a:lnTo>
                    <a:pt x="494" y="420"/>
                  </a:lnTo>
                  <a:lnTo>
                    <a:pt x="496" y="410"/>
                  </a:lnTo>
                  <a:lnTo>
                    <a:pt x="496" y="402"/>
                  </a:lnTo>
                  <a:lnTo>
                    <a:pt x="498" y="398"/>
                  </a:lnTo>
                  <a:lnTo>
                    <a:pt x="498" y="396"/>
                  </a:lnTo>
                  <a:lnTo>
                    <a:pt x="490" y="396"/>
                  </a:lnTo>
                  <a:lnTo>
                    <a:pt x="482" y="404"/>
                  </a:lnTo>
                  <a:lnTo>
                    <a:pt x="478" y="414"/>
                  </a:lnTo>
                  <a:lnTo>
                    <a:pt x="456" y="412"/>
                  </a:lnTo>
                  <a:lnTo>
                    <a:pt x="448" y="412"/>
                  </a:lnTo>
                  <a:lnTo>
                    <a:pt x="442" y="414"/>
                  </a:lnTo>
                  <a:lnTo>
                    <a:pt x="438" y="416"/>
                  </a:lnTo>
                  <a:lnTo>
                    <a:pt x="434" y="418"/>
                  </a:lnTo>
                  <a:lnTo>
                    <a:pt x="432" y="420"/>
                  </a:lnTo>
                  <a:lnTo>
                    <a:pt x="432" y="400"/>
                  </a:lnTo>
                  <a:lnTo>
                    <a:pt x="426" y="400"/>
                  </a:lnTo>
                  <a:lnTo>
                    <a:pt x="420" y="404"/>
                  </a:lnTo>
                  <a:lnTo>
                    <a:pt x="410" y="410"/>
                  </a:lnTo>
                  <a:lnTo>
                    <a:pt x="400" y="416"/>
                  </a:lnTo>
                  <a:lnTo>
                    <a:pt x="392" y="420"/>
                  </a:lnTo>
                  <a:lnTo>
                    <a:pt x="390" y="422"/>
                  </a:lnTo>
                  <a:lnTo>
                    <a:pt x="372" y="428"/>
                  </a:lnTo>
                  <a:lnTo>
                    <a:pt x="360" y="436"/>
                  </a:lnTo>
                  <a:lnTo>
                    <a:pt x="352" y="448"/>
                  </a:lnTo>
                  <a:lnTo>
                    <a:pt x="350" y="456"/>
                  </a:lnTo>
                  <a:lnTo>
                    <a:pt x="350" y="458"/>
                  </a:lnTo>
                  <a:lnTo>
                    <a:pt x="348" y="466"/>
                  </a:lnTo>
                  <a:lnTo>
                    <a:pt x="348" y="470"/>
                  </a:lnTo>
                  <a:lnTo>
                    <a:pt x="346" y="470"/>
                  </a:lnTo>
                  <a:lnTo>
                    <a:pt x="344" y="472"/>
                  </a:lnTo>
                  <a:lnTo>
                    <a:pt x="342" y="470"/>
                  </a:lnTo>
                  <a:lnTo>
                    <a:pt x="340" y="470"/>
                  </a:lnTo>
                  <a:lnTo>
                    <a:pt x="340" y="468"/>
                  </a:lnTo>
                  <a:lnTo>
                    <a:pt x="338" y="466"/>
                  </a:lnTo>
                  <a:lnTo>
                    <a:pt x="324" y="460"/>
                  </a:lnTo>
                  <a:lnTo>
                    <a:pt x="324" y="446"/>
                  </a:lnTo>
                  <a:lnTo>
                    <a:pt x="330" y="440"/>
                  </a:lnTo>
                  <a:lnTo>
                    <a:pt x="334" y="436"/>
                  </a:lnTo>
                  <a:lnTo>
                    <a:pt x="336" y="432"/>
                  </a:lnTo>
                  <a:lnTo>
                    <a:pt x="336" y="428"/>
                  </a:lnTo>
                  <a:lnTo>
                    <a:pt x="336" y="426"/>
                  </a:lnTo>
                  <a:lnTo>
                    <a:pt x="336" y="424"/>
                  </a:lnTo>
                  <a:lnTo>
                    <a:pt x="334" y="424"/>
                  </a:lnTo>
                  <a:lnTo>
                    <a:pt x="334" y="418"/>
                  </a:lnTo>
                  <a:lnTo>
                    <a:pt x="330" y="414"/>
                  </a:lnTo>
                  <a:lnTo>
                    <a:pt x="328" y="410"/>
                  </a:lnTo>
                  <a:lnTo>
                    <a:pt x="322" y="408"/>
                  </a:lnTo>
                  <a:lnTo>
                    <a:pt x="318" y="406"/>
                  </a:lnTo>
                  <a:lnTo>
                    <a:pt x="314" y="404"/>
                  </a:lnTo>
                  <a:lnTo>
                    <a:pt x="310" y="404"/>
                  </a:lnTo>
                  <a:lnTo>
                    <a:pt x="308" y="404"/>
                  </a:lnTo>
                  <a:lnTo>
                    <a:pt x="306" y="404"/>
                  </a:lnTo>
                  <a:lnTo>
                    <a:pt x="304" y="406"/>
                  </a:lnTo>
                  <a:lnTo>
                    <a:pt x="300" y="406"/>
                  </a:lnTo>
                  <a:lnTo>
                    <a:pt x="296" y="408"/>
                  </a:lnTo>
                  <a:lnTo>
                    <a:pt x="292" y="408"/>
                  </a:lnTo>
                  <a:lnTo>
                    <a:pt x="290" y="408"/>
                  </a:lnTo>
                  <a:lnTo>
                    <a:pt x="288" y="408"/>
                  </a:lnTo>
                  <a:lnTo>
                    <a:pt x="300" y="416"/>
                  </a:lnTo>
                  <a:lnTo>
                    <a:pt x="300" y="440"/>
                  </a:lnTo>
                  <a:lnTo>
                    <a:pt x="300" y="454"/>
                  </a:lnTo>
                  <a:lnTo>
                    <a:pt x="302" y="454"/>
                  </a:lnTo>
                  <a:lnTo>
                    <a:pt x="302" y="456"/>
                  </a:lnTo>
                  <a:lnTo>
                    <a:pt x="304" y="460"/>
                  </a:lnTo>
                  <a:lnTo>
                    <a:pt x="306" y="462"/>
                  </a:lnTo>
                  <a:lnTo>
                    <a:pt x="306" y="464"/>
                  </a:lnTo>
                  <a:lnTo>
                    <a:pt x="308" y="466"/>
                  </a:lnTo>
                  <a:lnTo>
                    <a:pt x="306" y="476"/>
                  </a:lnTo>
                  <a:lnTo>
                    <a:pt x="306" y="482"/>
                  </a:lnTo>
                  <a:lnTo>
                    <a:pt x="304" y="486"/>
                  </a:lnTo>
                  <a:lnTo>
                    <a:pt x="302" y="490"/>
                  </a:lnTo>
                  <a:lnTo>
                    <a:pt x="292" y="486"/>
                  </a:lnTo>
                  <a:lnTo>
                    <a:pt x="284" y="480"/>
                  </a:lnTo>
                  <a:lnTo>
                    <a:pt x="278" y="480"/>
                  </a:lnTo>
                  <a:lnTo>
                    <a:pt x="262" y="498"/>
                  </a:lnTo>
                  <a:lnTo>
                    <a:pt x="246" y="510"/>
                  </a:lnTo>
                  <a:lnTo>
                    <a:pt x="244" y="514"/>
                  </a:lnTo>
                  <a:lnTo>
                    <a:pt x="244" y="518"/>
                  </a:lnTo>
                  <a:lnTo>
                    <a:pt x="248" y="522"/>
                  </a:lnTo>
                  <a:lnTo>
                    <a:pt x="250" y="524"/>
                  </a:lnTo>
                  <a:lnTo>
                    <a:pt x="254" y="528"/>
                  </a:lnTo>
                  <a:lnTo>
                    <a:pt x="256" y="530"/>
                  </a:lnTo>
                  <a:lnTo>
                    <a:pt x="258" y="530"/>
                  </a:lnTo>
                  <a:lnTo>
                    <a:pt x="256" y="538"/>
                  </a:lnTo>
                  <a:lnTo>
                    <a:pt x="232" y="540"/>
                  </a:lnTo>
                  <a:lnTo>
                    <a:pt x="220" y="526"/>
                  </a:lnTo>
                  <a:lnTo>
                    <a:pt x="216" y="514"/>
                  </a:lnTo>
                  <a:lnTo>
                    <a:pt x="206" y="508"/>
                  </a:lnTo>
                  <a:lnTo>
                    <a:pt x="202" y="518"/>
                  </a:lnTo>
                  <a:lnTo>
                    <a:pt x="208" y="534"/>
                  </a:lnTo>
                  <a:lnTo>
                    <a:pt x="218" y="554"/>
                  </a:lnTo>
                  <a:lnTo>
                    <a:pt x="218" y="558"/>
                  </a:lnTo>
                  <a:lnTo>
                    <a:pt x="216" y="560"/>
                  </a:lnTo>
                  <a:lnTo>
                    <a:pt x="216" y="562"/>
                  </a:lnTo>
                  <a:lnTo>
                    <a:pt x="212" y="562"/>
                  </a:lnTo>
                  <a:lnTo>
                    <a:pt x="210" y="560"/>
                  </a:lnTo>
                  <a:lnTo>
                    <a:pt x="208" y="560"/>
                  </a:lnTo>
                  <a:lnTo>
                    <a:pt x="198" y="548"/>
                  </a:lnTo>
                  <a:lnTo>
                    <a:pt x="182" y="540"/>
                  </a:lnTo>
                  <a:lnTo>
                    <a:pt x="182" y="536"/>
                  </a:lnTo>
                  <a:lnTo>
                    <a:pt x="182" y="532"/>
                  </a:lnTo>
                  <a:lnTo>
                    <a:pt x="182" y="528"/>
                  </a:lnTo>
                  <a:lnTo>
                    <a:pt x="182" y="524"/>
                  </a:lnTo>
                  <a:lnTo>
                    <a:pt x="184" y="520"/>
                  </a:lnTo>
                  <a:lnTo>
                    <a:pt x="186" y="518"/>
                  </a:lnTo>
                  <a:lnTo>
                    <a:pt x="186" y="514"/>
                  </a:lnTo>
                  <a:lnTo>
                    <a:pt x="186" y="510"/>
                  </a:lnTo>
                  <a:lnTo>
                    <a:pt x="186" y="508"/>
                  </a:lnTo>
                  <a:lnTo>
                    <a:pt x="186" y="504"/>
                  </a:lnTo>
                  <a:lnTo>
                    <a:pt x="162" y="484"/>
                  </a:lnTo>
                  <a:lnTo>
                    <a:pt x="156" y="468"/>
                  </a:lnTo>
                  <a:lnTo>
                    <a:pt x="176" y="476"/>
                  </a:lnTo>
                  <a:lnTo>
                    <a:pt x="182" y="482"/>
                  </a:lnTo>
                  <a:lnTo>
                    <a:pt x="198" y="488"/>
                  </a:lnTo>
                  <a:lnTo>
                    <a:pt x="210" y="498"/>
                  </a:lnTo>
                  <a:lnTo>
                    <a:pt x="220" y="502"/>
                  </a:lnTo>
                  <a:lnTo>
                    <a:pt x="232" y="500"/>
                  </a:lnTo>
                  <a:lnTo>
                    <a:pt x="242" y="496"/>
                  </a:lnTo>
                  <a:lnTo>
                    <a:pt x="246" y="494"/>
                  </a:lnTo>
                  <a:lnTo>
                    <a:pt x="258" y="480"/>
                  </a:lnTo>
                  <a:lnTo>
                    <a:pt x="266" y="466"/>
                  </a:lnTo>
                  <a:lnTo>
                    <a:pt x="268" y="452"/>
                  </a:lnTo>
                  <a:lnTo>
                    <a:pt x="268" y="446"/>
                  </a:lnTo>
                  <a:lnTo>
                    <a:pt x="266" y="442"/>
                  </a:lnTo>
                  <a:lnTo>
                    <a:pt x="262" y="438"/>
                  </a:lnTo>
                  <a:lnTo>
                    <a:pt x="256" y="436"/>
                  </a:lnTo>
                  <a:lnTo>
                    <a:pt x="252" y="432"/>
                  </a:lnTo>
                  <a:lnTo>
                    <a:pt x="246" y="432"/>
                  </a:lnTo>
                  <a:lnTo>
                    <a:pt x="242" y="430"/>
                  </a:lnTo>
                  <a:lnTo>
                    <a:pt x="238" y="430"/>
                  </a:lnTo>
                  <a:lnTo>
                    <a:pt x="236" y="428"/>
                  </a:lnTo>
                  <a:lnTo>
                    <a:pt x="230" y="412"/>
                  </a:lnTo>
                  <a:lnTo>
                    <a:pt x="218" y="396"/>
                  </a:lnTo>
                  <a:lnTo>
                    <a:pt x="204" y="388"/>
                  </a:lnTo>
                  <a:lnTo>
                    <a:pt x="190" y="384"/>
                  </a:lnTo>
                  <a:lnTo>
                    <a:pt x="176" y="382"/>
                  </a:lnTo>
                  <a:lnTo>
                    <a:pt x="168" y="382"/>
                  </a:lnTo>
                  <a:lnTo>
                    <a:pt x="164" y="382"/>
                  </a:lnTo>
                  <a:lnTo>
                    <a:pt x="162" y="380"/>
                  </a:lnTo>
                  <a:lnTo>
                    <a:pt x="160" y="376"/>
                  </a:lnTo>
                  <a:lnTo>
                    <a:pt x="156" y="374"/>
                  </a:lnTo>
                  <a:lnTo>
                    <a:pt x="154" y="372"/>
                  </a:lnTo>
                  <a:lnTo>
                    <a:pt x="150" y="372"/>
                  </a:lnTo>
                  <a:lnTo>
                    <a:pt x="150" y="370"/>
                  </a:lnTo>
                  <a:lnTo>
                    <a:pt x="152" y="364"/>
                  </a:lnTo>
                  <a:lnTo>
                    <a:pt x="162" y="368"/>
                  </a:lnTo>
                  <a:lnTo>
                    <a:pt x="168" y="364"/>
                  </a:lnTo>
                  <a:lnTo>
                    <a:pt x="148" y="354"/>
                  </a:lnTo>
                  <a:lnTo>
                    <a:pt x="140" y="364"/>
                  </a:lnTo>
                  <a:lnTo>
                    <a:pt x="132" y="364"/>
                  </a:lnTo>
                  <a:lnTo>
                    <a:pt x="132" y="370"/>
                  </a:lnTo>
                  <a:lnTo>
                    <a:pt x="130" y="374"/>
                  </a:lnTo>
                  <a:lnTo>
                    <a:pt x="128" y="378"/>
                  </a:lnTo>
                  <a:lnTo>
                    <a:pt x="124" y="380"/>
                  </a:lnTo>
                  <a:lnTo>
                    <a:pt x="122" y="382"/>
                  </a:lnTo>
                  <a:lnTo>
                    <a:pt x="120" y="384"/>
                  </a:lnTo>
                  <a:lnTo>
                    <a:pt x="118" y="384"/>
                  </a:lnTo>
                  <a:lnTo>
                    <a:pt x="110" y="402"/>
                  </a:lnTo>
                  <a:lnTo>
                    <a:pt x="110" y="420"/>
                  </a:lnTo>
                  <a:lnTo>
                    <a:pt x="130" y="440"/>
                  </a:lnTo>
                  <a:lnTo>
                    <a:pt x="130" y="470"/>
                  </a:lnTo>
                  <a:lnTo>
                    <a:pt x="118" y="484"/>
                  </a:lnTo>
                  <a:lnTo>
                    <a:pt x="126" y="502"/>
                  </a:lnTo>
                  <a:lnTo>
                    <a:pt x="122" y="556"/>
                  </a:lnTo>
                  <a:lnTo>
                    <a:pt x="122" y="562"/>
                  </a:lnTo>
                  <a:lnTo>
                    <a:pt x="122" y="568"/>
                  </a:lnTo>
                  <a:lnTo>
                    <a:pt x="124" y="572"/>
                  </a:lnTo>
                  <a:lnTo>
                    <a:pt x="126" y="574"/>
                  </a:lnTo>
                  <a:lnTo>
                    <a:pt x="126" y="576"/>
                  </a:lnTo>
                  <a:lnTo>
                    <a:pt x="132" y="592"/>
                  </a:lnTo>
                  <a:lnTo>
                    <a:pt x="134" y="606"/>
                  </a:lnTo>
                  <a:lnTo>
                    <a:pt x="132" y="614"/>
                  </a:lnTo>
                  <a:lnTo>
                    <a:pt x="130" y="616"/>
                  </a:lnTo>
                  <a:lnTo>
                    <a:pt x="96" y="650"/>
                  </a:lnTo>
                  <a:lnTo>
                    <a:pt x="100" y="654"/>
                  </a:lnTo>
                  <a:lnTo>
                    <a:pt x="106" y="658"/>
                  </a:lnTo>
                  <a:lnTo>
                    <a:pt x="110" y="660"/>
                  </a:lnTo>
                  <a:lnTo>
                    <a:pt x="116" y="662"/>
                  </a:lnTo>
                  <a:lnTo>
                    <a:pt x="122" y="662"/>
                  </a:lnTo>
                  <a:lnTo>
                    <a:pt x="124" y="662"/>
                  </a:lnTo>
                  <a:lnTo>
                    <a:pt x="126" y="662"/>
                  </a:lnTo>
                  <a:lnTo>
                    <a:pt x="122" y="662"/>
                  </a:lnTo>
                  <a:lnTo>
                    <a:pt x="118" y="664"/>
                  </a:lnTo>
                  <a:lnTo>
                    <a:pt x="114" y="666"/>
                  </a:lnTo>
                  <a:lnTo>
                    <a:pt x="112" y="668"/>
                  </a:lnTo>
                  <a:lnTo>
                    <a:pt x="110" y="668"/>
                  </a:lnTo>
                  <a:lnTo>
                    <a:pt x="104" y="668"/>
                  </a:lnTo>
                  <a:lnTo>
                    <a:pt x="98" y="670"/>
                  </a:lnTo>
                  <a:lnTo>
                    <a:pt x="94" y="672"/>
                  </a:lnTo>
                  <a:lnTo>
                    <a:pt x="90" y="674"/>
                  </a:lnTo>
                  <a:lnTo>
                    <a:pt x="86" y="676"/>
                  </a:lnTo>
                  <a:lnTo>
                    <a:pt x="84" y="678"/>
                  </a:lnTo>
                  <a:lnTo>
                    <a:pt x="78" y="674"/>
                  </a:lnTo>
                  <a:lnTo>
                    <a:pt x="68" y="672"/>
                  </a:lnTo>
                  <a:lnTo>
                    <a:pt x="60" y="672"/>
                  </a:lnTo>
                  <a:lnTo>
                    <a:pt x="54" y="674"/>
                  </a:lnTo>
                  <a:lnTo>
                    <a:pt x="50" y="678"/>
                  </a:lnTo>
                  <a:lnTo>
                    <a:pt x="46" y="680"/>
                  </a:lnTo>
                  <a:lnTo>
                    <a:pt x="44" y="682"/>
                  </a:lnTo>
                  <a:lnTo>
                    <a:pt x="44" y="684"/>
                  </a:lnTo>
                  <a:lnTo>
                    <a:pt x="42" y="686"/>
                  </a:lnTo>
                  <a:lnTo>
                    <a:pt x="40" y="690"/>
                  </a:lnTo>
                  <a:lnTo>
                    <a:pt x="40" y="694"/>
                  </a:lnTo>
                  <a:lnTo>
                    <a:pt x="40" y="698"/>
                  </a:lnTo>
                  <a:lnTo>
                    <a:pt x="40" y="702"/>
                  </a:lnTo>
                  <a:lnTo>
                    <a:pt x="40" y="704"/>
                  </a:lnTo>
                  <a:lnTo>
                    <a:pt x="40" y="706"/>
                  </a:lnTo>
                  <a:lnTo>
                    <a:pt x="46" y="710"/>
                  </a:lnTo>
                  <a:lnTo>
                    <a:pt x="48" y="720"/>
                  </a:lnTo>
                  <a:lnTo>
                    <a:pt x="48" y="726"/>
                  </a:lnTo>
                  <a:lnTo>
                    <a:pt x="48" y="730"/>
                  </a:lnTo>
                  <a:lnTo>
                    <a:pt x="46" y="734"/>
                  </a:lnTo>
                  <a:lnTo>
                    <a:pt x="46" y="736"/>
                  </a:lnTo>
                  <a:lnTo>
                    <a:pt x="44" y="738"/>
                  </a:lnTo>
                  <a:lnTo>
                    <a:pt x="42" y="738"/>
                  </a:lnTo>
                  <a:lnTo>
                    <a:pt x="38" y="736"/>
                  </a:lnTo>
                  <a:lnTo>
                    <a:pt x="34" y="734"/>
                  </a:lnTo>
                  <a:lnTo>
                    <a:pt x="30" y="732"/>
                  </a:lnTo>
                  <a:lnTo>
                    <a:pt x="30" y="730"/>
                  </a:lnTo>
                  <a:lnTo>
                    <a:pt x="28" y="730"/>
                  </a:lnTo>
                  <a:lnTo>
                    <a:pt x="20" y="722"/>
                  </a:lnTo>
                  <a:lnTo>
                    <a:pt x="8" y="736"/>
                  </a:lnTo>
                  <a:lnTo>
                    <a:pt x="4" y="738"/>
                  </a:lnTo>
                  <a:lnTo>
                    <a:pt x="4" y="744"/>
                  </a:lnTo>
                  <a:lnTo>
                    <a:pt x="2" y="750"/>
                  </a:lnTo>
                  <a:lnTo>
                    <a:pt x="2" y="756"/>
                  </a:lnTo>
                  <a:lnTo>
                    <a:pt x="0" y="764"/>
                  </a:lnTo>
                  <a:lnTo>
                    <a:pt x="0" y="778"/>
                  </a:lnTo>
                  <a:lnTo>
                    <a:pt x="2" y="780"/>
                  </a:lnTo>
                  <a:lnTo>
                    <a:pt x="4" y="782"/>
                  </a:lnTo>
                  <a:lnTo>
                    <a:pt x="8" y="782"/>
                  </a:lnTo>
                  <a:lnTo>
                    <a:pt x="14" y="782"/>
                  </a:lnTo>
                  <a:lnTo>
                    <a:pt x="18" y="782"/>
                  </a:lnTo>
                  <a:lnTo>
                    <a:pt x="20" y="780"/>
                  </a:lnTo>
                  <a:lnTo>
                    <a:pt x="22" y="780"/>
                  </a:lnTo>
                  <a:lnTo>
                    <a:pt x="22" y="782"/>
                  </a:lnTo>
                  <a:lnTo>
                    <a:pt x="24" y="784"/>
                  </a:lnTo>
                  <a:lnTo>
                    <a:pt x="26" y="786"/>
                  </a:lnTo>
                  <a:lnTo>
                    <a:pt x="30" y="788"/>
                  </a:lnTo>
                  <a:lnTo>
                    <a:pt x="32" y="790"/>
                  </a:lnTo>
                  <a:lnTo>
                    <a:pt x="34" y="792"/>
                  </a:lnTo>
                  <a:lnTo>
                    <a:pt x="36" y="796"/>
                  </a:lnTo>
                  <a:lnTo>
                    <a:pt x="38" y="802"/>
                  </a:lnTo>
                  <a:lnTo>
                    <a:pt x="40" y="806"/>
                  </a:lnTo>
                  <a:lnTo>
                    <a:pt x="42" y="810"/>
                  </a:lnTo>
                  <a:lnTo>
                    <a:pt x="44" y="814"/>
                  </a:lnTo>
                  <a:lnTo>
                    <a:pt x="46" y="820"/>
                  </a:lnTo>
                  <a:lnTo>
                    <a:pt x="44" y="824"/>
                  </a:lnTo>
                  <a:lnTo>
                    <a:pt x="42" y="828"/>
                  </a:lnTo>
                  <a:lnTo>
                    <a:pt x="40" y="830"/>
                  </a:lnTo>
                  <a:lnTo>
                    <a:pt x="38" y="832"/>
                  </a:lnTo>
                  <a:lnTo>
                    <a:pt x="36" y="832"/>
                  </a:lnTo>
                  <a:lnTo>
                    <a:pt x="40" y="834"/>
                  </a:lnTo>
                  <a:lnTo>
                    <a:pt x="42" y="838"/>
                  </a:lnTo>
                  <a:lnTo>
                    <a:pt x="46" y="842"/>
                  </a:lnTo>
                  <a:lnTo>
                    <a:pt x="50" y="846"/>
                  </a:lnTo>
                  <a:lnTo>
                    <a:pt x="52" y="852"/>
                  </a:lnTo>
                  <a:lnTo>
                    <a:pt x="54" y="856"/>
                  </a:lnTo>
                  <a:lnTo>
                    <a:pt x="56" y="858"/>
                  </a:lnTo>
                  <a:lnTo>
                    <a:pt x="56" y="860"/>
                  </a:lnTo>
                  <a:lnTo>
                    <a:pt x="58" y="866"/>
                  </a:lnTo>
                  <a:lnTo>
                    <a:pt x="60" y="872"/>
                  </a:lnTo>
                  <a:lnTo>
                    <a:pt x="62" y="874"/>
                  </a:lnTo>
                  <a:lnTo>
                    <a:pt x="62" y="876"/>
                  </a:lnTo>
                  <a:lnTo>
                    <a:pt x="60" y="878"/>
                  </a:lnTo>
                  <a:lnTo>
                    <a:pt x="38" y="892"/>
                  </a:lnTo>
                  <a:lnTo>
                    <a:pt x="38" y="894"/>
                  </a:lnTo>
                  <a:lnTo>
                    <a:pt x="36" y="894"/>
                  </a:lnTo>
                  <a:lnTo>
                    <a:pt x="34" y="894"/>
                  </a:lnTo>
                  <a:lnTo>
                    <a:pt x="32" y="892"/>
                  </a:lnTo>
                  <a:lnTo>
                    <a:pt x="32" y="894"/>
                  </a:lnTo>
                  <a:lnTo>
                    <a:pt x="30" y="898"/>
                  </a:lnTo>
                  <a:lnTo>
                    <a:pt x="28" y="902"/>
                  </a:lnTo>
                  <a:lnTo>
                    <a:pt x="30" y="906"/>
                  </a:lnTo>
                  <a:lnTo>
                    <a:pt x="30" y="908"/>
                  </a:lnTo>
                  <a:lnTo>
                    <a:pt x="32" y="908"/>
                  </a:lnTo>
                  <a:lnTo>
                    <a:pt x="28" y="908"/>
                  </a:lnTo>
                  <a:lnTo>
                    <a:pt x="26" y="910"/>
                  </a:lnTo>
                  <a:lnTo>
                    <a:pt x="24" y="910"/>
                  </a:lnTo>
                  <a:lnTo>
                    <a:pt x="22" y="912"/>
                  </a:lnTo>
                  <a:lnTo>
                    <a:pt x="28" y="918"/>
                  </a:lnTo>
                  <a:lnTo>
                    <a:pt x="30" y="916"/>
                  </a:lnTo>
                  <a:lnTo>
                    <a:pt x="34" y="914"/>
                  </a:lnTo>
                  <a:lnTo>
                    <a:pt x="40" y="914"/>
                  </a:lnTo>
                  <a:lnTo>
                    <a:pt x="46" y="914"/>
                  </a:lnTo>
                  <a:lnTo>
                    <a:pt x="50" y="914"/>
                  </a:lnTo>
                  <a:lnTo>
                    <a:pt x="56" y="916"/>
                  </a:lnTo>
                  <a:lnTo>
                    <a:pt x="58" y="916"/>
                  </a:lnTo>
                  <a:lnTo>
                    <a:pt x="60" y="918"/>
                  </a:lnTo>
                  <a:lnTo>
                    <a:pt x="64" y="918"/>
                  </a:lnTo>
                  <a:lnTo>
                    <a:pt x="68" y="918"/>
                  </a:lnTo>
                  <a:lnTo>
                    <a:pt x="74" y="918"/>
                  </a:lnTo>
                  <a:lnTo>
                    <a:pt x="76" y="916"/>
                  </a:lnTo>
                  <a:lnTo>
                    <a:pt x="78" y="916"/>
                  </a:lnTo>
                  <a:lnTo>
                    <a:pt x="80" y="912"/>
                  </a:lnTo>
                  <a:lnTo>
                    <a:pt x="84" y="914"/>
                  </a:lnTo>
                  <a:lnTo>
                    <a:pt x="88" y="916"/>
                  </a:lnTo>
                  <a:lnTo>
                    <a:pt x="92" y="918"/>
                  </a:lnTo>
                  <a:lnTo>
                    <a:pt x="96" y="922"/>
                  </a:lnTo>
                  <a:lnTo>
                    <a:pt x="100" y="926"/>
                  </a:lnTo>
                  <a:lnTo>
                    <a:pt x="100" y="928"/>
                  </a:lnTo>
                  <a:lnTo>
                    <a:pt x="102" y="930"/>
                  </a:lnTo>
                  <a:lnTo>
                    <a:pt x="104" y="934"/>
                  </a:lnTo>
                  <a:lnTo>
                    <a:pt x="106" y="940"/>
                  </a:lnTo>
                  <a:lnTo>
                    <a:pt x="106" y="946"/>
                  </a:lnTo>
                  <a:lnTo>
                    <a:pt x="106" y="952"/>
                  </a:lnTo>
                  <a:lnTo>
                    <a:pt x="104" y="960"/>
                  </a:lnTo>
                  <a:lnTo>
                    <a:pt x="104" y="966"/>
                  </a:lnTo>
                  <a:lnTo>
                    <a:pt x="104" y="970"/>
                  </a:lnTo>
                  <a:lnTo>
                    <a:pt x="106" y="972"/>
                  </a:lnTo>
                  <a:lnTo>
                    <a:pt x="108" y="974"/>
                  </a:lnTo>
                  <a:lnTo>
                    <a:pt x="110" y="976"/>
                  </a:lnTo>
                  <a:lnTo>
                    <a:pt x="112" y="972"/>
                  </a:lnTo>
                  <a:lnTo>
                    <a:pt x="114" y="970"/>
                  </a:lnTo>
                  <a:lnTo>
                    <a:pt x="116" y="970"/>
                  </a:lnTo>
                  <a:lnTo>
                    <a:pt x="120" y="968"/>
                  </a:lnTo>
                  <a:lnTo>
                    <a:pt x="124" y="966"/>
                  </a:lnTo>
                  <a:lnTo>
                    <a:pt x="128" y="966"/>
                  </a:lnTo>
                  <a:lnTo>
                    <a:pt x="130" y="966"/>
                  </a:lnTo>
                  <a:lnTo>
                    <a:pt x="140" y="964"/>
                  </a:lnTo>
                  <a:lnTo>
                    <a:pt x="150" y="968"/>
                  </a:lnTo>
                  <a:lnTo>
                    <a:pt x="158" y="972"/>
                  </a:lnTo>
                  <a:lnTo>
                    <a:pt x="162" y="974"/>
                  </a:lnTo>
                  <a:lnTo>
                    <a:pt x="158" y="976"/>
                  </a:lnTo>
                  <a:lnTo>
                    <a:pt x="164" y="976"/>
                  </a:lnTo>
                  <a:lnTo>
                    <a:pt x="170" y="974"/>
                  </a:lnTo>
                  <a:lnTo>
                    <a:pt x="174" y="974"/>
                  </a:lnTo>
                  <a:lnTo>
                    <a:pt x="176" y="976"/>
                  </a:lnTo>
                  <a:lnTo>
                    <a:pt x="180" y="976"/>
                  </a:lnTo>
                  <a:lnTo>
                    <a:pt x="180" y="978"/>
                  </a:lnTo>
                  <a:lnTo>
                    <a:pt x="182" y="978"/>
                  </a:lnTo>
                  <a:lnTo>
                    <a:pt x="180" y="978"/>
                  </a:lnTo>
                  <a:lnTo>
                    <a:pt x="178" y="980"/>
                  </a:lnTo>
                  <a:lnTo>
                    <a:pt x="176" y="984"/>
                  </a:lnTo>
                  <a:lnTo>
                    <a:pt x="174" y="986"/>
                  </a:lnTo>
                  <a:lnTo>
                    <a:pt x="174" y="988"/>
                  </a:lnTo>
                  <a:lnTo>
                    <a:pt x="174" y="990"/>
                  </a:lnTo>
                  <a:lnTo>
                    <a:pt x="174" y="992"/>
                  </a:lnTo>
                  <a:lnTo>
                    <a:pt x="174" y="998"/>
                  </a:lnTo>
                  <a:lnTo>
                    <a:pt x="178" y="1000"/>
                  </a:lnTo>
                  <a:lnTo>
                    <a:pt x="182" y="998"/>
                  </a:lnTo>
                  <a:lnTo>
                    <a:pt x="186" y="996"/>
                  </a:lnTo>
                  <a:lnTo>
                    <a:pt x="190" y="992"/>
                  </a:lnTo>
                  <a:lnTo>
                    <a:pt x="192" y="988"/>
                  </a:lnTo>
                  <a:lnTo>
                    <a:pt x="194" y="986"/>
                  </a:lnTo>
                  <a:lnTo>
                    <a:pt x="194" y="984"/>
                  </a:lnTo>
                  <a:lnTo>
                    <a:pt x="192" y="984"/>
                  </a:lnTo>
                  <a:lnTo>
                    <a:pt x="190" y="982"/>
                  </a:lnTo>
                  <a:lnTo>
                    <a:pt x="188" y="980"/>
                  </a:lnTo>
                  <a:lnTo>
                    <a:pt x="186" y="978"/>
                  </a:lnTo>
                  <a:lnTo>
                    <a:pt x="186" y="974"/>
                  </a:lnTo>
                  <a:lnTo>
                    <a:pt x="186" y="972"/>
                  </a:lnTo>
                  <a:lnTo>
                    <a:pt x="186" y="970"/>
                  </a:lnTo>
                  <a:lnTo>
                    <a:pt x="188" y="966"/>
                  </a:lnTo>
                  <a:lnTo>
                    <a:pt x="192" y="964"/>
                  </a:lnTo>
                  <a:lnTo>
                    <a:pt x="196" y="962"/>
                  </a:lnTo>
                  <a:lnTo>
                    <a:pt x="200" y="960"/>
                  </a:lnTo>
                  <a:lnTo>
                    <a:pt x="202" y="960"/>
                  </a:lnTo>
                  <a:lnTo>
                    <a:pt x="206" y="958"/>
                  </a:lnTo>
                  <a:lnTo>
                    <a:pt x="210" y="960"/>
                  </a:lnTo>
                  <a:lnTo>
                    <a:pt x="214" y="962"/>
                  </a:lnTo>
                  <a:lnTo>
                    <a:pt x="216" y="968"/>
                  </a:lnTo>
                  <a:lnTo>
                    <a:pt x="216" y="972"/>
                  </a:lnTo>
                  <a:lnTo>
                    <a:pt x="214" y="974"/>
                  </a:lnTo>
                  <a:lnTo>
                    <a:pt x="212" y="974"/>
                  </a:lnTo>
                  <a:lnTo>
                    <a:pt x="210" y="976"/>
                  </a:lnTo>
                  <a:lnTo>
                    <a:pt x="206" y="976"/>
                  </a:lnTo>
                  <a:lnTo>
                    <a:pt x="202" y="976"/>
                  </a:lnTo>
                  <a:lnTo>
                    <a:pt x="200" y="978"/>
                  </a:lnTo>
                  <a:lnTo>
                    <a:pt x="200" y="980"/>
                  </a:lnTo>
                  <a:lnTo>
                    <a:pt x="198" y="984"/>
                  </a:lnTo>
                  <a:lnTo>
                    <a:pt x="200" y="988"/>
                  </a:lnTo>
                  <a:lnTo>
                    <a:pt x="200" y="990"/>
                  </a:lnTo>
                  <a:lnTo>
                    <a:pt x="202" y="992"/>
                  </a:lnTo>
                  <a:lnTo>
                    <a:pt x="204" y="994"/>
                  </a:lnTo>
                  <a:lnTo>
                    <a:pt x="208" y="996"/>
                  </a:lnTo>
                  <a:lnTo>
                    <a:pt x="210" y="998"/>
                  </a:lnTo>
                  <a:lnTo>
                    <a:pt x="214" y="1000"/>
                  </a:lnTo>
                  <a:lnTo>
                    <a:pt x="216" y="1002"/>
                  </a:lnTo>
                  <a:lnTo>
                    <a:pt x="218" y="1002"/>
                  </a:lnTo>
                  <a:lnTo>
                    <a:pt x="218" y="1004"/>
                  </a:lnTo>
                  <a:lnTo>
                    <a:pt x="220" y="1008"/>
                  </a:lnTo>
                  <a:lnTo>
                    <a:pt x="222" y="1010"/>
                  </a:lnTo>
                  <a:lnTo>
                    <a:pt x="224" y="1012"/>
                  </a:lnTo>
                  <a:lnTo>
                    <a:pt x="226" y="1014"/>
                  </a:lnTo>
                  <a:lnTo>
                    <a:pt x="228" y="1014"/>
                  </a:lnTo>
                  <a:lnTo>
                    <a:pt x="228" y="1016"/>
                  </a:lnTo>
                  <a:lnTo>
                    <a:pt x="232" y="1018"/>
                  </a:lnTo>
                  <a:lnTo>
                    <a:pt x="236" y="1020"/>
                  </a:lnTo>
                  <a:lnTo>
                    <a:pt x="242" y="1024"/>
                  </a:lnTo>
                  <a:lnTo>
                    <a:pt x="246" y="1028"/>
                  </a:lnTo>
                  <a:lnTo>
                    <a:pt x="250" y="1030"/>
                  </a:lnTo>
                  <a:lnTo>
                    <a:pt x="254" y="1032"/>
                  </a:lnTo>
                  <a:lnTo>
                    <a:pt x="256" y="1040"/>
                  </a:lnTo>
                  <a:lnTo>
                    <a:pt x="256" y="1046"/>
                  </a:lnTo>
                  <a:lnTo>
                    <a:pt x="256" y="1052"/>
                  </a:lnTo>
                  <a:lnTo>
                    <a:pt x="252" y="1058"/>
                  </a:lnTo>
                  <a:lnTo>
                    <a:pt x="250" y="1062"/>
                  </a:lnTo>
                  <a:lnTo>
                    <a:pt x="252" y="1064"/>
                  </a:lnTo>
                  <a:lnTo>
                    <a:pt x="256" y="1066"/>
                  </a:lnTo>
                  <a:lnTo>
                    <a:pt x="260" y="1068"/>
                  </a:lnTo>
                  <a:lnTo>
                    <a:pt x="264" y="1070"/>
                  </a:lnTo>
                  <a:lnTo>
                    <a:pt x="266" y="1072"/>
                  </a:lnTo>
                  <a:lnTo>
                    <a:pt x="268" y="1072"/>
                  </a:lnTo>
                  <a:lnTo>
                    <a:pt x="270" y="1074"/>
                  </a:lnTo>
                  <a:lnTo>
                    <a:pt x="274" y="1076"/>
                  </a:lnTo>
                  <a:lnTo>
                    <a:pt x="278" y="1080"/>
                  </a:lnTo>
                  <a:lnTo>
                    <a:pt x="282" y="1086"/>
                  </a:lnTo>
                  <a:lnTo>
                    <a:pt x="304" y="1090"/>
                  </a:lnTo>
                  <a:lnTo>
                    <a:pt x="306" y="1092"/>
                  </a:lnTo>
                  <a:lnTo>
                    <a:pt x="310" y="1094"/>
                  </a:lnTo>
                  <a:lnTo>
                    <a:pt x="312" y="1094"/>
                  </a:lnTo>
                  <a:lnTo>
                    <a:pt x="316" y="1092"/>
                  </a:lnTo>
                  <a:lnTo>
                    <a:pt x="318" y="1092"/>
                  </a:lnTo>
                  <a:lnTo>
                    <a:pt x="320" y="1092"/>
                  </a:lnTo>
                  <a:lnTo>
                    <a:pt x="334" y="1076"/>
                  </a:lnTo>
                  <a:lnTo>
                    <a:pt x="336" y="1080"/>
                  </a:lnTo>
                  <a:lnTo>
                    <a:pt x="338" y="1082"/>
                  </a:lnTo>
                  <a:lnTo>
                    <a:pt x="340" y="1086"/>
                  </a:lnTo>
                  <a:lnTo>
                    <a:pt x="344" y="1088"/>
                  </a:lnTo>
                  <a:lnTo>
                    <a:pt x="350" y="1098"/>
                  </a:lnTo>
                  <a:lnTo>
                    <a:pt x="350" y="1096"/>
                  </a:lnTo>
                  <a:lnTo>
                    <a:pt x="348" y="1088"/>
                  </a:lnTo>
                  <a:lnTo>
                    <a:pt x="346" y="1078"/>
                  </a:lnTo>
                  <a:lnTo>
                    <a:pt x="346" y="1070"/>
                  </a:lnTo>
                  <a:lnTo>
                    <a:pt x="346" y="1064"/>
                  </a:lnTo>
                  <a:lnTo>
                    <a:pt x="352" y="1062"/>
                  </a:lnTo>
                  <a:lnTo>
                    <a:pt x="350" y="1060"/>
                  </a:lnTo>
                  <a:lnTo>
                    <a:pt x="348" y="1056"/>
                  </a:lnTo>
                  <a:lnTo>
                    <a:pt x="346" y="1052"/>
                  </a:lnTo>
                  <a:lnTo>
                    <a:pt x="346" y="1048"/>
                  </a:lnTo>
                  <a:lnTo>
                    <a:pt x="344" y="1044"/>
                  </a:lnTo>
                  <a:lnTo>
                    <a:pt x="346" y="1040"/>
                  </a:lnTo>
                  <a:lnTo>
                    <a:pt x="348" y="1036"/>
                  </a:lnTo>
                  <a:lnTo>
                    <a:pt x="350" y="1034"/>
                  </a:lnTo>
                  <a:lnTo>
                    <a:pt x="348" y="1034"/>
                  </a:lnTo>
                  <a:lnTo>
                    <a:pt x="346" y="1032"/>
                  </a:lnTo>
                  <a:lnTo>
                    <a:pt x="342" y="1030"/>
                  </a:lnTo>
                  <a:lnTo>
                    <a:pt x="338" y="1028"/>
                  </a:lnTo>
                  <a:lnTo>
                    <a:pt x="334" y="1022"/>
                  </a:lnTo>
                  <a:lnTo>
                    <a:pt x="332" y="1016"/>
                  </a:lnTo>
                  <a:lnTo>
                    <a:pt x="330" y="1008"/>
                  </a:lnTo>
                  <a:lnTo>
                    <a:pt x="326" y="992"/>
                  </a:lnTo>
                  <a:lnTo>
                    <a:pt x="330" y="976"/>
                  </a:lnTo>
                  <a:lnTo>
                    <a:pt x="334" y="972"/>
                  </a:lnTo>
                  <a:lnTo>
                    <a:pt x="344" y="964"/>
                  </a:lnTo>
                  <a:lnTo>
                    <a:pt x="358" y="956"/>
                  </a:lnTo>
                  <a:lnTo>
                    <a:pt x="378" y="952"/>
                  </a:lnTo>
                  <a:lnTo>
                    <a:pt x="382" y="954"/>
                  </a:lnTo>
                  <a:lnTo>
                    <a:pt x="390" y="956"/>
                  </a:lnTo>
                  <a:lnTo>
                    <a:pt x="400" y="960"/>
                  </a:lnTo>
                  <a:lnTo>
                    <a:pt x="408" y="966"/>
                  </a:lnTo>
                  <a:lnTo>
                    <a:pt x="410" y="976"/>
                  </a:lnTo>
                  <a:lnTo>
                    <a:pt x="410" y="978"/>
                  </a:lnTo>
                  <a:lnTo>
                    <a:pt x="408" y="982"/>
                  </a:lnTo>
                  <a:lnTo>
                    <a:pt x="406" y="984"/>
                  </a:lnTo>
                  <a:lnTo>
                    <a:pt x="404" y="988"/>
                  </a:lnTo>
                  <a:lnTo>
                    <a:pt x="400" y="990"/>
                  </a:lnTo>
                  <a:lnTo>
                    <a:pt x="394" y="992"/>
                  </a:lnTo>
                  <a:lnTo>
                    <a:pt x="392" y="992"/>
                  </a:lnTo>
                  <a:lnTo>
                    <a:pt x="390" y="992"/>
                  </a:lnTo>
                  <a:lnTo>
                    <a:pt x="384" y="992"/>
                  </a:lnTo>
                  <a:lnTo>
                    <a:pt x="380" y="992"/>
                  </a:lnTo>
                  <a:lnTo>
                    <a:pt x="374" y="994"/>
                  </a:lnTo>
                  <a:lnTo>
                    <a:pt x="372" y="996"/>
                  </a:lnTo>
                  <a:lnTo>
                    <a:pt x="370" y="998"/>
                  </a:lnTo>
                  <a:lnTo>
                    <a:pt x="370" y="1000"/>
                  </a:lnTo>
                  <a:lnTo>
                    <a:pt x="368" y="1004"/>
                  </a:lnTo>
                  <a:lnTo>
                    <a:pt x="368" y="1008"/>
                  </a:lnTo>
                  <a:lnTo>
                    <a:pt x="378" y="1026"/>
                  </a:lnTo>
                  <a:lnTo>
                    <a:pt x="384" y="1028"/>
                  </a:lnTo>
                  <a:lnTo>
                    <a:pt x="386" y="1028"/>
                  </a:lnTo>
                  <a:lnTo>
                    <a:pt x="388" y="1030"/>
                  </a:lnTo>
                  <a:lnTo>
                    <a:pt x="390" y="1032"/>
                  </a:lnTo>
                  <a:lnTo>
                    <a:pt x="390" y="1036"/>
                  </a:lnTo>
                  <a:lnTo>
                    <a:pt x="390" y="1050"/>
                  </a:lnTo>
                  <a:lnTo>
                    <a:pt x="392" y="1052"/>
                  </a:lnTo>
                  <a:lnTo>
                    <a:pt x="394" y="1054"/>
                  </a:lnTo>
                  <a:lnTo>
                    <a:pt x="396" y="1054"/>
                  </a:lnTo>
                  <a:lnTo>
                    <a:pt x="398" y="1052"/>
                  </a:lnTo>
                  <a:lnTo>
                    <a:pt x="400" y="1050"/>
                  </a:lnTo>
                  <a:lnTo>
                    <a:pt x="402" y="1050"/>
                  </a:lnTo>
                  <a:lnTo>
                    <a:pt x="404" y="1050"/>
                  </a:lnTo>
                  <a:lnTo>
                    <a:pt x="406" y="1052"/>
                  </a:lnTo>
                  <a:lnTo>
                    <a:pt x="408" y="1054"/>
                  </a:lnTo>
                  <a:lnTo>
                    <a:pt x="410" y="1058"/>
                  </a:lnTo>
                  <a:lnTo>
                    <a:pt x="412" y="1060"/>
                  </a:lnTo>
                  <a:lnTo>
                    <a:pt x="412" y="1062"/>
                  </a:lnTo>
                  <a:lnTo>
                    <a:pt x="410" y="1070"/>
                  </a:lnTo>
                  <a:lnTo>
                    <a:pt x="406" y="1070"/>
                  </a:lnTo>
                  <a:lnTo>
                    <a:pt x="402" y="1070"/>
                  </a:lnTo>
                  <a:lnTo>
                    <a:pt x="400" y="1070"/>
                  </a:lnTo>
                  <a:lnTo>
                    <a:pt x="398" y="1072"/>
                  </a:lnTo>
                  <a:lnTo>
                    <a:pt x="396" y="1072"/>
                  </a:lnTo>
                  <a:lnTo>
                    <a:pt x="394" y="1076"/>
                  </a:lnTo>
                  <a:lnTo>
                    <a:pt x="394" y="1078"/>
                  </a:lnTo>
                  <a:lnTo>
                    <a:pt x="396" y="1084"/>
                  </a:lnTo>
                  <a:lnTo>
                    <a:pt x="398" y="1086"/>
                  </a:lnTo>
                  <a:lnTo>
                    <a:pt x="400" y="1088"/>
                  </a:lnTo>
                  <a:lnTo>
                    <a:pt x="402" y="1104"/>
                  </a:lnTo>
                  <a:lnTo>
                    <a:pt x="404" y="1106"/>
                  </a:lnTo>
                  <a:lnTo>
                    <a:pt x="406" y="1108"/>
                  </a:lnTo>
                  <a:lnTo>
                    <a:pt x="408" y="1110"/>
                  </a:lnTo>
                  <a:lnTo>
                    <a:pt x="408" y="1114"/>
                  </a:lnTo>
                  <a:lnTo>
                    <a:pt x="408" y="1130"/>
                  </a:lnTo>
                  <a:lnTo>
                    <a:pt x="426" y="1120"/>
                  </a:lnTo>
                  <a:lnTo>
                    <a:pt x="442" y="1120"/>
                  </a:lnTo>
                  <a:lnTo>
                    <a:pt x="452" y="1122"/>
                  </a:lnTo>
                  <a:lnTo>
                    <a:pt x="454" y="1124"/>
                  </a:lnTo>
                  <a:lnTo>
                    <a:pt x="458" y="1124"/>
                  </a:lnTo>
                  <a:lnTo>
                    <a:pt x="462" y="1126"/>
                  </a:lnTo>
                  <a:lnTo>
                    <a:pt x="464" y="1126"/>
                  </a:lnTo>
                  <a:lnTo>
                    <a:pt x="466" y="1128"/>
                  </a:lnTo>
                  <a:lnTo>
                    <a:pt x="478" y="1130"/>
                  </a:lnTo>
                  <a:lnTo>
                    <a:pt x="488" y="1138"/>
                  </a:lnTo>
                  <a:lnTo>
                    <a:pt x="494" y="1146"/>
                  </a:lnTo>
                  <a:lnTo>
                    <a:pt x="496" y="1152"/>
                  </a:lnTo>
                  <a:lnTo>
                    <a:pt x="498" y="1156"/>
                  </a:lnTo>
                  <a:lnTo>
                    <a:pt x="498" y="1160"/>
                  </a:lnTo>
                  <a:lnTo>
                    <a:pt x="508" y="1160"/>
                  </a:lnTo>
                  <a:lnTo>
                    <a:pt x="516" y="1158"/>
                  </a:lnTo>
                  <a:lnTo>
                    <a:pt x="520" y="1150"/>
                  </a:lnTo>
                  <a:lnTo>
                    <a:pt x="522" y="1148"/>
                  </a:lnTo>
                  <a:lnTo>
                    <a:pt x="524" y="1148"/>
                  </a:lnTo>
                  <a:lnTo>
                    <a:pt x="530" y="1144"/>
                  </a:lnTo>
                  <a:lnTo>
                    <a:pt x="534" y="1142"/>
                  </a:lnTo>
                  <a:lnTo>
                    <a:pt x="540" y="1138"/>
                  </a:lnTo>
                  <a:lnTo>
                    <a:pt x="542" y="1132"/>
                  </a:lnTo>
                  <a:lnTo>
                    <a:pt x="546" y="1126"/>
                  </a:lnTo>
                  <a:lnTo>
                    <a:pt x="550" y="1126"/>
                  </a:lnTo>
                  <a:lnTo>
                    <a:pt x="554" y="1128"/>
                  </a:lnTo>
                  <a:lnTo>
                    <a:pt x="556" y="1128"/>
                  </a:lnTo>
                  <a:lnTo>
                    <a:pt x="560" y="1128"/>
                  </a:lnTo>
                  <a:lnTo>
                    <a:pt x="566" y="1128"/>
                  </a:lnTo>
                  <a:lnTo>
                    <a:pt x="580" y="1130"/>
                  </a:lnTo>
                  <a:lnTo>
                    <a:pt x="594" y="1128"/>
                  </a:lnTo>
                  <a:lnTo>
                    <a:pt x="610" y="1118"/>
                  </a:lnTo>
                  <a:lnTo>
                    <a:pt x="618" y="1118"/>
                  </a:lnTo>
                  <a:lnTo>
                    <a:pt x="626" y="1126"/>
                  </a:lnTo>
                  <a:lnTo>
                    <a:pt x="628" y="1126"/>
                  </a:lnTo>
                  <a:lnTo>
                    <a:pt x="630" y="1128"/>
                  </a:lnTo>
                  <a:lnTo>
                    <a:pt x="632" y="1130"/>
                  </a:lnTo>
                  <a:lnTo>
                    <a:pt x="636" y="1134"/>
                  </a:lnTo>
                  <a:lnTo>
                    <a:pt x="640" y="1136"/>
                  </a:lnTo>
                  <a:lnTo>
                    <a:pt x="644" y="1138"/>
                  </a:lnTo>
                  <a:lnTo>
                    <a:pt x="650" y="1138"/>
                  </a:lnTo>
                  <a:lnTo>
                    <a:pt x="682" y="1138"/>
                  </a:lnTo>
                  <a:lnTo>
                    <a:pt x="680" y="1138"/>
                  </a:lnTo>
                  <a:lnTo>
                    <a:pt x="678" y="1136"/>
                  </a:lnTo>
                  <a:lnTo>
                    <a:pt x="676" y="1132"/>
                  </a:lnTo>
                  <a:lnTo>
                    <a:pt x="674" y="1128"/>
                  </a:lnTo>
                  <a:lnTo>
                    <a:pt x="672" y="1124"/>
                  </a:lnTo>
                  <a:lnTo>
                    <a:pt x="670" y="1118"/>
                  </a:lnTo>
                  <a:lnTo>
                    <a:pt x="672" y="1114"/>
                  </a:lnTo>
                  <a:lnTo>
                    <a:pt x="670" y="1114"/>
                  </a:lnTo>
                  <a:lnTo>
                    <a:pt x="670" y="1110"/>
                  </a:lnTo>
                  <a:lnTo>
                    <a:pt x="666" y="1108"/>
                  </a:lnTo>
                  <a:lnTo>
                    <a:pt x="664" y="1106"/>
                  </a:lnTo>
                  <a:lnTo>
                    <a:pt x="660" y="1104"/>
                  </a:lnTo>
                  <a:lnTo>
                    <a:pt x="658" y="1104"/>
                  </a:lnTo>
                  <a:lnTo>
                    <a:pt x="656" y="1102"/>
                  </a:lnTo>
                  <a:lnTo>
                    <a:pt x="654" y="1096"/>
                  </a:lnTo>
                  <a:lnTo>
                    <a:pt x="654" y="1094"/>
                  </a:lnTo>
                  <a:lnTo>
                    <a:pt x="654" y="1090"/>
                  </a:lnTo>
                  <a:lnTo>
                    <a:pt x="654" y="1088"/>
                  </a:lnTo>
                  <a:lnTo>
                    <a:pt x="656" y="1084"/>
                  </a:lnTo>
                  <a:lnTo>
                    <a:pt x="658" y="1080"/>
                  </a:lnTo>
                  <a:lnTo>
                    <a:pt x="662" y="1078"/>
                  </a:lnTo>
                  <a:lnTo>
                    <a:pt x="666" y="1076"/>
                  </a:lnTo>
                  <a:lnTo>
                    <a:pt x="672" y="1076"/>
                  </a:lnTo>
                  <a:lnTo>
                    <a:pt x="682" y="1078"/>
                  </a:lnTo>
                  <a:lnTo>
                    <a:pt x="694" y="1070"/>
                  </a:lnTo>
                  <a:lnTo>
                    <a:pt x="696" y="1068"/>
                  </a:lnTo>
                  <a:lnTo>
                    <a:pt x="700" y="1066"/>
                  </a:lnTo>
                  <a:lnTo>
                    <a:pt x="704" y="1064"/>
                  </a:lnTo>
                  <a:lnTo>
                    <a:pt x="708" y="1064"/>
                  </a:lnTo>
                  <a:lnTo>
                    <a:pt x="712" y="1064"/>
                  </a:lnTo>
                  <a:lnTo>
                    <a:pt x="714" y="1064"/>
                  </a:lnTo>
                  <a:lnTo>
                    <a:pt x="720" y="1062"/>
                  </a:lnTo>
                  <a:lnTo>
                    <a:pt x="724" y="1060"/>
                  </a:lnTo>
                  <a:lnTo>
                    <a:pt x="728" y="1056"/>
                  </a:lnTo>
                  <a:lnTo>
                    <a:pt x="732" y="1050"/>
                  </a:lnTo>
                  <a:lnTo>
                    <a:pt x="736" y="1044"/>
                  </a:lnTo>
                  <a:lnTo>
                    <a:pt x="736" y="1042"/>
                  </a:lnTo>
                  <a:lnTo>
                    <a:pt x="736" y="1040"/>
                  </a:lnTo>
                  <a:lnTo>
                    <a:pt x="738" y="1038"/>
                  </a:lnTo>
                  <a:lnTo>
                    <a:pt x="738" y="1034"/>
                  </a:lnTo>
                  <a:lnTo>
                    <a:pt x="740" y="1032"/>
                  </a:lnTo>
                  <a:lnTo>
                    <a:pt x="738" y="1028"/>
                  </a:lnTo>
                  <a:lnTo>
                    <a:pt x="738" y="1026"/>
                  </a:lnTo>
                  <a:lnTo>
                    <a:pt x="734" y="1026"/>
                  </a:lnTo>
                  <a:lnTo>
                    <a:pt x="732" y="1022"/>
                  </a:lnTo>
                  <a:lnTo>
                    <a:pt x="730" y="1020"/>
                  </a:lnTo>
                  <a:lnTo>
                    <a:pt x="728" y="1016"/>
                  </a:lnTo>
                  <a:lnTo>
                    <a:pt x="728" y="1012"/>
                  </a:lnTo>
                  <a:lnTo>
                    <a:pt x="728" y="1010"/>
                  </a:lnTo>
                  <a:lnTo>
                    <a:pt x="734" y="1006"/>
                  </a:lnTo>
                  <a:lnTo>
                    <a:pt x="738" y="1006"/>
                  </a:lnTo>
                  <a:lnTo>
                    <a:pt x="740" y="1006"/>
                  </a:lnTo>
                  <a:lnTo>
                    <a:pt x="742" y="1004"/>
                  </a:lnTo>
                  <a:lnTo>
                    <a:pt x="744" y="1002"/>
                  </a:lnTo>
                  <a:lnTo>
                    <a:pt x="744" y="1000"/>
                  </a:lnTo>
                  <a:lnTo>
                    <a:pt x="744" y="998"/>
                  </a:lnTo>
                  <a:lnTo>
                    <a:pt x="744" y="996"/>
                  </a:lnTo>
                  <a:lnTo>
                    <a:pt x="746" y="996"/>
                  </a:lnTo>
                  <a:lnTo>
                    <a:pt x="748" y="994"/>
                  </a:lnTo>
                  <a:lnTo>
                    <a:pt x="752" y="994"/>
                  </a:lnTo>
                  <a:lnTo>
                    <a:pt x="756" y="994"/>
                  </a:lnTo>
                  <a:lnTo>
                    <a:pt x="760" y="992"/>
                  </a:lnTo>
                  <a:lnTo>
                    <a:pt x="764" y="988"/>
                  </a:lnTo>
                  <a:lnTo>
                    <a:pt x="768" y="982"/>
                  </a:lnTo>
                  <a:lnTo>
                    <a:pt x="770" y="976"/>
                  </a:lnTo>
                  <a:lnTo>
                    <a:pt x="770" y="970"/>
                  </a:lnTo>
                  <a:lnTo>
                    <a:pt x="772" y="964"/>
                  </a:lnTo>
                  <a:lnTo>
                    <a:pt x="774" y="960"/>
                  </a:lnTo>
                  <a:lnTo>
                    <a:pt x="778" y="956"/>
                  </a:lnTo>
                  <a:lnTo>
                    <a:pt x="784" y="954"/>
                  </a:lnTo>
                  <a:lnTo>
                    <a:pt x="788" y="954"/>
                  </a:lnTo>
                  <a:lnTo>
                    <a:pt x="794" y="954"/>
                  </a:lnTo>
                  <a:lnTo>
                    <a:pt x="798" y="952"/>
                  </a:lnTo>
                  <a:lnTo>
                    <a:pt x="800" y="948"/>
                  </a:lnTo>
                  <a:lnTo>
                    <a:pt x="802" y="942"/>
                  </a:lnTo>
                  <a:lnTo>
                    <a:pt x="804" y="938"/>
                  </a:lnTo>
                  <a:lnTo>
                    <a:pt x="808" y="934"/>
                  </a:lnTo>
                  <a:lnTo>
                    <a:pt x="814" y="928"/>
                  </a:lnTo>
                  <a:lnTo>
                    <a:pt x="818" y="926"/>
                  </a:lnTo>
                  <a:lnTo>
                    <a:pt x="826" y="924"/>
                  </a:lnTo>
                  <a:lnTo>
                    <a:pt x="830" y="924"/>
                  </a:lnTo>
                  <a:lnTo>
                    <a:pt x="832" y="922"/>
                  </a:lnTo>
                  <a:lnTo>
                    <a:pt x="834" y="920"/>
                  </a:lnTo>
                  <a:lnTo>
                    <a:pt x="834" y="918"/>
                  </a:lnTo>
                  <a:lnTo>
                    <a:pt x="834" y="914"/>
                  </a:lnTo>
                  <a:lnTo>
                    <a:pt x="834" y="912"/>
                  </a:lnTo>
                  <a:lnTo>
                    <a:pt x="836" y="910"/>
                  </a:lnTo>
                  <a:lnTo>
                    <a:pt x="836" y="908"/>
                  </a:lnTo>
                  <a:lnTo>
                    <a:pt x="838" y="904"/>
                  </a:lnTo>
                  <a:lnTo>
                    <a:pt x="840" y="902"/>
                  </a:lnTo>
                  <a:lnTo>
                    <a:pt x="844" y="900"/>
                  </a:lnTo>
                  <a:lnTo>
                    <a:pt x="850" y="898"/>
                  </a:lnTo>
                  <a:lnTo>
                    <a:pt x="872" y="898"/>
                  </a:lnTo>
                  <a:lnTo>
                    <a:pt x="872" y="896"/>
                  </a:lnTo>
                  <a:lnTo>
                    <a:pt x="874" y="894"/>
                  </a:lnTo>
                  <a:lnTo>
                    <a:pt x="876" y="892"/>
                  </a:lnTo>
                  <a:lnTo>
                    <a:pt x="878" y="890"/>
                  </a:lnTo>
                  <a:lnTo>
                    <a:pt x="882" y="888"/>
                  </a:lnTo>
                  <a:lnTo>
                    <a:pt x="886" y="888"/>
                  </a:lnTo>
                  <a:lnTo>
                    <a:pt x="894" y="890"/>
                  </a:lnTo>
                  <a:lnTo>
                    <a:pt x="902" y="892"/>
                  </a:lnTo>
                  <a:lnTo>
                    <a:pt x="904" y="892"/>
                  </a:lnTo>
                  <a:lnTo>
                    <a:pt x="914" y="892"/>
                  </a:lnTo>
                  <a:lnTo>
                    <a:pt x="924" y="896"/>
                  </a:lnTo>
                  <a:lnTo>
                    <a:pt x="934" y="902"/>
                  </a:lnTo>
                  <a:lnTo>
                    <a:pt x="952" y="920"/>
                  </a:lnTo>
                  <a:lnTo>
                    <a:pt x="954" y="918"/>
                  </a:lnTo>
                  <a:lnTo>
                    <a:pt x="958" y="918"/>
                  </a:lnTo>
                  <a:lnTo>
                    <a:pt x="960" y="914"/>
                  </a:lnTo>
                  <a:lnTo>
                    <a:pt x="964" y="912"/>
                  </a:lnTo>
                  <a:lnTo>
                    <a:pt x="966" y="906"/>
                  </a:lnTo>
                  <a:lnTo>
                    <a:pt x="966" y="900"/>
                  </a:lnTo>
                  <a:lnTo>
                    <a:pt x="968" y="898"/>
                  </a:lnTo>
                  <a:lnTo>
                    <a:pt x="972" y="896"/>
                  </a:lnTo>
                  <a:lnTo>
                    <a:pt x="974" y="896"/>
                  </a:lnTo>
                  <a:lnTo>
                    <a:pt x="978" y="896"/>
                  </a:lnTo>
                  <a:lnTo>
                    <a:pt x="982" y="892"/>
                  </a:lnTo>
                  <a:lnTo>
                    <a:pt x="990" y="884"/>
                  </a:lnTo>
                  <a:lnTo>
                    <a:pt x="1000" y="878"/>
                  </a:lnTo>
                  <a:lnTo>
                    <a:pt x="1012" y="878"/>
                  </a:lnTo>
                  <a:lnTo>
                    <a:pt x="1024" y="882"/>
                  </a:lnTo>
                  <a:lnTo>
                    <a:pt x="1036" y="882"/>
                  </a:lnTo>
                  <a:lnTo>
                    <a:pt x="1046" y="880"/>
                  </a:lnTo>
                  <a:lnTo>
                    <a:pt x="1062" y="882"/>
                  </a:lnTo>
                  <a:lnTo>
                    <a:pt x="1080" y="890"/>
                  </a:lnTo>
                  <a:lnTo>
                    <a:pt x="1100" y="902"/>
                  </a:lnTo>
                  <a:lnTo>
                    <a:pt x="1102" y="902"/>
                  </a:lnTo>
                  <a:lnTo>
                    <a:pt x="1108" y="904"/>
                  </a:lnTo>
                  <a:lnTo>
                    <a:pt x="1120" y="904"/>
                  </a:lnTo>
                  <a:lnTo>
                    <a:pt x="1138" y="900"/>
                  </a:lnTo>
                  <a:lnTo>
                    <a:pt x="1150" y="896"/>
                  </a:lnTo>
                  <a:lnTo>
                    <a:pt x="1158" y="892"/>
                  </a:lnTo>
                  <a:lnTo>
                    <a:pt x="1164" y="888"/>
                  </a:lnTo>
                  <a:lnTo>
                    <a:pt x="1166" y="884"/>
                  </a:lnTo>
                  <a:lnTo>
                    <a:pt x="1168" y="882"/>
                  </a:lnTo>
                  <a:lnTo>
                    <a:pt x="1168" y="880"/>
                  </a:lnTo>
                  <a:lnTo>
                    <a:pt x="1176" y="880"/>
                  </a:lnTo>
                  <a:lnTo>
                    <a:pt x="1188" y="884"/>
                  </a:lnTo>
                  <a:lnTo>
                    <a:pt x="1202" y="892"/>
                  </a:lnTo>
                  <a:lnTo>
                    <a:pt x="1224" y="900"/>
                  </a:lnTo>
                  <a:lnTo>
                    <a:pt x="1244" y="884"/>
                  </a:lnTo>
                  <a:lnTo>
                    <a:pt x="1244" y="880"/>
                  </a:lnTo>
                  <a:lnTo>
                    <a:pt x="1244" y="870"/>
                  </a:lnTo>
                  <a:lnTo>
                    <a:pt x="1244" y="858"/>
                  </a:lnTo>
                  <a:lnTo>
                    <a:pt x="1250" y="844"/>
                  </a:lnTo>
                  <a:lnTo>
                    <a:pt x="1256" y="832"/>
                  </a:lnTo>
                  <a:lnTo>
                    <a:pt x="1270" y="826"/>
                  </a:lnTo>
                  <a:lnTo>
                    <a:pt x="1288" y="824"/>
                  </a:lnTo>
                  <a:lnTo>
                    <a:pt x="1304" y="826"/>
                  </a:lnTo>
                  <a:lnTo>
                    <a:pt x="1312" y="832"/>
                  </a:lnTo>
                  <a:lnTo>
                    <a:pt x="1320" y="844"/>
                  </a:lnTo>
                  <a:lnTo>
                    <a:pt x="1322" y="848"/>
                  </a:lnTo>
                  <a:lnTo>
                    <a:pt x="1324" y="852"/>
                  </a:lnTo>
                  <a:lnTo>
                    <a:pt x="1326" y="858"/>
                  </a:lnTo>
                  <a:lnTo>
                    <a:pt x="1328" y="866"/>
                  </a:lnTo>
                  <a:lnTo>
                    <a:pt x="1330" y="874"/>
                  </a:lnTo>
                  <a:lnTo>
                    <a:pt x="1332" y="876"/>
                  </a:lnTo>
                  <a:lnTo>
                    <a:pt x="1340" y="884"/>
                  </a:lnTo>
                  <a:lnTo>
                    <a:pt x="1348" y="894"/>
                  </a:lnTo>
                  <a:lnTo>
                    <a:pt x="1354" y="904"/>
                  </a:lnTo>
                  <a:lnTo>
                    <a:pt x="1358" y="916"/>
                  </a:lnTo>
                  <a:lnTo>
                    <a:pt x="1360" y="914"/>
                  </a:lnTo>
                  <a:lnTo>
                    <a:pt x="1364" y="914"/>
                  </a:lnTo>
                  <a:lnTo>
                    <a:pt x="1368" y="914"/>
                  </a:lnTo>
                  <a:lnTo>
                    <a:pt x="1372" y="914"/>
                  </a:lnTo>
                  <a:lnTo>
                    <a:pt x="1376" y="914"/>
                  </a:lnTo>
                  <a:lnTo>
                    <a:pt x="1380" y="918"/>
                  </a:lnTo>
                  <a:lnTo>
                    <a:pt x="1384" y="922"/>
                  </a:lnTo>
                  <a:lnTo>
                    <a:pt x="1388" y="928"/>
                  </a:lnTo>
                  <a:lnTo>
                    <a:pt x="1388" y="930"/>
                  </a:lnTo>
                  <a:lnTo>
                    <a:pt x="1388" y="932"/>
                  </a:lnTo>
                  <a:lnTo>
                    <a:pt x="1390" y="934"/>
                  </a:lnTo>
                  <a:lnTo>
                    <a:pt x="1392" y="936"/>
                  </a:lnTo>
                  <a:lnTo>
                    <a:pt x="1394" y="938"/>
                  </a:lnTo>
                  <a:lnTo>
                    <a:pt x="1398" y="938"/>
                  </a:lnTo>
                  <a:lnTo>
                    <a:pt x="1402" y="938"/>
                  </a:lnTo>
                  <a:lnTo>
                    <a:pt x="1408" y="936"/>
                  </a:lnTo>
                  <a:lnTo>
                    <a:pt x="1414" y="932"/>
                  </a:lnTo>
                  <a:lnTo>
                    <a:pt x="1414" y="930"/>
                  </a:lnTo>
                  <a:lnTo>
                    <a:pt x="1416" y="928"/>
                  </a:lnTo>
                  <a:lnTo>
                    <a:pt x="1418" y="924"/>
                  </a:lnTo>
                  <a:lnTo>
                    <a:pt x="1422" y="918"/>
                  </a:lnTo>
                  <a:lnTo>
                    <a:pt x="1428" y="914"/>
                  </a:lnTo>
                  <a:lnTo>
                    <a:pt x="1432" y="908"/>
                  </a:lnTo>
                  <a:lnTo>
                    <a:pt x="1438" y="904"/>
                  </a:lnTo>
                  <a:lnTo>
                    <a:pt x="1444" y="902"/>
                  </a:lnTo>
                  <a:lnTo>
                    <a:pt x="1444" y="904"/>
                  </a:lnTo>
                  <a:lnTo>
                    <a:pt x="1444" y="906"/>
                  </a:lnTo>
                  <a:lnTo>
                    <a:pt x="1444" y="908"/>
                  </a:lnTo>
                  <a:lnTo>
                    <a:pt x="1444" y="914"/>
                  </a:lnTo>
                  <a:lnTo>
                    <a:pt x="1442" y="920"/>
                  </a:lnTo>
                  <a:lnTo>
                    <a:pt x="1440" y="928"/>
                  </a:lnTo>
                  <a:lnTo>
                    <a:pt x="1438" y="932"/>
                  </a:lnTo>
                  <a:lnTo>
                    <a:pt x="1432" y="944"/>
                  </a:lnTo>
                  <a:lnTo>
                    <a:pt x="1426" y="956"/>
                  </a:lnTo>
                  <a:lnTo>
                    <a:pt x="1418" y="968"/>
                  </a:lnTo>
                  <a:lnTo>
                    <a:pt x="1400" y="988"/>
                  </a:lnTo>
                  <a:lnTo>
                    <a:pt x="1396" y="99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6" name="Freeform 197">
              <a:extLst>
                <a:ext uri="{FF2B5EF4-FFF2-40B4-BE49-F238E27FC236}">
                  <a16:creationId xmlns:a16="http://schemas.microsoft.com/office/drawing/2014/main" xmlns="" id="{9DBCA48C-86F5-4FA6-ADD7-8C702CCF353A}"/>
                </a:ext>
              </a:extLst>
            </p:cNvPr>
            <p:cNvSpPr>
              <a:spLocks/>
            </p:cNvSpPr>
            <p:nvPr/>
          </p:nvSpPr>
          <p:spPr bwMode="gray">
            <a:xfrm>
              <a:off x="2107" y="2818"/>
              <a:ext cx="86" cy="116"/>
            </a:xfrm>
            <a:custGeom>
              <a:avLst/>
              <a:gdLst>
                <a:gd name="T0" fmla="*/ 2 w 86"/>
                <a:gd name="T1" fmla="*/ 26 h 116"/>
                <a:gd name="T2" fmla="*/ 8 w 86"/>
                <a:gd name="T3" fmla="*/ 28 h 116"/>
                <a:gd name="T4" fmla="*/ 10 w 86"/>
                <a:gd name="T5" fmla="*/ 32 h 116"/>
                <a:gd name="T6" fmla="*/ 10 w 86"/>
                <a:gd name="T7" fmla="*/ 36 h 116"/>
                <a:gd name="T8" fmla="*/ 22 w 86"/>
                <a:gd name="T9" fmla="*/ 40 h 116"/>
                <a:gd name="T10" fmla="*/ 22 w 86"/>
                <a:gd name="T11" fmla="*/ 48 h 116"/>
                <a:gd name="T12" fmla="*/ 20 w 86"/>
                <a:gd name="T13" fmla="*/ 58 h 116"/>
                <a:gd name="T14" fmla="*/ 18 w 86"/>
                <a:gd name="T15" fmla="*/ 60 h 116"/>
                <a:gd name="T16" fmla="*/ 20 w 86"/>
                <a:gd name="T17" fmla="*/ 62 h 116"/>
                <a:gd name="T18" fmla="*/ 26 w 86"/>
                <a:gd name="T19" fmla="*/ 60 h 116"/>
                <a:gd name="T20" fmla="*/ 32 w 86"/>
                <a:gd name="T21" fmla="*/ 56 h 116"/>
                <a:gd name="T22" fmla="*/ 38 w 86"/>
                <a:gd name="T23" fmla="*/ 56 h 116"/>
                <a:gd name="T24" fmla="*/ 42 w 86"/>
                <a:gd name="T25" fmla="*/ 58 h 116"/>
                <a:gd name="T26" fmla="*/ 50 w 86"/>
                <a:gd name="T27" fmla="*/ 66 h 116"/>
                <a:gd name="T28" fmla="*/ 58 w 86"/>
                <a:gd name="T29" fmla="*/ 78 h 116"/>
                <a:gd name="T30" fmla="*/ 60 w 86"/>
                <a:gd name="T31" fmla="*/ 86 h 116"/>
                <a:gd name="T32" fmla="*/ 62 w 86"/>
                <a:gd name="T33" fmla="*/ 94 h 116"/>
                <a:gd name="T34" fmla="*/ 62 w 86"/>
                <a:gd name="T35" fmla="*/ 104 h 116"/>
                <a:gd name="T36" fmla="*/ 60 w 86"/>
                <a:gd name="T37" fmla="*/ 110 h 116"/>
                <a:gd name="T38" fmla="*/ 70 w 86"/>
                <a:gd name="T39" fmla="*/ 114 h 116"/>
                <a:gd name="T40" fmla="*/ 78 w 86"/>
                <a:gd name="T41" fmla="*/ 114 h 116"/>
                <a:gd name="T42" fmla="*/ 86 w 86"/>
                <a:gd name="T43" fmla="*/ 114 h 116"/>
                <a:gd name="T44" fmla="*/ 86 w 86"/>
                <a:gd name="T45" fmla="*/ 100 h 116"/>
                <a:gd name="T46" fmla="*/ 80 w 86"/>
                <a:gd name="T47" fmla="*/ 78 h 116"/>
                <a:gd name="T48" fmla="*/ 72 w 86"/>
                <a:gd name="T49" fmla="*/ 70 h 116"/>
                <a:gd name="T50" fmla="*/ 64 w 86"/>
                <a:gd name="T51" fmla="*/ 62 h 116"/>
                <a:gd name="T52" fmla="*/ 60 w 86"/>
                <a:gd name="T53" fmla="*/ 58 h 116"/>
                <a:gd name="T54" fmla="*/ 58 w 86"/>
                <a:gd name="T55" fmla="*/ 56 h 116"/>
                <a:gd name="T56" fmla="*/ 52 w 86"/>
                <a:gd name="T57" fmla="*/ 50 h 116"/>
                <a:gd name="T58" fmla="*/ 46 w 86"/>
                <a:gd name="T59" fmla="*/ 44 h 116"/>
                <a:gd name="T60" fmla="*/ 50 w 86"/>
                <a:gd name="T61" fmla="*/ 38 h 116"/>
                <a:gd name="T62" fmla="*/ 52 w 86"/>
                <a:gd name="T63" fmla="*/ 36 h 116"/>
                <a:gd name="T64" fmla="*/ 54 w 86"/>
                <a:gd name="T65" fmla="*/ 30 h 116"/>
                <a:gd name="T66" fmla="*/ 52 w 86"/>
                <a:gd name="T67" fmla="*/ 24 h 116"/>
                <a:gd name="T68" fmla="*/ 40 w 86"/>
                <a:gd name="T69" fmla="*/ 16 h 116"/>
                <a:gd name="T70" fmla="*/ 36 w 86"/>
                <a:gd name="T71" fmla="*/ 4 h 116"/>
                <a:gd name="T72" fmla="*/ 34 w 86"/>
                <a:gd name="T73" fmla="*/ 0 h 116"/>
                <a:gd name="T74" fmla="*/ 28 w 86"/>
                <a:gd name="T75" fmla="*/ 0 h 116"/>
                <a:gd name="T76" fmla="*/ 24 w 86"/>
                <a:gd name="T77" fmla="*/ 4 h 116"/>
                <a:gd name="T78" fmla="*/ 24 w 86"/>
                <a:gd name="T79" fmla="*/ 10 h 116"/>
                <a:gd name="T80" fmla="*/ 24 w 86"/>
                <a:gd name="T81" fmla="*/ 18 h 116"/>
                <a:gd name="T82" fmla="*/ 22 w 86"/>
                <a:gd name="T83" fmla="*/ 20 h 116"/>
                <a:gd name="T84" fmla="*/ 18 w 86"/>
                <a:gd name="T85" fmla="*/ 20 h 116"/>
                <a:gd name="T86" fmla="*/ 12 w 86"/>
                <a:gd name="T87" fmla="*/ 22 h 116"/>
                <a:gd name="T88" fmla="*/ 0 w 86"/>
                <a:gd name="T89" fmla="*/ 26 h 11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6"/>
                <a:gd name="T136" fmla="*/ 0 h 116"/>
                <a:gd name="T137" fmla="*/ 86 w 86"/>
                <a:gd name="T138" fmla="*/ 116 h 11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6" h="116">
                  <a:moveTo>
                    <a:pt x="0" y="26"/>
                  </a:moveTo>
                  <a:lnTo>
                    <a:pt x="2" y="26"/>
                  </a:lnTo>
                  <a:lnTo>
                    <a:pt x="4" y="26"/>
                  </a:lnTo>
                  <a:lnTo>
                    <a:pt x="8" y="28"/>
                  </a:lnTo>
                  <a:lnTo>
                    <a:pt x="8" y="30"/>
                  </a:lnTo>
                  <a:lnTo>
                    <a:pt x="10" y="32"/>
                  </a:lnTo>
                  <a:lnTo>
                    <a:pt x="10" y="36"/>
                  </a:lnTo>
                  <a:lnTo>
                    <a:pt x="20" y="36"/>
                  </a:lnTo>
                  <a:lnTo>
                    <a:pt x="22" y="40"/>
                  </a:lnTo>
                  <a:lnTo>
                    <a:pt x="22" y="44"/>
                  </a:lnTo>
                  <a:lnTo>
                    <a:pt x="22" y="48"/>
                  </a:lnTo>
                  <a:lnTo>
                    <a:pt x="20" y="54"/>
                  </a:lnTo>
                  <a:lnTo>
                    <a:pt x="20" y="58"/>
                  </a:lnTo>
                  <a:lnTo>
                    <a:pt x="18" y="60"/>
                  </a:lnTo>
                  <a:lnTo>
                    <a:pt x="18" y="62"/>
                  </a:lnTo>
                  <a:lnTo>
                    <a:pt x="20" y="62"/>
                  </a:lnTo>
                  <a:lnTo>
                    <a:pt x="24" y="62"/>
                  </a:lnTo>
                  <a:lnTo>
                    <a:pt x="26" y="60"/>
                  </a:lnTo>
                  <a:lnTo>
                    <a:pt x="30" y="58"/>
                  </a:lnTo>
                  <a:lnTo>
                    <a:pt x="32" y="56"/>
                  </a:lnTo>
                  <a:lnTo>
                    <a:pt x="34" y="56"/>
                  </a:lnTo>
                  <a:lnTo>
                    <a:pt x="38" y="56"/>
                  </a:lnTo>
                  <a:lnTo>
                    <a:pt x="40" y="58"/>
                  </a:lnTo>
                  <a:lnTo>
                    <a:pt x="42" y="58"/>
                  </a:lnTo>
                  <a:lnTo>
                    <a:pt x="44" y="60"/>
                  </a:lnTo>
                  <a:lnTo>
                    <a:pt x="50" y="66"/>
                  </a:lnTo>
                  <a:lnTo>
                    <a:pt x="54" y="72"/>
                  </a:lnTo>
                  <a:lnTo>
                    <a:pt x="58" y="78"/>
                  </a:lnTo>
                  <a:lnTo>
                    <a:pt x="60" y="84"/>
                  </a:lnTo>
                  <a:lnTo>
                    <a:pt x="60" y="86"/>
                  </a:lnTo>
                  <a:lnTo>
                    <a:pt x="60" y="88"/>
                  </a:lnTo>
                  <a:lnTo>
                    <a:pt x="62" y="94"/>
                  </a:lnTo>
                  <a:lnTo>
                    <a:pt x="62" y="100"/>
                  </a:lnTo>
                  <a:lnTo>
                    <a:pt x="62" y="104"/>
                  </a:lnTo>
                  <a:lnTo>
                    <a:pt x="62" y="108"/>
                  </a:lnTo>
                  <a:lnTo>
                    <a:pt x="60" y="110"/>
                  </a:lnTo>
                  <a:lnTo>
                    <a:pt x="68" y="116"/>
                  </a:lnTo>
                  <a:lnTo>
                    <a:pt x="70" y="114"/>
                  </a:lnTo>
                  <a:lnTo>
                    <a:pt x="72" y="114"/>
                  </a:lnTo>
                  <a:lnTo>
                    <a:pt x="78" y="114"/>
                  </a:lnTo>
                  <a:lnTo>
                    <a:pt x="82" y="114"/>
                  </a:lnTo>
                  <a:lnTo>
                    <a:pt x="86" y="114"/>
                  </a:lnTo>
                  <a:lnTo>
                    <a:pt x="86" y="110"/>
                  </a:lnTo>
                  <a:lnTo>
                    <a:pt x="86" y="100"/>
                  </a:lnTo>
                  <a:lnTo>
                    <a:pt x="84" y="88"/>
                  </a:lnTo>
                  <a:lnTo>
                    <a:pt x="80" y="78"/>
                  </a:lnTo>
                  <a:lnTo>
                    <a:pt x="76" y="74"/>
                  </a:lnTo>
                  <a:lnTo>
                    <a:pt x="72" y="70"/>
                  </a:lnTo>
                  <a:lnTo>
                    <a:pt x="68" y="66"/>
                  </a:lnTo>
                  <a:lnTo>
                    <a:pt x="64" y="62"/>
                  </a:lnTo>
                  <a:lnTo>
                    <a:pt x="62" y="60"/>
                  </a:lnTo>
                  <a:lnTo>
                    <a:pt x="60" y="58"/>
                  </a:lnTo>
                  <a:lnTo>
                    <a:pt x="58" y="56"/>
                  </a:lnTo>
                  <a:lnTo>
                    <a:pt x="54" y="54"/>
                  </a:lnTo>
                  <a:lnTo>
                    <a:pt x="52" y="50"/>
                  </a:lnTo>
                  <a:lnTo>
                    <a:pt x="48" y="48"/>
                  </a:lnTo>
                  <a:lnTo>
                    <a:pt x="46" y="44"/>
                  </a:lnTo>
                  <a:lnTo>
                    <a:pt x="48" y="40"/>
                  </a:lnTo>
                  <a:lnTo>
                    <a:pt x="50" y="38"/>
                  </a:lnTo>
                  <a:lnTo>
                    <a:pt x="52" y="36"/>
                  </a:lnTo>
                  <a:lnTo>
                    <a:pt x="52" y="34"/>
                  </a:lnTo>
                  <a:lnTo>
                    <a:pt x="54" y="30"/>
                  </a:lnTo>
                  <a:lnTo>
                    <a:pt x="54" y="26"/>
                  </a:lnTo>
                  <a:lnTo>
                    <a:pt x="52" y="24"/>
                  </a:lnTo>
                  <a:lnTo>
                    <a:pt x="50" y="20"/>
                  </a:lnTo>
                  <a:lnTo>
                    <a:pt x="40" y="16"/>
                  </a:lnTo>
                  <a:lnTo>
                    <a:pt x="38" y="4"/>
                  </a:lnTo>
                  <a:lnTo>
                    <a:pt x="36" y="4"/>
                  </a:lnTo>
                  <a:lnTo>
                    <a:pt x="36" y="2"/>
                  </a:lnTo>
                  <a:lnTo>
                    <a:pt x="34" y="0"/>
                  </a:lnTo>
                  <a:lnTo>
                    <a:pt x="30" y="0"/>
                  </a:lnTo>
                  <a:lnTo>
                    <a:pt x="28" y="0"/>
                  </a:lnTo>
                  <a:lnTo>
                    <a:pt x="24" y="2"/>
                  </a:lnTo>
                  <a:lnTo>
                    <a:pt x="24" y="4"/>
                  </a:lnTo>
                  <a:lnTo>
                    <a:pt x="24" y="6"/>
                  </a:lnTo>
                  <a:lnTo>
                    <a:pt x="24" y="10"/>
                  </a:lnTo>
                  <a:lnTo>
                    <a:pt x="24" y="14"/>
                  </a:lnTo>
                  <a:lnTo>
                    <a:pt x="24" y="18"/>
                  </a:lnTo>
                  <a:lnTo>
                    <a:pt x="24" y="20"/>
                  </a:lnTo>
                  <a:lnTo>
                    <a:pt x="22" y="20"/>
                  </a:lnTo>
                  <a:lnTo>
                    <a:pt x="20" y="20"/>
                  </a:lnTo>
                  <a:lnTo>
                    <a:pt x="18" y="20"/>
                  </a:lnTo>
                  <a:lnTo>
                    <a:pt x="14" y="22"/>
                  </a:lnTo>
                  <a:lnTo>
                    <a:pt x="12" y="22"/>
                  </a:lnTo>
                  <a:lnTo>
                    <a:pt x="0" y="2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7" name="Freeform 198">
              <a:extLst>
                <a:ext uri="{FF2B5EF4-FFF2-40B4-BE49-F238E27FC236}">
                  <a16:creationId xmlns:a16="http://schemas.microsoft.com/office/drawing/2014/main" xmlns="" id="{206D7ABB-F00C-4462-8306-92CF0E2CC31A}"/>
                </a:ext>
              </a:extLst>
            </p:cNvPr>
            <p:cNvSpPr>
              <a:spLocks/>
            </p:cNvSpPr>
            <p:nvPr/>
          </p:nvSpPr>
          <p:spPr bwMode="gray">
            <a:xfrm>
              <a:off x="1621" y="2626"/>
              <a:ext cx="200" cy="174"/>
            </a:xfrm>
            <a:custGeom>
              <a:avLst/>
              <a:gdLst>
                <a:gd name="T0" fmla="*/ 150 w 200"/>
                <a:gd name="T1" fmla="*/ 2 h 174"/>
                <a:gd name="T2" fmla="*/ 142 w 200"/>
                <a:gd name="T3" fmla="*/ 10 h 174"/>
                <a:gd name="T4" fmla="*/ 122 w 200"/>
                <a:gd name="T5" fmla="*/ 28 h 174"/>
                <a:gd name="T6" fmla="*/ 118 w 200"/>
                <a:gd name="T7" fmla="*/ 30 h 174"/>
                <a:gd name="T8" fmla="*/ 110 w 200"/>
                <a:gd name="T9" fmla="*/ 36 h 174"/>
                <a:gd name="T10" fmla="*/ 92 w 200"/>
                <a:gd name="T11" fmla="*/ 66 h 174"/>
                <a:gd name="T12" fmla="*/ 82 w 200"/>
                <a:gd name="T13" fmla="*/ 66 h 174"/>
                <a:gd name="T14" fmla="*/ 66 w 200"/>
                <a:gd name="T15" fmla="*/ 70 h 174"/>
                <a:gd name="T16" fmla="*/ 56 w 200"/>
                <a:gd name="T17" fmla="*/ 82 h 174"/>
                <a:gd name="T18" fmla="*/ 46 w 200"/>
                <a:gd name="T19" fmla="*/ 90 h 174"/>
                <a:gd name="T20" fmla="*/ 40 w 200"/>
                <a:gd name="T21" fmla="*/ 94 h 174"/>
                <a:gd name="T22" fmla="*/ 8 w 200"/>
                <a:gd name="T23" fmla="*/ 98 h 174"/>
                <a:gd name="T24" fmla="*/ 14 w 200"/>
                <a:gd name="T25" fmla="*/ 120 h 174"/>
                <a:gd name="T26" fmla="*/ 12 w 200"/>
                <a:gd name="T27" fmla="*/ 132 h 174"/>
                <a:gd name="T28" fmla="*/ 4 w 200"/>
                <a:gd name="T29" fmla="*/ 144 h 174"/>
                <a:gd name="T30" fmla="*/ 4 w 200"/>
                <a:gd name="T31" fmla="*/ 154 h 174"/>
                <a:gd name="T32" fmla="*/ 8 w 200"/>
                <a:gd name="T33" fmla="*/ 162 h 174"/>
                <a:gd name="T34" fmla="*/ 18 w 200"/>
                <a:gd name="T35" fmla="*/ 158 h 174"/>
                <a:gd name="T36" fmla="*/ 30 w 200"/>
                <a:gd name="T37" fmla="*/ 156 h 174"/>
                <a:gd name="T38" fmla="*/ 44 w 200"/>
                <a:gd name="T39" fmla="*/ 158 h 174"/>
                <a:gd name="T40" fmla="*/ 48 w 200"/>
                <a:gd name="T41" fmla="*/ 158 h 174"/>
                <a:gd name="T42" fmla="*/ 60 w 200"/>
                <a:gd name="T43" fmla="*/ 160 h 174"/>
                <a:gd name="T44" fmla="*/ 76 w 200"/>
                <a:gd name="T45" fmla="*/ 174 h 174"/>
                <a:gd name="T46" fmla="*/ 94 w 200"/>
                <a:gd name="T47" fmla="*/ 156 h 174"/>
                <a:gd name="T48" fmla="*/ 114 w 200"/>
                <a:gd name="T49" fmla="*/ 154 h 174"/>
                <a:gd name="T50" fmla="*/ 114 w 200"/>
                <a:gd name="T51" fmla="*/ 130 h 174"/>
                <a:gd name="T52" fmla="*/ 116 w 200"/>
                <a:gd name="T53" fmla="*/ 112 h 174"/>
                <a:gd name="T54" fmla="*/ 152 w 200"/>
                <a:gd name="T55" fmla="*/ 82 h 174"/>
                <a:gd name="T56" fmla="*/ 156 w 200"/>
                <a:gd name="T57" fmla="*/ 76 h 174"/>
                <a:gd name="T58" fmla="*/ 164 w 200"/>
                <a:gd name="T59" fmla="*/ 66 h 174"/>
                <a:gd name="T60" fmla="*/ 172 w 200"/>
                <a:gd name="T61" fmla="*/ 60 h 174"/>
                <a:gd name="T62" fmla="*/ 172 w 200"/>
                <a:gd name="T63" fmla="*/ 52 h 174"/>
                <a:gd name="T64" fmla="*/ 178 w 200"/>
                <a:gd name="T65" fmla="*/ 46 h 174"/>
                <a:gd name="T66" fmla="*/ 188 w 200"/>
                <a:gd name="T67" fmla="*/ 44 h 174"/>
                <a:gd name="T68" fmla="*/ 200 w 200"/>
                <a:gd name="T69" fmla="*/ 46 h 174"/>
                <a:gd name="T70" fmla="*/ 198 w 200"/>
                <a:gd name="T71" fmla="*/ 42 h 174"/>
                <a:gd name="T72" fmla="*/ 192 w 200"/>
                <a:gd name="T73" fmla="*/ 38 h 174"/>
                <a:gd name="T74" fmla="*/ 184 w 200"/>
                <a:gd name="T75" fmla="*/ 36 h 174"/>
                <a:gd name="T76" fmla="*/ 180 w 200"/>
                <a:gd name="T77" fmla="*/ 32 h 174"/>
                <a:gd name="T78" fmla="*/ 172 w 200"/>
                <a:gd name="T79" fmla="*/ 26 h 174"/>
                <a:gd name="T80" fmla="*/ 160 w 200"/>
                <a:gd name="T81" fmla="*/ 28 h 174"/>
                <a:gd name="T82" fmla="*/ 156 w 200"/>
                <a:gd name="T83" fmla="*/ 18 h 174"/>
                <a:gd name="T84" fmla="*/ 154 w 200"/>
                <a:gd name="T85" fmla="*/ 0 h 1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0"/>
                <a:gd name="T130" fmla="*/ 0 h 174"/>
                <a:gd name="T131" fmla="*/ 200 w 200"/>
                <a:gd name="T132" fmla="*/ 174 h 1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0" h="174">
                  <a:moveTo>
                    <a:pt x="154" y="0"/>
                  </a:moveTo>
                  <a:lnTo>
                    <a:pt x="154" y="2"/>
                  </a:lnTo>
                  <a:lnTo>
                    <a:pt x="150" y="2"/>
                  </a:lnTo>
                  <a:lnTo>
                    <a:pt x="148" y="4"/>
                  </a:lnTo>
                  <a:lnTo>
                    <a:pt x="144" y="8"/>
                  </a:lnTo>
                  <a:lnTo>
                    <a:pt x="142" y="10"/>
                  </a:lnTo>
                  <a:lnTo>
                    <a:pt x="142" y="14"/>
                  </a:lnTo>
                  <a:lnTo>
                    <a:pt x="126" y="18"/>
                  </a:lnTo>
                  <a:lnTo>
                    <a:pt x="122" y="28"/>
                  </a:lnTo>
                  <a:lnTo>
                    <a:pt x="120" y="28"/>
                  </a:lnTo>
                  <a:lnTo>
                    <a:pt x="118" y="30"/>
                  </a:lnTo>
                  <a:lnTo>
                    <a:pt x="116" y="30"/>
                  </a:lnTo>
                  <a:lnTo>
                    <a:pt x="112" y="32"/>
                  </a:lnTo>
                  <a:lnTo>
                    <a:pt x="110" y="36"/>
                  </a:lnTo>
                  <a:lnTo>
                    <a:pt x="110" y="40"/>
                  </a:lnTo>
                  <a:lnTo>
                    <a:pt x="110" y="46"/>
                  </a:lnTo>
                  <a:lnTo>
                    <a:pt x="92" y="66"/>
                  </a:lnTo>
                  <a:lnTo>
                    <a:pt x="90" y="66"/>
                  </a:lnTo>
                  <a:lnTo>
                    <a:pt x="86" y="66"/>
                  </a:lnTo>
                  <a:lnTo>
                    <a:pt x="82" y="66"/>
                  </a:lnTo>
                  <a:lnTo>
                    <a:pt x="76" y="66"/>
                  </a:lnTo>
                  <a:lnTo>
                    <a:pt x="72" y="68"/>
                  </a:lnTo>
                  <a:lnTo>
                    <a:pt x="66" y="70"/>
                  </a:lnTo>
                  <a:lnTo>
                    <a:pt x="62" y="74"/>
                  </a:lnTo>
                  <a:lnTo>
                    <a:pt x="60" y="78"/>
                  </a:lnTo>
                  <a:lnTo>
                    <a:pt x="56" y="82"/>
                  </a:lnTo>
                  <a:lnTo>
                    <a:pt x="52" y="86"/>
                  </a:lnTo>
                  <a:lnTo>
                    <a:pt x="48" y="88"/>
                  </a:lnTo>
                  <a:lnTo>
                    <a:pt x="46" y="90"/>
                  </a:lnTo>
                  <a:lnTo>
                    <a:pt x="44" y="92"/>
                  </a:lnTo>
                  <a:lnTo>
                    <a:pt x="42" y="92"/>
                  </a:lnTo>
                  <a:lnTo>
                    <a:pt x="40" y="94"/>
                  </a:lnTo>
                  <a:lnTo>
                    <a:pt x="32" y="96"/>
                  </a:lnTo>
                  <a:lnTo>
                    <a:pt x="20" y="98"/>
                  </a:lnTo>
                  <a:lnTo>
                    <a:pt x="8" y="98"/>
                  </a:lnTo>
                  <a:lnTo>
                    <a:pt x="0" y="96"/>
                  </a:lnTo>
                  <a:lnTo>
                    <a:pt x="12" y="116"/>
                  </a:lnTo>
                  <a:lnTo>
                    <a:pt x="14" y="120"/>
                  </a:lnTo>
                  <a:lnTo>
                    <a:pt x="14" y="130"/>
                  </a:lnTo>
                  <a:lnTo>
                    <a:pt x="12" y="132"/>
                  </a:lnTo>
                  <a:lnTo>
                    <a:pt x="8" y="134"/>
                  </a:lnTo>
                  <a:lnTo>
                    <a:pt x="6" y="138"/>
                  </a:lnTo>
                  <a:lnTo>
                    <a:pt x="4" y="144"/>
                  </a:lnTo>
                  <a:lnTo>
                    <a:pt x="4" y="146"/>
                  </a:lnTo>
                  <a:lnTo>
                    <a:pt x="4" y="150"/>
                  </a:lnTo>
                  <a:lnTo>
                    <a:pt x="4" y="154"/>
                  </a:lnTo>
                  <a:lnTo>
                    <a:pt x="6" y="158"/>
                  </a:lnTo>
                  <a:lnTo>
                    <a:pt x="8" y="162"/>
                  </a:lnTo>
                  <a:lnTo>
                    <a:pt x="10" y="160"/>
                  </a:lnTo>
                  <a:lnTo>
                    <a:pt x="14" y="160"/>
                  </a:lnTo>
                  <a:lnTo>
                    <a:pt x="18" y="158"/>
                  </a:lnTo>
                  <a:lnTo>
                    <a:pt x="22" y="158"/>
                  </a:lnTo>
                  <a:lnTo>
                    <a:pt x="24" y="156"/>
                  </a:lnTo>
                  <a:lnTo>
                    <a:pt x="30" y="156"/>
                  </a:lnTo>
                  <a:lnTo>
                    <a:pt x="34" y="158"/>
                  </a:lnTo>
                  <a:lnTo>
                    <a:pt x="40" y="158"/>
                  </a:lnTo>
                  <a:lnTo>
                    <a:pt x="44" y="158"/>
                  </a:lnTo>
                  <a:lnTo>
                    <a:pt x="46" y="158"/>
                  </a:lnTo>
                  <a:lnTo>
                    <a:pt x="48" y="158"/>
                  </a:lnTo>
                  <a:lnTo>
                    <a:pt x="52" y="158"/>
                  </a:lnTo>
                  <a:lnTo>
                    <a:pt x="56" y="160"/>
                  </a:lnTo>
                  <a:lnTo>
                    <a:pt x="60" y="160"/>
                  </a:lnTo>
                  <a:lnTo>
                    <a:pt x="64" y="162"/>
                  </a:lnTo>
                  <a:lnTo>
                    <a:pt x="66" y="166"/>
                  </a:lnTo>
                  <a:lnTo>
                    <a:pt x="76" y="174"/>
                  </a:lnTo>
                  <a:lnTo>
                    <a:pt x="92" y="156"/>
                  </a:lnTo>
                  <a:lnTo>
                    <a:pt x="94" y="156"/>
                  </a:lnTo>
                  <a:lnTo>
                    <a:pt x="96" y="154"/>
                  </a:lnTo>
                  <a:lnTo>
                    <a:pt x="100" y="154"/>
                  </a:lnTo>
                  <a:lnTo>
                    <a:pt x="114" y="154"/>
                  </a:lnTo>
                  <a:lnTo>
                    <a:pt x="120" y="154"/>
                  </a:lnTo>
                  <a:lnTo>
                    <a:pt x="122" y="134"/>
                  </a:lnTo>
                  <a:lnTo>
                    <a:pt x="114" y="130"/>
                  </a:lnTo>
                  <a:lnTo>
                    <a:pt x="114" y="128"/>
                  </a:lnTo>
                  <a:lnTo>
                    <a:pt x="114" y="122"/>
                  </a:lnTo>
                  <a:lnTo>
                    <a:pt x="116" y="112"/>
                  </a:lnTo>
                  <a:lnTo>
                    <a:pt x="120" y="102"/>
                  </a:lnTo>
                  <a:lnTo>
                    <a:pt x="132" y="92"/>
                  </a:lnTo>
                  <a:lnTo>
                    <a:pt x="152" y="82"/>
                  </a:lnTo>
                  <a:lnTo>
                    <a:pt x="154" y="80"/>
                  </a:lnTo>
                  <a:lnTo>
                    <a:pt x="156" y="76"/>
                  </a:lnTo>
                  <a:lnTo>
                    <a:pt x="160" y="72"/>
                  </a:lnTo>
                  <a:lnTo>
                    <a:pt x="162" y="70"/>
                  </a:lnTo>
                  <a:lnTo>
                    <a:pt x="164" y="66"/>
                  </a:lnTo>
                  <a:lnTo>
                    <a:pt x="164" y="62"/>
                  </a:lnTo>
                  <a:lnTo>
                    <a:pt x="172" y="62"/>
                  </a:lnTo>
                  <a:lnTo>
                    <a:pt x="172" y="60"/>
                  </a:lnTo>
                  <a:lnTo>
                    <a:pt x="170" y="58"/>
                  </a:lnTo>
                  <a:lnTo>
                    <a:pt x="170" y="56"/>
                  </a:lnTo>
                  <a:lnTo>
                    <a:pt x="172" y="52"/>
                  </a:lnTo>
                  <a:lnTo>
                    <a:pt x="174" y="50"/>
                  </a:lnTo>
                  <a:lnTo>
                    <a:pt x="176" y="46"/>
                  </a:lnTo>
                  <a:lnTo>
                    <a:pt x="178" y="46"/>
                  </a:lnTo>
                  <a:lnTo>
                    <a:pt x="180" y="46"/>
                  </a:lnTo>
                  <a:lnTo>
                    <a:pt x="184" y="44"/>
                  </a:lnTo>
                  <a:lnTo>
                    <a:pt x="188" y="44"/>
                  </a:lnTo>
                  <a:lnTo>
                    <a:pt x="192" y="44"/>
                  </a:lnTo>
                  <a:lnTo>
                    <a:pt x="196" y="46"/>
                  </a:lnTo>
                  <a:lnTo>
                    <a:pt x="200" y="46"/>
                  </a:lnTo>
                  <a:lnTo>
                    <a:pt x="200" y="44"/>
                  </a:lnTo>
                  <a:lnTo>
                    <a:pt x="198" y="42"/>
                  </a:lnTo>
                  <a:lnTo>
                    <a:pt x="196" y="40"/>
                  </a:lnTo>
                  <a:lnTo>
                    <a:pt x="192" y="38"/>
                  </a:lnTo>
                  <a:lnTo>
                    <a:pt x="190" y="38"/>
                  </a:lnTo>
                  <a:lnTo>
                    <a:pt x="186" y="36"/>
                  </a:lnTo>
                  <a:lnTo>
                    <a:pt x="184" y="36"/>
                  </a:lnTo>
                  <a:lnTo>
                    <a:pt x="182" y="34"/>
                  </a:lnTo>
                  <a:lnTo>
                    <a:pt x="182" y="32"/>
                  </a:lnTo>
                  <a:lnTo>
                    <a:pt x="180" y="32"/>
                  </a:lnTo>
                  <a:lnTo>
                    <a:pt x="178" y="30"/>
                  </a:lnTo>
                  <a:lnTo>
                    <a:pt x="176" y="28"/>
                  </a:lnTo>
                  <a:lnTo>
                    <a:pt x="172" y="26"/>
                  </a:lnTo>
                  <a:lnTo>
                    <a:pt x="166" y="26"/>
                  </a:lnTo>
                  <a:lnTo>
                    <a:pt x="160" y="28"/>
                  </a:lnTo>
                  <a:lnTo>
                    <a:pt x="158" y="26"/>
                  </a:lnTo>
                  <a:lnTo>
                    <a:pt x="156" y="22"/>
                  </a:lnTo>
                  <a:lnTo>
                    <a:pt x="156" y="18"/>
                  </a:lnTo>
                  <a:lnTo>
                    <a:pt x="156" y="14"/>
                  </a:lnTo>
                  <a:lnTo>
                    <a:pt x="172" y="0"/>
                  </a:lnTo>
                  <a:lnTo>
                    <a:pt x="15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8" name="Freeform 199">
              <a:extLst>
                <a:ext uri="{FF2B5EF4-FFF2-40B4-BE49-F238E27FC236}">
                  <a16:creationId xmlns:a16="http://schemas.microsoft.com/office/drawing/2014/main" xmlns="" id="{8BD97281-F0B1-45D5-8310-3C103C0F2726}"/>
                </a:ext>
              </a:extLst>
            </p:cNvPr>
            <p:cNvSpPr>
              <a:spLocks/>
            </p:cNvSpPr>
            <p:nvPr/>
          </p:nvSpPr>
          <p:spPr bwMode="gray">
            <a:xfrm>
              <a:off x="2099" y="3038"/>
              <a:ext cx="68" cy="66"/>
            </a:xfrm>
            <a:custGeom>
              <a:avLst/>
              <a:gdLst>
                <a:gd name="T0" fmla="*/ 0 w 68"/>
                <a:gd name="T1" fmla="*/ 0 h 66"/>
                <a:gd name="T2" fmla="*/ 16 w 68"/>
                <a:gd name="T3" fmla="*/ 26 h 66"/>
                <a:gd name="T4" fmla="*/ 18 w 68"/>
                <a:gd name="T5" fmla="*/ 28 h 66"/>
                <a:gd name="T6" fmla="*/ 28 w 68"/>
                <a:gd name="T7" fmla="*/ 36 h 66"/>
                <a:gd name="T8" fmla="*/ 38 w 68"/>
                <a:gd name="T9" fmla="*/ 44 h 66"/>
                <a:gd name="T10" fmla="*/ 50 w 68"/>
                <a:gd name="T11" fmla="*/ 54 h 66"/>
                <a:gd name="T12" fmla="*/ 60 w 68"/>
                <a:gd name="T13" fmla="*/ 62 h 66"/>
                <a:gd name="T14" fmla="*/ 66 w 68"/>
                <a:gd name="T15" fmla="*/ 66 h 66"/>
                <a:gd name="T16" fmla="*/ 68 w 68"/>
                <a:gd name="T17" fmla="*/ 66 h 66"/>
                <a:gd name="T18" fmla="*/ 68 w 68"/>
                <a:gd name="T19" fmla="*/ 62 h 66"/>
                <a:gd name="T20" fmla="*/ 68 w 68"/>
                <a:gd name="T21" fmla="*/ 60 h 66"/>
                <a:gd name="T22" fmla="*/ 68 w 68"/>
                <a:gd name="T23" fmla="*/ 58 h 66"/>
                <a:gd name="T24" fmla="*/ 66 w 68"/>
                <a:gd name="T25" fmla="*/ 56 h 66"/>
                <a:gd name="T26" fmla="*/ 66 w 68"/>
                <a:gd name="T27" fmla="*/ 54 h 66"/>
                <a:gd name="T28" fmla="*/ 58 w 68"/>
                <a:gd name="T29" fmla="*/ 42 h 66"/>
                <a:gd name="T30" fmla="*/ 58 w 68"/>
                <a:gd name="T31" fmla="*/ 40 h 66"/>
                <a:gd name="T32" fmla="*/ 58 w 68"/>
                <a:gd name="T33" fmla="*/ 36 h 66"/>
                <a:gd name="T34" fmla="*/ 56 w 68"/>
                <a:gd name="T35" fmla="*/ 32 h 66"/>
                <a:gd name="T36" fmla="*/ 56 w 68"/>
                <a:gd name="T37" fmla="*/ 26 h 66"/>
                <a:gd name="T38" fmla="*/ 54 w 68"/>
                <a:gd name="T39" fmla="*/ 24 h 66"/>
                <a:gd name="T40" fmla="*/ 46 w 68"/>
                <a:gd name="T41" fmla="*/ 12 h 66"/>
                <a:gd name="T42" fmla="*/ 38 w 68"/>
                <a:gd name="T43" fmla="*/ 14 h 66"/>
                <a:gd name="T44" fmla="*/ 30 w 68"/>
                <a:gd name="T45" fmla="*/ 4 h 66"/>
                <a:gd name="T46" fmla="*/ 12 w 68"/>
                <a:gd name="T47" fmla="*/ 6 h 66"/>
                <a:gd name="T48" fmla="*/ 0 w 68"/>
                <a:gd name="T49" fmla="*/ 0 h 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8"/>
                <a:gd name="T76" fmla="*/ 0 h 66"/>
                <a:gd name="T77" fmla="*/ 68 w 68"/>
                <a:gd name="T78" fmla="*/ 66 h 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8" h="66">
                  <a:moveTo>
                    <a:pt x="0" y="0"/>
                  </a:moveTo>
                  <a:lnTo>
                    <a:pt x="16" y="26"/>
                  </a:lnTo>
                  <a:lnTo>
                    <a:pt x="18" y="28"/>
                  </a:lnTo>
                  <a:lnTo>
                    <a:pt x="28" y="36"/>
                  </a:lnTo>
                  <a:lnTo>
                    <a:pt x="38" y="44"/>
                  </a:lnTo>
                  <a:lnTo>
                    <a:pt x="50" y="54"/>
                  </a:lnTo>
                  <a:lnTo>
                    <a:pt x="60" y="62"/>
                  </a:lnTo>
                  <a:lnTo>
                    <a:pt x="66" y="66"/>
                  </a:lnTo>
                  <a:lnTo>
                    <a:pt x="68" y="66"/>
                  </a:lnTo>
                  <a:lnTo>
                    <a:pt x="68" y="62"/>
                  </a:lnTo>
                  <a:lnTo>
                    <a:pt x="68" y="60"/>
                  </a:lnTo>
                  <a:lnTo>
                    <a:pt x="68" y="58"/>
                  </a:lnTo>
                  <a:lnTo>
                    <a:pt x="66" y="56"/>
                  </a:lnTo>
                  <a:lnTo>
                    <a:pt x="66" y="54"/>
                  </a:lnTo>
                  <a:lnTo>
                    <a:pt x="58" y="42"/>
                  </a:lnTo>
                  <a:lnTo>
                    <a:pt x="58" y="40"/>
                  </a:lnTo>
                  <a:lnTo>
                    <a:pt x="58" y="36"/>
                  </a:lnTo>
                  <a:lnTo>
                    <a:pt x="56" y="32"/>
                  </a:lnTo>
                  <a:lnTo>
                    <a:pt x="56" y="26"/>
                  </a:lnTo>
                  <a:lnTo>
                    <a:pt x="54" y="24"/>
                  </a:lnTo>
                  <a:lnTo>
                    <a:pt x="46" y="12"/>
                  </a:lnTo>
                  <a:lnTo>
                    <a:pt x="38" y="14"/>
                  </a:lnTo>
                  <a:lnTo>
                    <a:pt x="30" y="4"/>
                  </a:lnTo>
                  <a:lnTo>
                    <a:pt x="12" y="6"/>
                  </a:lnTo>
                  <a:lnTo>
                    <a:pt x="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09" name="Freeform 200">
              <a:extLst>
                <a:ext uri="{FF2B5EF4-FFF2-40B4-BE49-F238E27FC236}">
                  <a16:creationId xmlns:a16="http://schemas.microsoft.com/office/drawing/2014/main" xmlns="" id="{C4FD52A1-D0BF-4A72-8CCF-05B4C6755035}"/>
                </a:ext>
              </a:extLst>
            </p:cNvPr>
            <p:cNvSpPr>
              <a:spLocks/>
            </p:cNvSpPr>
            <p:nvPr/>
          </p:nvSpPr>
          <p:spPr bwMode="gray">
            <a:xfrm>
              <a:off x="1961" y="2784"/>
              <a:ext cx="54" cy="56"/>
            </a:xfrm>
            <a:custGeom>
              <a:avLst/>
              <a:gdLst>
                <a:gd name="T0" fmla="*/ 54 w 54"/>
                <a:gd name="T1" fmla="*/ 56 h 56"/>
                <a:gd name="T2" fmla="*/ 48 w 54"/>
                <a:gd name="T3" fmla="*/ 44 h 56"/>
                <a:gd name="T4" fmla="*/ 48 w 54"/>
                <a:gd name="T5" fmla="*/ 44 h 56"/>
                <a:gd name="T6" fmla="*/ 48 w 54"/>
                <a:gd name="T7" fmla="*/ 42 h 56"/>
                <a:gd name="T8" fmla="*/ 44 w 54"/>
                <a:gd name="T9" fmla="*/ 40 h 56"/>
                <a:gd name="T10" fmla="*/ 40 w 54"/>
                <a:gd name="T11" fmla="*/ 38 h 56"/>
                <a:gd name="T12" fmla="*/ 40 w 54"/>
                <a:gd name="T13" fmla="*/ 38 h 56"/>
                <a:gd name="T14" fmla="*/ 38 w 54"/>
                <a:gd name="T15" fmla="*/ 36 h 56"/>
                <a:gd name="T16" fmla="*/ 34 w 54"/>
                <a:gd name="T17" fmla="*/ 36 h 56"/>
                <a:gd name="T18" fmla="*/ 28 w 54"/>
                <a:gd name="T19" fmla="*/ 36 h 56"/>
                <a:gd name="T20" fmla="*/ 24 w 54"/>
                <a:gd name="T21" fmla="*/ 38 h 56"/>
                <a:gd name="T22" fmla="*/ 20 w 54"/>
                <a:gd name="T23" fmla="*/ 40 h 56"/>
                <a:gd name="T24" fmla="*/ 20 w 54"/>
                <a:gd name="T25" fmla="*/ 42 h 56"/>
                <a:gd name="T26" fmla="*/ 18 w 54"/>
                <a:gd name="T27" fmla="*/ 42 h 56"/>
                <a:gd name="T28" fmla="*/ 18 w 54"/>
                <a:gd name="T29" fmla="*/ 44 h 56"/>
                <a:gd name="T30" fmla="*/ 16 w 54"/>
                <a:gd name="T31" fmla="*/ 44 h 56"/>
                <a:gd name="T32" fmla="*/ 12 w 54"/>
                <a:gd name="T33" fmla="*/ 46 h 56"/>
                <a:gd name="T34" fmla="*/ 6 w 54"/>
                <a:gd name="T35" fmla="*/ 46 h 56"/>
                <a:gd name="T36" fmla="*/ 6 w 54"/>
                <a:gd name="T37" fmla="*/ 32 h 56"/>
                <a:gd name="T38" fmla="*/ 6 w 54"/>
                <a:gd name="T39" fmla="*/ 32 h 56"/>
                <a:gd name="T40" fmla="*/ 6 w 54"/>
                <a:gd name="T41" fmla="*/ 30 h 56"/>
                <a:gd name="T42" fmla="*/ 4 w 54"/>
                <a:gd name="T43" fmla="*/ 26 h 56"/>
                <a:gd name="T44" fmla="*/ 2 w 54"/>
                <a:gd name="T45" fmla="*/ 26 h 56"/>
                <a:gd name="T46" fmla="*/ 2 w 54"/>
                <a:gd name="T47" fmla="*/ 24 h 56"/>
                <a:gd name="T48" fmla="*/ 0 w 54"/>
                <a:gd name="T49" fmla="*/ 22 h 56"/>
                <a:gd name="T50" fmla="*/ 0 w 54"/>
                <a:gd name="T51" fmla="*/ 18 h 56"/>
                <a:gd name="T52" fmla="*/ 0 w 54"/>
                <a:gd name="T53" fmla="*/ 14 h 56"/>
                <a:gd name="T54" fmla="*/ 2 w 54"/>
                <a:gd name="T55" fmla="*/ 12 h 56"/>
                <a:gd name="T56" fmla="*/ 2 w 54"/>
                <a:gd name="T57" fmla="*/ 10 h 56"/>
                <a:gd name="T58" fmla="*/ 2 w 54"/>
                <a:gd name="T59" fmla="*/ 8 h 56"/>
                <a:gd name="T60" fmla="*/ 4 w 54"/>
                <a:gd name="T61" fmla="*/ 4 h 56"/>
                <a:gd name="T62" fmla="*/ 4 w 54"/>
                <a:gd name="T63" fmla="*/ 2 h 56"/>
                <a:gd name="T64" fmla="*/ 6 w 54"/>
                <a:gd name="T65" fmla="*/ 0 h 56"/>
                <a:gd name="T66" fmla="*/ 10 w 54"/>
                <a:gd name="T67" fmla="*/ 0 h 56"/>
                <a:gd name="T68" fmla="*/ 18 w 54"/>
                <a:gd name="T69" fmla="*/ 0 h 56"/>
                <a:gd name="T70" fmla="*/ 24 w 54"/>
                <a:gd name="T71" fmla="*/ 0 h 56"/>
                <a:gd name="T72" fmla="*/ 24 w 54"/>
                <a:gd name="T73" fmla="*/ 0 h 56"/>
                <a:gd name="T74" fmla="*/ 26 w 54"/>
                <a:gd name="T75" fmla="*/ 0 h 56"/>
                <a:gd name="T76" fmla="*/ 26 w 54"/>
                <a:gd name="T77" fmla="*/ 0 h 56"/>
                <a:gd name="T78" fmla="*/ 28 w 54"/>
                <a:gd name="T79" fmla="*/ 2 h 56"/>
                <a:gd name="T80" fmla="*/ 30 w 54"/>
                <a:gd name="T81" fmla="*/ 6 h 56"/>
                <a:gd name="T82" fmla="*/ 30 w 54"/>
                <a:gd name="T83" fmla="*/ 14 h 56"/>
                <a:gd name="T84" fmla="*/ 34 w 54"/>
                <a:gd name="T85" fmla="*/ 28 h 56"/>
                <a:gd name="T86" fmla="*/ 36 w 54"/>
                <a:gd name="T87" fmla="*/ 26 h 56"/>
                <a:gd name="T88" fmla="*/ 36 w 54"/>
                <a:gd name="T89" fmla="*/ 26 h 56"/>
                <a:gd name="T90" fmla="*/ 38 w 54"/>
                <a:gd name="T91" fmla="*/ 24 h 56"/>
                <a:gd name="T92" fmla="*/ 40 w 54"/>
                <a:gd name="T93" fmla="*/ 20 h 56"/>
                <a:gd name="T94" fmla="*/ 40 w 54"/>
                <a:gd name="T95" fmla="*/ 18 h 56"/>
                <a:gd name="T96" fmla="*/ 42 w 54"/>
                <a:gd name="T97" fmla="*/ 14 h 56"/>
                <a:gd name="T98" fmla="*/ 44 w 54"/>
                <a:gd name="T99" fmla="*/ 12 h 56"/>
                <a:gd name="T100" fmla="*/ 44 w 54"/>
                <a:gd name="T101" fmla="*/ 12 h 56"/>
                <a:gd name="T102" fmla="*/ 46 w 54"/>
                <a:gd name="T103" fmla="*/ 12 h 56"/>
                <a:gd name="T104" fmla="*/ 48 w 54"/>
                <a:gd name="T105" fmla="*/ 14 h 56"/>
                <a:gd name="T106" fmla="*/ 48 w 54"/>
                <a:gd name="T107" fmla="*/ 18 h 56"/>
                <a:gd name="T108" fmla="*/ 52 w 54"/>
                <a:gd name="T109" fmla="*/ 34 h 56"/>
                <a:gd name="T110" fmla="*/ 54 w 54"/>
                <a:gd name="T111" fmla="*/ 46 h 56"/>
                <a:gd name="T112" fmla="*/ 54 w 54"/>
                <a:gd name="T113" fmla="*/ 56 h 5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4"/>
                <a:gd name="T172" fmla="*/ 0 h 56"/>
                <a:gd name="T173" fmla="*/ 54 w 54"/>
                <a:gd name="T174" fmla="*/ 56 h 5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4" h="56">
                  <a:moveTo>
                    <a:pt x="54" y="56"/>
                  </a:moveTo>
                  <a:lnTo>
                    <a:pt x="48" y="44"/>
                  </a:lnTo>
                  <a:lnTo>
                    <a:pt x="48" y="42"/>
                  </a:lnTo>
                  <a:lnTo>
                    <a:pt x="44" y="40"/>
                  </a:lnTo>
                  <a:lnTo>
                    <a:pt x="40" y="38"/>
                  </a:lnTo>
                  <a:lnTo>
                    <a:pt x="38" y="36"/>
                  </a:lnTo>
                  <a:lnTo>
                    <a:pt x="34" y="36"/>
                  </a:lnTo>
                  <a:lnTo>
                    <a:pt x="28" y="36"/>
                  </a:lnTo>
                  <a:lnTo>
                    <a:pt x="24" y="38"/>
                  </a:lnTo>
                  <a:lnTo>
                    <a:pt x="20" y="40"/>
                  </a:lnTo>
                  <a:lnTo>
                    <a:pt x="20" y="42"/>
                  </a:lnTo>
                  <a:lnTo>
                    <a:pt x="18" y="42"/>
                  </a:lnTo>
                  <a:lnTo>
                    <a:pt x="18" y="44"/>
                  </a:lnTo>
                  <a:lnTo>
                    <a:pt x="16" y="44"/>
                  </a:lnTo>
                  <a:lnTo>
                    <a:pt x="12" y="46"/>
                  </a:lnTo>
                  <a:lnTo>
                    <a:pt x="6" y="46"/>
                  </a:lnTo>
                  <a:lnTo>
                    <a:pt x="6" y="32"/>
                  </a:lnTo>
                  <a:lnTo>
                    <a:pt x="6" y="30"/>
                  </a:lnTo>
                  <a:lnTo>
                    <a:pt x="4" y="26"/>
                  </a:lnTo>
                  <a:lnTo>
                    <a:pt x="2" y="26"/>
                  </a:lnTo>
                  <a:lnTo>
                    <a:pt x="2" y="24"/>
                  </a:lnTo>
                  <a:lnTo>
                    <a:pt x="0" y="22"/>
                  </a:lnTo>
                  <a:lnTo>
                    <a:pt x="0" y="18"/>
                  </a:lnTo>
                  <a:lnTo>
                    <a:pt x="0" y="14"/>
                  </a:lnTo>
                  <a:lnTo>
                    <a:pt x="2" y="12"/>
                  </a:lnTo>
                  <a:lnTo>
                    <a:pt x="2" y="10"/>
                  </a:lnTo>
                  <a:lnTo>
                    <a:pt x="2" y="8"/>
                  </a:lnTo>
                  <a:lnTo>
                    <a:pt x="4" y="4"/>
                  </a:lnTo>
                  <a:lnTo>
                    <a:pt x="4" y="2"/>
                  </a:lnTo>
                  <a:lnTo>
                    <a:pt x="6" y="0"/>
                  </a:lnTo>
                  <a:lnTo>
                    <a:pt x="10" y="0"/>
                  </a:lnTo>
                  <a:lnTo>
                    <a:pt x="18" y="0"/>
                  </a:lnTo>
                  <a:lnTo>
                    <a:pt x="24" y="0"/>
                  </a:lnTo>
                  <a:lnTo>
                    <a:pt x="26" y="0"/>
                  </a:lnTo>
                  <a:lnTo>
                    <a:pt x="28" y="2"/>
                  </a:lnTo>
                  <a:lnTo>
                    <a:pt x="30" y="6"/>
                  </a:lnTo>
                  <a:lnTo>
                    <a:pt x="30" y="14"/>
                  </a:lnTo>
                  <a:lnTo>
                    <a:pt x="34" y="28"/>
                  </a:lnTo>
                  <a:lnTo>
                    <a:pt x="36" y="26"/>
                  </a:lnTo>
                  <a:lnTo>
                    <a:pt x="38" y="24"/>
                  </a:lnTo>
                  <a:lnTo>
                    <a:pt x="40" y="20"/>
                  </a:lnTo>
                  <a:lnTo>
                    <a:pt x="40" y="18"/>
                  </a:lnTo>
                  <a:lnTo>
                    <a:pt x="42" y="14"/>
                  </a:lnTo>
                  <a:lnTo>
                    <a:pt x="44" y="12"/>
                  </a:lnTo>
                  <a:lnTo>
                    <a:pt x="46" y="12"/>
                  </a:lnTo>
                  <a:lnTo>
                    <a:pt x="48" y="14"/>
                  </a:lnTo>
                  <a:lnTo>
                    <a:pt x="48" y="18"/>
                  </a:lnTo>
                  <a:lnTo>
                    <a:pt x="52" y="34"/>
                  </a:lnTo>
                  <a:lnTo>
                    <a:pt x="54" y="46"/>
                  </a:lnTo>
                  <a:lnTo>
                    <a:pt x="54" y="5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0" name="Freeform 201">
              <a:extLst>
                <a:ext uri="{FF2B5EF4-FFF2-40B4-BE49-F238E27FC236}">
                  <a16:creationId xmlns:a16="http://schemas.microsoft.com/office/drawing/2014/main" xmlns="" id="{0B6D2B1A-B073-41AE-904B-17D81C620E94}"/>
                </a:ext>
              </a:extLst>
            </p:cNvPr>
            <p:cNvSpPr>
              <a:spLocks/>
            </p:cNvSpPr>
            <p:nvPr/>
          </p:nvSpPr>
          <p:spPr bwMode="gray">
            <a:xfrm>
              <a:off x="2011" y="2746"/>
              <a:ext cx="100" cy="272"/>
            </a:xfrm>
            <a:custGeom>
              <a:avLst/>
              <a:gdLst>
                <a:gd name="T0" fmla="*/ 40 w 100"/>
                <a:gd name="T1" fmla="*/ 170 h 272"/>
                <a:gd name="T2" fmla="*/ 26 w 100"/>
                <a:gd name="T3" fmla="*/ 166 h 272"/>
                <a:gd name="T4" fmla="*/ 26 w 100"/>
                <a:gd name="T5" fmla="*/ 156 h 272"/>
                <a:gd name="T6" fmla="*/ 26 w 100"/>
                <a:gd name="T7" fmla="*/ 142 h 272"/>
                <a:gd name="T8" fmla="*/ 24 w 100"/>
                <a:gd name="T9" fmla="*/ 136 h 272"/>
                <a:gd name="T10" fmla="*/ 20 w 100"/>
                <a:gd name="T11" fmla="*/ 130 h 272"/>
                <a:gd name="T12" fmla="*/ 16 w 100"/>
                <a:gd name="T13" fmla="*/ 120 h 272"/>
                <a:gd name="T14" fmla="*/ 10 w 100"/>
                <a:gd name="T15" fmla="*/ 112 h 272"/>
                <a:gd name="T16" fmla="*/ 8 w 100"/>
                <a:gd name="T17" fmla="*/ 108 h 272"/>
                <a:gd name="T18" fmla="*/ 4 w 100"/>
                <a:gd name="T19" fmla="*/ 102 h 272"/>
                <a:gd name="T20" fmla="*/ 2 w 100"/>
                <a:gd name="T21" fmla="*/ 94 h 272"/>
                <a:gd name="T22" fmla="*/ 2 w 100"/>
                <a:gd name="T23" fmla="*/ 90 h 272"/>
                <a:gd name="T24" fmla="*/ 4 w 100"/>
                <a:gd name="T25" fmla="*/ 82 h 272"/>
                <a:gd name="T26" fmla="*/ 2 w 100"/>
                <a:gd name="T27" fmla="*/ 78 h 272"/>
                <a:gd name="T28" fmla="*/ 0 w 100"/>
                <a:gd name="T29" fmla="*/ 74 h 272"/>
                <a:gd name="T30" fmla="*/ 2 w 100"/>
                <a:gd name="T31" fmla="*/ 70 h 272"/>
                <a:gd name="T32" fmla="*/ 4 w 100"/>
                <a:gd name="T33" fmla="*/ 72 h 272"/>
                <a:gd name="T34" fmla="*/ 6 w 100"/>
                <a:gd name="T35" fmla="*/ 72 h 272"/>
                <a:gd name="T36" fmla="*/ 8 w 100"/>
                <a:gd name="T37" fmla="*/ 74 h 272"/>
                <a:gd name="T38" fmla="*/ 10 w 100"/>
                <a:gd name="T39" fmla="*/ 70 h 272"/>
                <a:gd name="T40" fmla="*/ 6 w 100"/>
                <a:gd name="T41" fmla="*/ 56 h 272"/>
                <a:gd name="T42" fmla="*/ 8 w 100"/>
                <a:gd name="T43" fmla="*/ 56 h 272"/>
                <a:gd name="T44" fmla="*/ 10 w 100"/>
                <a:gd name="T45" fmla="*/ 58 h 272"/>
                <a:gd name="T46" fmla="*/ 16 w 100"/>
                <a:gd name="T47" fmla="*/ 60 h 272"/>
                <a:gd name="T48" fmla="*/ 22 w 100"/>
                <a:gd name="T49" fmla="*/ 58 h 272"/>
                <a:gd name="T50" fmla="*/ 22 w 100"/>
                <a:gd name="T51" fmla="*/ 56 h 272"/>
                <a:gd name="T52" fmla="*/ 26 w 100"/>
                <a:gd name="T53" fmla="*/ 54 h 272"/>
                <a:gd name="T54" fmla="*/ 28 w 100"/>
                <a:gd name="T55" fmla="*/ 48 h 272"/>
                <a:gd name="T56" fmla="*/ 32 w 100"/>
                <a:gd name="T57" fmla="*/ 40 h 272"/>
                <a:gd name="T58" fmla="*/ 36 w 100"/>
                <a:gd name="T59" fmla="*/ 34 h 272"/>
                <a:gd name="T60" fmla="*/ 36 w 100"/>
                <a:gd name="T61" fmla="*/ 30 h 272"/>
                <a:gd name="T62" fmla="*/ 40 w 100"/>
                <a:gd name="T63" fmla="*/ 26 h 272"/>
                <a:gd name="T64" fmla="*/ 66 w 100"/>
                <a:gd name="T65" fmla="*/ 0 h 272"/>
                <a:gd name="T66" fmla="*/ 74 w 100"/>
                <a:gd name="T67" fmla="*/ 8 h 272"/>
                <a:gd name="T68" fmla="*/ 84 w 100"/>
                <a:gd name="T69" fmla="*/ 34 h 272"/>
                <a:gd name="T70" fmla="*/ 82 w 100"/>
                <a:gd name="T71" fmla="*/ 36 h 272"/>
                <a:gd name="T72" fmla="*/ 76 w 100"/>
                <a:gd name="T73" fmla="*/ 52 h 272"/>
                <a:gd name="T74" fmla="*/ 72 w 100"/>
                <a:gd name="T75" fmla="*/ 72 h 272"/>
                <a:gd name="T76" fmla="*/ 76 w 100"/>
                <a:gd name="T77" fmla="*/ 76 h 272"/>
                <a:gd name="T78" fmla="*/ 80 w 100"/>
                <a:gd name="T79" fmla="*/ 80 h 272"/>
                <a:gd name="T80" fmla="*/ 90 w 100"/>
                <a:gd name="T81" fmla="*/ 78 h 272"/>
                <a:gd name="T82" fmla="*/ 96 w 100"/>
                <a:gd name="T83" fmla="*/ 98 h 272"/>
                <a:gd name="T84" fmla="*/ 90 w 100"/>
                <a:gd name="T85" fmla="*/ 102 h 272"/>
                <a:gd name="T86" fmla="*/ 82 w 100"/>
                <a:gd name="T87" fmla="*/ 112 h 272"/>
                <a:gd name="T88" fmla="*/ 84 w 100"/>
                <a:gd name="T89" fmla="*/ 138 h 272"/>
                <a:gd name="T90" fmla="*/ 82 w 100"/>
                <a:gd name="T91" fmla="*/ 138 h 272"/>
                <a:gd name="T92" fmla="*/ 80 w 100"/>
                <a:gd name="T93" fmla="*/ 142 h 272"/>
                <a:gd name="T94" fmla="*/ 80 w 100"/>
                <a:gd name="T95" fmla="*/ 150 h 272"/>
                <a:gd name="T96" fmla="*/ 80 w 100"/>
                <a:gd name="T97" fmla="*/ 158 h 272"/>
                <a:gd name="T98" fmla="*/ 80 w 100"/>
                <a:gd name="T99" fmla="*/ 168 h 272"/>
                <a:gd name="T100" fmla="*/ 84 w 100"/>
                <a:gd name="T101" fmla="*/ 182 h 272"/>
                <a:gd name="T102" fmla="*/ 84 w 100"/>
                <a:gd name="T103" fmla="*/ 210 h 272"/>
                <a:gd name="T104" fmla="*/ 84 w 100"/>
                <a:gd name="T105" fmla="*/ 224 h 272"/>
                <a:gd name="T106" fmla="*/ 82 w 100"/>
                <a:gd name="T107" fmla="*/ 244 h 272"/>
                <a:gd name="T108" fmla="*/ 76 w 100"/>
                <a:gd name="T109" fmla="*/ 272 h 272"/>
                <a:gd name="T110" fmla="*/ 72 w 100"/>
                <a:gd name="T111" fmla="*/ 262 h 272"/>
                <a:gd name="T112" fmla="*/ 74 w 100"/>
                <a:gd name="T113" fmla="*/ 226 h 272"/>
                <a:gd name="T114" fmla="*/ 74 w 100"/>
                <a:gd name="T115" fmla="*/ 206 h 272"/>
                <a:gd name="T116" fmla="*/ 70 w 100"/>
                <a:gd name="T117" fmla="*/ 168 h 2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72"/>
                <a:gd name="T179" fmla="*/ 100 w 100"/>
                <a:gd name="T180" fmla="*/ 272 h 27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72">
                  <a:moveTo>
                    <a:pt x="62" y="154"/>
                  </a:moveTo>
                  <a:lnTo>
                    <a:pt x="40" y="170"/>
                  </a:lnTo>
                  <a:lnTo>
                    <a:pt x="26" y="168"/>
                  </a:lnTo>
                  <a:lnTo>
                    <a:pt x="26" y="166"/>
                  </a:lnTo>
                  <a:lnTo>
                    <a:pt x="26" y="162"/>
                  </a:lnTo>
                  <a:lnTo>
                    <a:pt x="26" y="156"/>
                  </a:lnTo>
                  <a:lnTo>
                    <a:pt x="26" y="148"/>
                  </a:lnTo>
                  <a:lnTo>
                    <a:pt x="26" y="142"/>
                  </a:lnTo>
                  <a:lnTo>
                    <a:pt x="24" y="138"/>
                  </a:lnTo>
                  <a:lnTo>
                    <a:pt x="24" y="136"/>
                  </a:lnTo>
                  <a:lnTo>
                    <a:pt x="22" y="134"/>
                  </a:lnTo>
                  <a:lnTo>
                    <a:pt x="20" y="130"/>
                  </a:lnTo>
                  <a:lnTo>
                    <a:pt x="18" y="126"/>
                  </a:lnTo>
                  <a:lnTo>
                    <a:pt x="16" y="120"/>
                  </a:lnTo>
                  <a:lnTo>
                    <a:pt x="12" y="116"/>
                  </a:lnTo>
                  <a:lnTo>
                    <a:pt x="10" y="112"/>
                  </a:lnTo>
                  <a:lnTo>
                    <a:pt x="10" y="108"/>
                  </a:lnTo>
                  <a:lnTo>
                    <a:pt x="8" y="108"/>
                  </a:lnTo>
                  <a:lnTo>
                    <a:pt x="6" y="106"/>
                  </a:lnTo>
                  <a:lnTo>
                    <a:pt x="4" y="102"/>
                  </a:lnTo>
                  <a:lnTo>
                    <a:pt x="4" y="98"/>
                  </a:lnTo>
                  <a:lnTo>
                    <a:pt x="2" y="94"/>
                  </a:lnTo>
                  <a:lnTo>
                    <a:pt x="2" y="92"/>
                  </a:lnTo>
                  <a:lnTo>
                    <a:pt x="2" y="90"/>
                  </a:lnTo>
                  <a:lnTo>
                    <a:pt x="4" y="86"/>
                  </a:lnTo>
                  <a:lnTo>
                    <a:pt x="4" y="82"/>
                  </a:lnTo>
                  <a:lnTo>
                    <a:pt x="2" y="78"/>
                  </a:lnTo>
                  <a:lnTo>
                    <a:pt x="2" y="76"/>
                  </a:lnTo>
                  <a:lnTo>
                    <a:pt x="0" y="74"/>
                  </a:lnTo>
                  <a:lnTo>
                    <a:pt x="0" y="72"/>
                  </a:lnTo>
                  <a:lnTo>
                    <a:pt x="2" y="70"/>
                  </a:lnTo>
                  <a:lnTo>
                    <a:pt x="4" y="72"/>
                  </a:lnTo>
                  <a:lnTo>
                    <a:pt x="6" y="72"/>
                  </a:lnTo>
                  <a:lnTo>
                    <a:pt x="8" y="74"/>
                  </a:lnTo>
                  <a:lnTo>
                    <a:pt x="10" y="72"/>
                  </a:lnTo>
                  <a:lnTo>
                    <a:pt x="10" y="70"/>
                  </a:lnTo>
                  <a:lnTo>
                    <a:pt x="8" y="56"/>
                  </a:lnTo>
                  <a:lnTo>
                    <a:pt x="6" y="56"/>
                  </a:lnTo>
                  <a:lnTo>
                    <a:pt x="8" y="56"/>
                  </a:lnTo>
                  <a:lnTo>
                    <a:pt x="10" y="58"/>
                  </a:lnTo>
                  <a:lnTo>
                    <a:pt x="14" y="60"/>
                  </a:lnTo>
                  <a:lnTo>
                    <a:pt x="16" y="60"/>
                  </a:lnTo>
                  <a:lnTo>
                    <a:pt x="22" y="58"/>
                  </a:lnTo>
                  <a:lnTo>
                    <a:pt x="22" y="56"/>
                  </a:lnTo>
                  <a:lnTo>
                    <a:pt x="24" y="54"/>
                  </a:lnTo>
                  <a:lnTo>
                    <a:pt x="26" y="54"/>
                  </a:lnTo>
                  <a:lnTo>
                    <a:pt x="28" y="50"/>
                  </a:lnTo>
                  <a:lnTo>
                    <a:pt x="28" y="48"/>
                  </a:lnTo>
                  <a:lnTo>
                    <a:pt x="30" y="46"/>
                  </a:lnTo>
                  <a:lnTo>
                    <a:pt x="32" y="40"/>
                  </a:lnTo>
                  <a:lnTo>
                    <a:pt x="34" y="36"/>
                  </a:lnTo>
                  <a:lnTo>
                    <a:pt x="36" y="34"/>
                  </a:lnTo>
                  <a:lnTo>
                    <a:pt x="36" y="32"/>
                  </a:lnTo>
                  <a:lnTo>
                    <a:pt x="36" y="30"/>
                  </a:lnTo>
                  <a:lnTo>
                    <a:pt x="38" y="28"/>
                  </a:lnTo>
                  <a:lnTo>
                    <a:pt x="40" y="26"/>
                  </a:lnTo>
                  <a:lnTo>
                    <a:pt x="54" y="24"/>
                  </a:lnTo>
                  <a:lnTo>
                    <a:pt x="66" y="0"/>
                  </a:lnTo>
                  <a:lnTo>
                    <a:pt x="68" y="2"/>
                  </a:lnTo>
                  <a:lnTo>
                    <a:pt x="74" y="8"/>
                  </a:lnTo>
                  <a:lnTo>
                    <a:pt x="80" y="20"/>
                  </a:lnTo>
                  <a:lnTo>
                    <a:pt x="84" y="34"/>
                  </a:lnTo>
                  <a:lnTo>
                    <a:pt x="82" y="36"/>
                  </a:lnTo>
                  <a:lnTo>
                    <a:pt x="78" y="40"/>
                  </a:lnTo>
                  <a:lnTo>
                    <a:pt x="76" y="52"/>
                  </a:lnTo>
                  <a:lnTo>
                    <a:pt x="72" y="70"/>
                  </a:lnTo>
                  <a:lnTo>
                    <a:pt x="72" y="72"/>
                  </a:lnTo>
                  <a:lnTo>
                    <a:pt x="74" y="74"/>
                  </a:lnTo>
                  <a:lnTo>
                    <a:pt x="76" y="76"/>
                  </a:lnTo>
                  <a:lnTo>
                    <a:pt x="78" y="78"/>
                  </a:lnTo>
                  <a:lnTo>
                    <a:pt x="80" y="80"/>
                  </a:lnTo>
                  <a:lnTo>
                    <a:pt x="84" y="80"/>
                  </a:lnTo>
                  <a:lnTo>
                    <a:pt x="90" y="78"/>
                  </a:lnTo>
                  <a:lnTo>
                    <a:pt x="100" y="84"/>
                  </a:lnTo>
                  <a:lnTo>
                    <a:pt x="96" y="98"/>
                  </a:lnTo>
                  <a:lnTo>
                    <a:pt x="94" y="100"/>
                  </a:lnTo>
                  <a:lnTo>
                    <a:pt x="90" y="102"/>
                  </a:lnTo>
                  <a:lnTo>
                    <a:pt x="86" y="104"/>
                  </a:lnTo>
                  <a:lnTo>
                    <a:pt x="82" y="112"/>
                  </a:lnTo>
                  <a:lnTo>
                    <a:pt x="80" y="122"/>
                  </a:lnTo>
                  <a:lnTo>
                    <a:pt x="84" y="138"/>
                  </a:lnTo>
                  <a:lnTo>
                    <a:pt x="82" y="138"/>
                  </a:lnTo>
                  <a:lnTo>
                    <a:pt x="80" y="140"/>
                  </a:lnTo>
                  <a:lnTo>
                    <a:pt x="80" y="142"/>
                  </a:lnTo>
                  <a:lnTo>
                    <a:pt x="78" y="146"/>
                  </a:lnTo>
                  <a:lnTo>
                    <a:pt x="80" y="150"/>
                  </a:lnTo>
                  <a:lnTo>
                    <a:pt x="80" y="156"/>
                  </a:lnTo>
                  <a:lnTo>
                    <a:pt x="80" y="158"/>
                  </a:lnTo>
                  <a:lnTo>
                    <a:pt x="80" y="162"/>
                  </a:lnTo>
                  <a:lnTo>
                    <a:pt x="80" y="168"/>
                  </a:lnTo>
                  <a:lnTo>
                    <a:pt x="82" y="174"/>
                  </a:lnTo>
                  <a:lnTo>
                    <a:pt x="84" y="182"/>
                  </a:lnTo>
                  <a:lnTo>
                    <a:pt x="88" y="188"/>
                  </a:lnTo>
                  <a:lnTo>
                    <a:pt x="84" y="210"/>
                  </a:lnTo>
                  <a:lnTo>
                    <a:pt x="84" y="218"/>
                  </a:lnTo>
                  <a:lnTo>
                    <a:pt x="84" y="224"/>
                  </a:lnTo>
                  <a:lnTo>
                    <a:pt x="84" y="230"/>
                  </a:lnTo>
                  <a:lnTo>
                    <a:pt x="82" y="244"/>
                  </a:lnTo>
                  <a:lnTo>
                    <a:pt x="80" y="260"/>
                  </a:lnTo>
                  <a:lnTo>
                    <a:pt x="76" y="272"/>
                  </a:lnTo>
                  <a:lnTo>
                    <a:pt x="74" y="270"/>
                  </a:lnTo>
                  <a:lnTo>
                    <a:pt x="72" y="262"/>
                  </a:lnTo>
                  <a:lnTo>
                    <a:pt x="72" y="248"/>
                  </a:lnTo>
                  <a:lnTo>
                    <a:pt x="74" y="226"/>
                  </a:lnTo>
                  <a:lnTo>
                    <a:pt x="74" y="220"/>
                  </a:lnTo>
                  <a:lnTo>
                    <a:pt x="74" y="206"/>
                  </a:lnTo>
                  <a:lnTo>
                    <a:pt x="74" y="188"/>
                  </a:lnTo>
                  <a:lnTo>
                    <a:pt x="70" y="168"/>
                  </a:lnTo>
                  <a:lnTo>
                    <a:pt x="62" y="15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1" name="Freeform 202">
              <a:extLst>
                <a:ext uri="{FF2B5EF4-FFF2-40B4-BE49-F238E27FC236}">
                  <a16:creationId xmlns:a16="http://schemas.microsoft.com/office/drawing/2014/main" xmlns="" id="{BE24E6F1-D399-4E9D-981E-F5BD02193572}"/>
                </a:ext>
              </a:extLst>
            </p:cNvPr>
            <p:cNvSpPr>
              <a:spLocks/>
            </p:cNvSpPr>
            <p:nvPr/>
          </p:nvSpPr>
          <p:spPr bwMode="gray">
            <a:xfrm>
              <a:off x="2137" y="2808"/>
              <a:ext cx="90" cy="168"/>
            </a:xfrm>
            <a:custGeom>
              <a:avLst/>
              <a:gdLst>
                <a:gd name="T0" fmla="*/ 58 w 90"/>
                <a:gd name="T1" fmla="*/ 124 h 168"/>
                <a:gd name="T2" fmla="*/ 62 w 90"/>
                <a:gd name="T3" fmla="*/ 128 h 168"/>
                <a:gd name="T4" fmla="*/ 64 w 90"/>
                <a:gd name="T5" fmla="*/ 132 h 168"/>
                <a:gd name="T6" fmla="*/ 50 w 90"/>
                <a:gd name="T7" fmla="*/ 154 h 168"/>
                <a:gd name="T8" fmla="*/ 42 w 90"/>
                <a:gd name="T9" fmla="*/ 158 h 168"/>
                <a:gd name="T10" fmla="*/ 46 w 90"/>
                <a:gd name="T11" fmla="*/ 166 h 168"/>
                <a:gd name="T12" fmla="*/ 64 w 90"/>
                <a:gd name="T13" fmla="*/ 164 h 168"/>
                <a:gd name="T14" fmla="*/ 78 w 90"/>
                <a:gd name="T15" fmla="*/ 150 h 168"/>
                <a:gd name="T16" fmla="*/ 88 w 90"/>
                <a:gd name="T17" fmla="*/ 134 h 168"/>
                <a:gd name="T18" fmla="*/ 90 w 90"/>
                <a:gd name="T19" fmla="*/ 126 h 168"/>
                <a:gd name="T20" fmla="*/ 84 w 90"/>
                <a:gd name="T21" fmla="*/ 102 h 168"/>
                <a:gd name="T22" fmla="*/ 84 w 90"/>
                <a:gd name="T23" fmla="*/ 98 h 168"/>
                <a:gd name="T24" fmla="*/ 82 w 90"/>
                <a:gd name="T25" fmla="*/ 90 h 168"/>
                <a:gd name="T26" fmla="*/ 76 w 90"/>
                <a:gd name="T27" fmla="*/ 82 h 168"/>
                <a:gd name="T28" fmla="*/ 60 w 90"/>
                <a:gd name="T29" fmla="*/ 74 h 168"/>
                <a:gd name="T30" fmla="*/ 46 w 90"/>
                <a:gd name="T31" fmla="*/ 46 h 168"/>
                <a:gd name="T32" fmla="*/ 48 w 90"/>
                <a:gd name="T33" fmla="*/ 42 h 168"/>
                <a:gd name="T34" fmla="*/ 52 w 90"/>
                <a:gd name="T35" fmla="*/ 36 h 168"/>
                <a:gd name="T36" fmla="*/ 60 w 90"/>
                <a:gd name="T37" fmla="*/ 32 h 168"/>
                <a:gd name="T38" fmla="*/ 64 w 90"/>
                <a:gd name="T39" fmla="*/ 30 h 168"/>
                <a:gd name="T40" fmla="*/ 72 w 90"/>
                <a:gd name="T41" fmla="*/ 26 h 168"/>
                <a:gd name="T42" fmla="*/ 70 w 90"/>
                <a:gd name="T43" fmla="*/ 22 h 168"/>
                <a:gd name="T44" fmla="*/ 68 w 90"/>
                <a:gd name="T45" fmla="*/ 16 h 168"/>
                <a:gd name="T46" fmla="*/ 64 w 90"/>
                <a:gd name="T47" fmla="*/ 12 h 168"/>
                <a:gd name="T48" fmla="*/ 60 w 90"/>
                <a:gd name="T49" fmla="*/ 6 h 168"/>
                <a:gd name="T50" fmla="*/ 50 w 90"/>
                <a:gd name="T51" fmla="*/ 2 h 168"/>
                <a:gd name="T52" fmla="*/ 48 w 90"/>
                <a:gd name="T53" fmla="*/ 4 h 168"/>
                <a:gd name="T54" fmla="*/ 40 w 90"/>
                <a:gd name="T55" fmla="*/ 4 h 168"/>
                <a:gd name="T56" fmla="*/ 28 w 90"/>
                <a:gd name="T57" fmla="*/ 2 h 168"/>
                <a:gd name="T58" fmla="*/ 20 w 90"/>
                <a:gd name="T59" fmla="*/ 0 h 168"/>
                <a:gd name="T60" fmla="*/ 14 w 90"/>
                <a:gd name="T61" fmla="*/ 2 h 168"/>
                <a:gd name="T62" fmla="*/ 8 w 90"/>
                <a:gd name="T63" fmla="*/ 2 h 168"/>
                <a:gd name="T64" fmla="*/ 2 w 90"/>
                <a:gd name="T65" fmla="*/ 4 h 168"/>
                <a:gd name="T66" fmla="*/ 0 w 90"/>
                <a:gd name="T67" fmla="*/ 10 h 168"/>
                <a:gd name="T68" fmla="*/ 4 w 90"/>
                <a:gd name="T69" fmla="*/ 10 h 168"/>
                <a:gd name="T70" fmla="*/ 8 w 90"/>
                <a:gd name="T71" fmla="*/ 14 h 168"/>
                <a:gd name="T72" fmla="*/ 20 w 90"/>
                <a:gd name="T73" fmla="*/ 30 h 168"/>
                <a:gd name="T74" fmla="*/ 24 w 90"/>
                <a:gd name="T75" fmla="*/ 36 h 168"/>
                <a:gd name="T76" fmla="*/ 22 w 90"/>
                <a:gd name="T77" fmla="*/ 44 h 168"/>
                <a:gd name="T78" fmla="*/ 20 w 90"/>
                <a:gd name="T79" fmla="*/ 48 h 168"/>
                <a:gd name="T80" fmla="*/ 18 w 90"/>
                <a:gd name="T81" fmla="*/ 50 h 168"/>
                <a:gd name="T82" fmla="*/ 18 w 90"/>
                <a:gd name="T83" fmla="*/ 58 h 168"/>
                <a:gd name="T84" fmla="*/ 24 w 90"/>
                <a:gd name="T85" fmla="*/ 64 h 168"/>
                <a:gd name="T86" fmla="*/ 30 w 90"/>
                <a:gd name="T87" fmla="*/ 68 h 168"/>
                <a:gd name="T88" fmla="*/ 32 w 90"/>
                <a:gd name="T89" fmla="*/ 70 h 168"/>
                <a:gd name="T90" fmla="*/ 38 w 90"/>
                <a:gd name="T91" fmla="*/ 76 h 168"/>
                <a:gd name="T92" fmla="*/ 46 w 90"/>
                <a:gd name="T93" fmla="*/ 84 h 168"/>
                <a:gd name="T94" fmla="*/ 52 w 90"/>
                <a:gd name="T95" fmla="*/ 94 h 168"/>
                <a:gd name="T96" fmla="*/ 56 w 90"/>
                <a:gd name="T97" fmla="*/ 106 h 168"/>
                <a:gd name="T98" fmla="*/ 56 w 90"/>
                <a:gd name="T99" fmla="*/ 116 h 168"/>
                <a:gd name="T100" fmla="*/ 56 w 90"/>
                <a:gd name="T101" fmla="*/ 124 h 1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0"/>
                <a:gd name="T154" fmla="*/ 0 h 168"/>
                <a:gd name="T155" fmla="*/ 90 w 90"/>
                <a:gd name="T156" fmla="*/ 168 h 1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0" h="168">
                  <a:moveTo>
                    <a:pt x="56" y="124"/>
                  </a:moveTo>
                  <a:lnTo>
                    <a:pt x="58" y="124"/>
                  </a:lnTo>
                  <a:lnTo>
                    <a:pt x="60" y="126"/>
                  </a:lnTo>
                  <a:lnTo>
                    <a:pt x="62" y="128"/>
                  </a:lnTo>
                  <a:lnTo>
                    <a:pt x="64" y="132"/>
                  </a:lnTo>
                  <a:lnTo>
                    <a:pt x="60" y="150"/>
                  </a:lnTo>
                  <a:lnTo>
                    <a:pt x="50" y="154"/>
                  </a:lnTo>
                  <a:lnTo>
                    <a:pt x="46" y="158"/>
                  </a:lnTo>
                  <a:lnTo>
                    <a:pt x="42" y="158"/>
                  </a:lnTo>
                  <a:lnTo>
                    <a:pt x="38" y="168"/>
                  </a:lnTo>
                  <a:lnTo>
                    <a:pt x="46" y="166"/>
                  </a:lnTo>
                  <a:lnTo>
                    <a:pt x="62" y="168"/>
                  </a:lnTo>
                  <a:lnTo>
                    <a:pt x="64" y="164"/>
                  </a:lnTo>
                  <a:lnTo>
                    <a:pt x="70" y="158"/>
                  </a:lnTo>
                  <a:lnTo>
                    <a:pt x="78" y="150"/>
                  </a:lnTo>
                  <a:lnTo>
                    <a:pt x="86" y="140"/>
                  </a:lnTo>
                  <a:lnTo>
                    <a:pt x="88" y="134"/>
                  </a:lnTo>
                  <a:lnTo>
                    <a:pt x="90" y="130"/>
                  </a:lnTo>
                  <a:lnTo>
                    <a:pt x="90" y="126"/>
                  </a:lnTo>
                  <a:lnTo>
                    <a:pt x="88" y="124"/>
                  </a:lnTo>
                  <a:lnTo>
                    <a:pt x="84" y="102"/>
                  </a:lnTo>
                  <a:lnTo>
                    <a:pt x="84" y="100"/>
                  </a:lnTo>
                  <a:lnTo>
                    <a:pt x="84" y="98"/>
                  </a:lnTo>
                  <a:lnTo>
                    <a:pt x="84" y="94"/>
                  </a:lnTo>
                  <a:lnTo>
                    <a:pt x="82" y="90"/>
                  </a:lnTo>
                  <a:lnTo>
                    <a:pt x="80" y="86"/>
                  </a:lnTo>
                  <a:lnTo>
                    <a:pt x="76" y="82"/>
                  </a:lnTo>
                  <a:lnTo>
                    <a:pt x="70" y="78"/>
                  </a:lnTo>
                  <a:lnTo>
                    <a:pt x="60" y="74"/>
                  </a:lnTo>
                  <a:lnTo>
                    <a:pt x="46" y="54"/>
                  </a:lnTo>
                  <a:lnTo>
                    <a:pt x="46" y="46"/>
                  </a:lnTo>
                  <a:lnTo>
                    <a:pt x="48" y="44"/>
                  </a:lnTo>
                  <a:lnTo>
                    <a:pt x="48" y="42"/>
                  </a:lnTo>
                  <a:lnTo>
                    <a:pt x="50" y="40"/>
                  </a:lnTo>
                  <a:lnTo>
                    <a:pt x="52" y="36"/>
                  </a:lnTo>
                  <a:lnTo>
                    <a:pt x="56" y="34"/>
                  </a:lnTo>
                  <a:lnTo>
                    <a:pt x="60" y="32"/>
                  </a:lnTo>
                  <a:lnTo>
                    <a:pt x="64" y="30"/>
                  </a:lnTo>
                  <a:lnTo>
                    <a:pt x="68" y="28"/>
                  </a:lnTo>
                  <a:lnTo>
                    <a:pt x="72" y="26"/>
                  </a:lnTo>
                  <a:lnTo>
                    <a:pt x="70" y="24"/>
                  </a:lnTo>
                  <a:lnTo>
                    <a:pt x="70" y="22"/>
                  </a:lnTo>
                  <a:lnTo>
                    <a:pt x="68" y="18"/>
                  </a:lnTo>
                  <a:lnTo>
                    <a:pt x="68" y="16"/>
                  </a:lnTo>
                  <a:lnTo>
                    <a:pt x="64" y="12"/>
                  </a:lnTo>
                  <a:lnTo>
                    <a:pt x="62" y="10"/>
                  </a:lnTo>
                  <a:lnTo>
                    <a:pt x="60" y="6"/>
                  </a:lnTo>
                  <a:lnTo>
                    <a:pt x="56" y="4"/>
                  </a:lnTo>
                  <a:lnTo>
                    <a:pt x="50" y="2"/>
                  </a:lnTo>
                  <a:lnTo>
                    <a:pt x="48" y="4"/>
                  </a:lnTo>
                  <a:lnTo>
                    <a:pt x="46" y="4"/>
                  </a:lnTo>
                  <a:lnTo>
                    <a:pt x="40" y="4"/>
                  </a:lnTo>
                  <a:lnTo>
                    <a:pt x="34" y="4"/>
                  </a:lnTo>
                  <a:lnTo>
                    <a:pt x="28" y="2"/>
                  </a:lnTo>
                  <a:lnTo>
                    <a:pt x="22" y="2"/>
                  </a:lnTo>
                  <a:lnTo>
                    <a:pt x="20" y="0"/>
                  </a:lnTo>
                  <a:lnTo>
                    <a:pt x="16" y="2"/>
                  </a:lnTo>
                  <a:lnTo>
                    <a:pt x="14" y="2"/>
                  </a:lnTo>
                  <a:lnTo>
                    <a:pt x="10" y="2"/>
                  </a:lnTo>
                  <a:lnTo>
                    <a:pt x="8" y="2"/>
                  </a:lnTo>
                  <a:lnTo>
                    <a:pt x="4" y="4"/>
                  </a:lnTo>
                  <a:lnTo>
                    <a:pt x="2" y="4"/>
                  </a:lnTo>
                  <a:lnTo>
                    <a:pt x="0" y="6"/>
                  </a:lnTo>
                  <a:lnTo>
                    <a:pt x="0" y="10"/>
                  </a:lnTo>
                  <a:lnTo>
                    <a:pt x="2" y="10"/>
                  </a:lnTo>
                  <a:lnTo>
                    <a:pt x="4" y="10"/>
                  </a:lnTo>
                  <a:lnTo>
                    <a:pt x="6" y="12"/>
                  </a:lnTo>
                  <a:lnTo>
                    <a:pt x="8" y="14"/>
                  </a:lnTo>
                  <a:lnTo>
                    <a:pt x="10" y="26"/>
                  </a:lnTo>
                  <a:lnTo>
                    <a:pt x="20" y="30"/>
                  </a:lnTo>
                  <a:lnTo>
                    <a:pt x="22" y="34"/>
                  </a:lnTo>
                  <a:lnTo>
                    <a:pt x="24" y="36"/>
                  </a:lnTo>
                  <a:lnTo>
                    <a:pt x="24" y="40"/>
                  </a:lnTo>
                  <a:lnTo>
                    <a:pt x="22" y="44"/>
                  </a:lnTo>
                  <a:lnTo>
                    <a:pt x="22" y="46"/>
                  </a:lnTo>
                  <a:lnTo>
                    <a:pt x="20" y="48"/>
                  </a:lnTo>
                  <a:lnTo>
                    <a:pt x="18" y="50"/>
                  </a:lnTo>
                  <a:lnTo>
                    <a:pt x="16" y="54"/>
                  </a:lnTo>
                  <a:lnTo>
                    <a:pt x="18" y="58"/>
                  </a:lnTo>
                  <a:lnTo>
                    <a:pt x="22" y="60"/>
                  </a:lnTo>
                  <a:lnTo>
                    <a:pt x="24" y="64"/>
                  </a:lnTo>
                  <a:lnTo>
                    <a:pt x="28" y="66"/>
                  </a:lnTo>
                  <a:lnTo>
                    <a:pt x="30" y="68"/>
                  </a:lnTo>
                  <a:lnTo>
                    <a:pt x="32" y="70"/>
                  </a:lnTo>
                  <a:lnTo>
                    <a:pt x="34" y="72"/>
                  </a:lnTo>
                  <a:lnTo>
                    <a:pt x="38" y="76"/>
                  </a:lnTo>
                  <a:lnTo>
                    <a:pt x="42" y="80"/>
                  </a:lnTo>
                  <a:lnTo>
                    <a:pt x="46" y="84"/>
                  </a:lnTo>
                  <a:lnTo>
                    <a:pt x="50" y="88"/>
                  </a:lnTo>
                  <a:lnTo>
                    <a:pt x="52" y="94"/>
                  </a:lnTo>
                  <a:lnTo>
                    <a:pt x="54" y="100"/>
                  </a:lnTo>
                  <a:lnTo>
                    <a:pt x="56" y="106"/>
                  </a:lnTo>
                  <a:lnTo>
                    <a:pt x="56" y="112"/>
                  </a:lnTo>
                  <a:lnTo>
                    <a:pt x="56" y="116"/>
                  </a:lnTo>
                  <a:lnTo>
                    <a:pt x="56" y="118"/>
                  </a:lnTo>
                  <a:lnTo>
                    <a:pt x="56" y="12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2" name="Freeform 203">
              <a:extLst>
                <a:ext uri="{FF2B5EF4-FFF2-40B4-BE49-F238E27FC236}">
                  <a16:creationId xmlns:a16="http://schemas.microsoft.com/office/drawing/2014/main" xmlns="" id="{A9C20288-7887-4E62-BB68-CDD0AAA7A74C}"/>
                </a:ext>
              </a:extLst>
            </p:cNvPr>
            <p:cNvSpPr>
              <a:spLocks/>
            </p:cNvSpPr>
            <p:nvPr/>
          </p:nvSpPr>
          <p:spPr bwMode="gray">
            <a:xfrm>
              <a:off x="2087" y="2844"/>
              <a:ext cx="82" cy="208"/>
            </a:xfrm>
            <a:custGeom>
              <a:avLst/>
              <a:gdLst>
                <a:gd name="T0" fmla="*/ 18 w 82"/>
                <a:gd name="T1" fmla="*/ 2 h 208"/>
                <a:gd name="T2" fmla="*/ 10 w 82"/>
                <a:gd name="T3" fmla="*/ 6 h 208"/>
                <a:gd name="T4" fmla="*/ 4 w 82"/>
                <a:gd name="T5" fmla="*/ 24 h 208"/>
                <a:gd name="T6" fmla="*/ 6 w 82"/>
                <a:gd name="T7" fmla="*/ 40 h 208"/>
                <a:gd name="T8" fmla="*/ 4 w 82"/>
                <a:gd name="T9" fmla="*/ 42 h 208"/>
                <a:gd name="T10" fmla="*/ 2 w 82"/>
                <a:gd name="T11" fmla="*/ 48 h 208"/>
                <a:gd name="T12" fmla="*/ 4 w 82"/>
                <a:gd name="T13" fmla="*/ 58 h 208"/>
                <a:gd name="T14" fmla="*/ 4 w 82"/>
                <a:gd name="T15" fmla="*/ 64 h 208"/>
                <a:gd name="T16" fmla="*/ 6 w 82"/>
                <a:gd name="T17" fmla="*/ 76 h 208"/>
                <a:gd name="T18" fmla="*/ 12 w 82"/>
                <a:gd name="T19" fmla="*/ 90 h 208"/>
                <a:gd name="T20" fmla="*/ 8 w 82"/>
                <a:gd name="T21" fmla="*/ 120 h 208"/>
                <a:gd name="T22" fmla="*/ 8 w 82"/>
                <a:gd name="T23" fmla="*/ 132 h 208"/>
                <a:gd name="T24" fmla="*/ 4 w 82"/>
                <a:gd name="T25" fmla="*/ 162 h 208"/>
                <a:gd name="T26" fmla="*/ 0 w 82"/>
                <a:gd name="T27" fmla="*/ 174 h 208"/>
                <a:gd name="T28" fmla="*/ 0 w 82"/>
                <a:gd name="T29" fmla="*/ 176 h 208"/>
                <a:gd name="T30" fmla="*/ 2 w 82"/>
                <a:gd name="T31" fmla="*/ 178 h 208"/>
                <a:gd name="T32" fmla="*/ 8 w 82"/>
                <a:gd name="T33" fmla="*/ 186 h 208"/>
                <a:gd name="T34" fmla="*/ 24 w 82"/>
                <a:gd name="T35" fmla="*/ 200 h 208"/>
                <a:gd name="T36" fmla="*/ 50 w 82"/>
                <a:gd name="T37" fmla="*/ 208 h 208"/>
                <a:gd name="T38" fmla="*/ 46 w 82"/>
                <a:gd name="T39" fmla="*/ 192 h 208"/>
                <a:gd name="T40" fmla="*/ 20 w 82"/>
                <a:gd name="T41" fmla="*/ 166 h 208"/>
                <a:gd name="T42" fmla="*/ 14 w 82"/>
                <a:gd name="T43" fmla="*/ 148 h 208"/>
                <a:gd name="T44" fmla="*/ 18 w 82"/>
                <a:gd name="T45" fmla="*/ 128 h 208"/>
                <a:gd name="T46" fmla="*/ 22 w 82"/>
                <a:gd name="T47" fmla="*/ 108 h 208"/>
                <a:gd name="T48" fmla="*/ 24 w 82"/>
                <a:gd name="T49" fmla="*/ 90 h 208"/>
                <a:gd name="T50" fmla="*/ 26 w 82"/>
                <a:gd name="T51" fmla="*/ 86 h 208"/>
                <a:gd name="T52" fmla="*/ 28 w 82"/>
                <a:gd name="T53" fmla="*/ 82 h 208"/>
                <a:gd name="T54" fmla="*/ 32 w 82"/>
                <a:gd name="T55" fmla="*/ 84 h 208"/>
                <a:gd name="T56" fmla="*/ 34 w 82"/>
                <a:gd name="T57" fmla="*/ 90 h 208"/>
                <a:gd name="T58" fmla="*/ 42 w 82"/>
                <a:gd name="T59" fmla="*/ 110 h 208"/>
                <a:gd name="T60" fmla="*/ 48 w 82"/>
                <a:gd name="T61" fmla="*/ 112 h 208"/>
                <a:gd name="T62" fmla="*/ 48 w 82"/>
                <a:gd name="T63" fmla="*/ 92 h 208"/>
                <a:gd name="T64" fmla="*/ 56 w 82"/>
                <a:gd name="T65" fmla="*/ 82 h 208"/>
                <a:gd name="T66" fmla="*/ 64 w 82"/>
                <a:gd name="T67" fmla="*/ 80 h 208"/>
                <a:gd name="T68" fmla="*/ 74 w 82"/>
                <a:gd name="T69" fmla="*/ 82 h 208"/>
                <a:gd name="T70" fmla="*/ 82 w 82"/>
                <a:gd name="T71" fmla="*/ 82 h 208"/>
                <a:gd name="T72" fmla="*/ 82 w 82"/>
                <a:gd name="T73" fmla="*/ 74 h 208"/>
                <a:gd name="T74" fmla="*/ 80 w 82"/>
                <a:gd name="T75" fmla="*/ 62 h 208"/>
                <a:gd name="T76" fmla="*/ 80 w 82"/>
                <a:gd name="T77" fmla="*/ 58 h 208"/>
                <a:gd name="T78" fmla="*/ 74 w 82"/>
                <a:gd name="T79" fmla="*/ 46 h 208"/>
                <a:gd name="T80" fmla="*/ 64 w 82"/>
                <a:gd name="T81" fmla="*/ 34 h 208"/>
                <a:gd name="T82" fmla="*/ 60 w 82"/>
                <a:gd name="T83" fmla="*/ 32 h 208"/>
                <a:gd name="T84" fmla="*/ 54 w 82"/>
                <a:gd name="T85" fmla="*/ 30 h 208"/>
                <a:gd name="T86" fmla="*/ 50 w 82"/>
                <a:gd name="T87" fmla="*/ 32 h 208"/>
                <a:gd name="T88" fmla="*/ 44 w 82"/>
                <a:gd name="T89" fmla="*/ 36 h 208"/>
                <a:gd name="T90" fmla="*/ 38 w 82"/>
                <a:gd name="T91" fmla="*/ 36 h 208"/>
                <a:gd name="T92" fmla="*/ 38 w 82"/>
                <a:gd name="T93" fmla="*/ 34 h 208"/>
                <a:gd name="T94" fmla="*/ 40 w 82"/>
                <a:gd name="T95" fmla="*/ 28 h 208"/>
                <a:gd name="T96" fmla="*/ 42 w 82"/>
                <a:gd name="T97" fmla="*/ 18 h 208"/>
                <a:gd name="T98" fmla="*/ 40 w 82"/>
                <a:gd name="T99" fmla="*/ 10 h 208"/>
                <a:gd name="T100" fmla="*/ 30 w 82"/>
                <a:gd name="T101" fmla="*/ 10 h 208"/>
                <a:gd name="T102" fmla="*/ 28 w 82"/>
                <a:gd name="T103" fmla="*/ 4 h 208"/>
                <a:gd name="T104" fmla="*/ 24 w 82"/>
                <a:gd name="T105" fmla="*/ 0 h 208"/>
                <a:gd name="T106" fmla="*/ 20 w 82"/>
                <a:gd name="T107" fmla="*/ 0 h 2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2"/>
                <a:gd name="T163" fmla="*/ 0 h 208"/>
                <a:gd name="T164" fmla="*/ 82 w 82"/>
                <a:gd name="T165" fmla="*/ 208 h 2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2" h="208">
                  <a:moveTo>
                    <a:pt x="20" y="0"/>
                  </a:moveTo>
                  <a:lnTo>
                    <a:pt x="18" y="2"/>
                  </a:lnTo>
                  <a:lnTo>
                    <a:pt x="14" y="4"/>
                  </a:lnTo>
                  <a:lnTo>
                    <a:pt x="10" y="6"/>
                  </a:lnTo>
                  <a:lnTo>
                    <a:pt x="6" y="14"/>
                  </a:lnTo>
                  <a:lnTo>
                    <a:pt x="4" y="24"/>
                  </a:lnTo>
                  <a:lnTo>
                    <a:pt x="8" y="40"/>
                  </a:lnTo>
                  <a:lnTo>
                    <a:pt x="6" y="40"/>
                  </a:lnTo>
                  <a:lnTo>
                    <a:pt x="4" y="42"/>
                  </a:lnTo>
                  <a:lnTo>
                    <a:pt x="4" y="44"/>
                  </a:lnTo>
                  <a:lnTo>
                    <a:pt x="2" y="48"/>
                  </a:lnTo>
                  <a:lnTo>
                    <a:pt x="4" y="52"/>
                  </a:lnTo>
                  <a:lnTo>
                    <a:pt x="4" y="58"/>
                  </a:lnTo>
                  <a:lnTo>
                    <a:pt x="4" y="60"/>
                  </a:lnTo>
                  <a:lnTo>
                    <a:pt x="4" y="64"/>
                  </a:lnTo>
                  <a:lnTo>
                    <a:pt x="4" y="70"/>
                  </a:lnTo>
                  <a:lnTo>
                    <a:pt x="6" y="76"/>
                  </a:lnTo>
                  <a:lnTo>
                    <a:pt x="8" y="84"/>
                  </a:lnTo>
                  <a:lnTo>
                    <a:pt x="12" y="90"/>
                  </a:lnTo>
                  <a:lnTo>
                    <a:pt x="8" y="112"/>
                  </a:lnTo>
                  <a:lnTo>
                    <a:pt x="8" y="120"/>
                  </a:lnTo>
                  <a:lnTo>
                    <a:pt x="8" y="126"/>
                  </a:lnTo>
                  <a:lnTo>
                    <a:pt x="8" y="132"/>
                  </a:lnTo>
                  <a:lnTo>
                    <a:pt x="6" y="146"/>
                  </a:lnTo>
                  <a:lnTo>
                    <a:pt x="4" y="162"/>
                  </a:lnTo>
                  <a:lnTo>
                    <a:pt x="0" y="174"/>
                  </a:lnTo>
                  <a:lnTo>
                    <a:pt x="0" y="176"/>
                  </a:lnTo>
                  <a:lnTo>
                    <a:pt x="2" y="178"/>
                  </a:lnTo>
                  <a:lnTo>
                    <a:pt x="4" y="182"/>
                  </a:lnTo>
                  <a:lnTo>
                    <a:pt x="8" y="186"/>
                  </a:lnTo>
                  <a:lnTo>
                    <a:pt x="12" y="192"/>
                  </a:lnTo>
                  <a:lnTo>
                    <a:pt x="24" y="200"/>
                  </a:lnTo>
                  <a:lnTo>
                    <a:pt x="42" y="198"/>
                  </a:lnTo>
                  <a:lnTo>
                    <a:pt x="50" y="208"/>
                  </a:lnTo>
                  <a:lnTo>
                    <a:pt x="58" y="206"/>
                  </a:lnTo>
                  <a:lnTo>
                    <a:pt x="46" y="192"/>
                  </a:lnTo>
                  <a:lnTo>
                    <a:pt x="22" y="168"/>
                  </a:lnTo>
                  <a:lnTo>
                    <a:pt x="20" y="166"/>
                  </a:lnTo>
                  <a:lnTo>
                    <a:pt x="16" y="158"/>
                  </a:lnTo>
                  <a:lnTo>
                    <a:pt x="14" y="148"/>
                  </a:lnTo>
                  <a:lnTo>
                    <a:pt x="16" y="132"/>
                  </a:lnTo>
                  <a:lnTo>
                    <a:pt x="18" y="128"/>
                  </a:lnTo>
                  <a:lnTo>
                    <a:pt x="20" y="120"/>
                  </a:lnTo>
                  <a:lnTo>
                    <a:pt x="22" y="108"/>
                  </a:lnTo>
                  <a:lnTo>
                    <a:pt x="24" y="98"/>
                  </a:lnTo>
                  <a:lnTo>
                    <a:pt x="24" y="90"/>
                  </a:lnTo>
                  <a:lnTo>
                    <a:pt x="26" y="88"/>
                  </a:lnTo>
                  <a:lnTo>
                    <a:pt x="26" y="86"/>
                  </a:lnTo>
                  <a:lnTo>
                    <a:pt x="26" y="84"/>
                  </a:lnTo>
                  <a:lnTo>
                    <a:pt x="28" y="82"/>
                  </a:lnTo>
                  <a:lnTo>
                    <a:pt x="32" y="82"/>
                  </a:lnTo>
                  <a:lnTo>
                    <a:pt x="32" y="84"/>
                  </a:lnTo>
                  <a:lnTo>
                    <a:pt x="32" y="86"/>
                  </a:lnTo>
                  <a:lnTo>
                    <a:pt x="34" y="90"/>
                  </a:lnTo>
                  <a:lnTo>
                    <a:pt x="34" y="94"/>
                  </a:lnTo>
                  <a:lnTo>
                    <a:pt x="42" y="110"/>
                  </a:lnTo>
                  <a:lnTo>
                    <a:pt x="48" y="116"/>
                  </a:lnTo>
                  <a:lnTo>
                    <a:pt x="48" y="112"/>
                  </a:lnTo>
                  <a:lnTo>
                    <a:pt x="46" y="102"/>
                  </a:lnTo>
                  <a:lnTo>
                    <a:pt x="48" y="92"/>
                  </a:lnTo>
                  <a:lnTo>
                    <a:pt x="56" y="84"/>
                  </a:lnTo>
                  <a:lnTo>
                    <a:pt x="56" y="82"/>
                  </a:lnTo>
                  <a:lnTo>
                    <a:pt x="60" y="82"/>
                  </a:lnTo>
                  <a:lnTo>
                    <a:pt x="64" y="80"/>
                  </a:lnTo>
                  <a:lnTo>
                    <a:pt x="68" y="80"/>
                  </a:lnTo>
                  <a:lnTo>
                    <a:pt x="74" y="82"/>
                  </a:lnTo>
                  <a:lnTo>
                    <a:pt x="80" y="84"/>
                  </a:lnTo>
                  <a:lnTo>
                    <a:pt x="82" y="82"/>
                  </a:lnTo>
                  <a:lnTo>
                    <a:pt x="82" y="78"/>
                  </a:lnTo>
                  <a:lnTo>
                    <a:pt x="82" y="74"/>
                  </a:lnTo>
                  <a:lnTo>
                    <a:pt x="82" y="68"/>
                  </a:lnTo>
                  <a:lnTo>
                    <a:pt x="80" y="62"/>
                  </a:lnTo>
                  <a:lnTo>
                    <a:pt x="80" y="60"/>
                  </a:lnTo>
                  <a:lnTo>
                    <a:pt x="80" y="58"/>
                  </a:lnTo>
                  <a:lnTo>
                    <a:pt x="78" y="52"/>
                  </a:lnTo>
                  <a:lnTo>
                    <a:pt x="74" y="46"/>
                  </a:lnTo>
                  <a:lnTo>
                    <a:pt x="70" y="40"/>
                  </a:lnTo>
                  <a:lnTo>
                    <a:pt x="64" y="34"/>
                  </a:lnTo>
                  <a:lnTo>
                    <a:pt x="62" y="32"/>
                  </a:lnTo>
                  <a:lnTo>
                    <a:pt x="60" y="32"/>
                  </a:lnTo>
                  <a:lnTo>
                    <a:pt x="58" y="30"/>
                  </a:lnTo>
                  <a:lnTo>
                    <a:pt x="54" y="30"/>
                  </a:lnTo>
                  <a:lnTo>
                    <a:pt x="52" y="30"/>
                  </a:lnTo>
                  <a:lnTo>
                    <a:pt x="50" y="32"/>
                  </a:lnTo>
                  <a:lnTo>
                    <a:pt x="46" y="34"/>
                  </a:lnTo>
                  <a:lnTo>
                    <a:pt x="44" y="36"/>
                  </a:lnTo>
                  <a:lnTo>
                    <a:pt x="40" y="36"/>
                  </a:lnTo>
                  <a:lnTo>
                    <a:pt x="38" y="36"/>
                  </a:lnTo>
                  <a:lnTo>
                    <a:pt x="38" y="34"/>
                  </a:lnTo>
                  <a:lnTo>
                    <a:pt x="40" y="32"/>
                  </a:lnTo>
                  <a:lnTo>
                    <a:pt x="40" y="28"/>
                  </a:lnTo>
                  <a:lnTo>
                    <a:pt x="42" y="22"/>
                  </a:lnTo>
                  <a:lnTo>
                    <a:pt x="42" y="18"/>
                  </a:lnTo>
                  <a:lnTo>
                    <a:pt x="42" y="14"/>
                  </a:lnTo>
                  <a:lnTo>
                    <a:pt x="40" y="10"/>
                  </a:lnTo>
                  <a:lnTo>
                    <a:pt x="30" y="10"/>
                  </a:lnTo>
                  <a:lnTo>
                    <a:pt x="30" y="6"/>
                  </a:lnTo>
                  <a:lnTo>
                    <a:pt x="28" y="4"/>
                  </a:lnTo>
                  <a:lnTo>
                    <a:pt x="28" y="2"/>
                  </a:lnTo>
                  <a:lnTo>
                    <a:pt x="24" y="0"/>
                  </a:lnTo>
                  <a:lnTo>
                    <a:pt x="22" y="0"/>
                  </a:lnTo>
                  <a:lnTo>
                    <a:pt x="2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3" name="Freeform 204">
              <a:extLst>
                <a:ext uri="{FF2B5EF4-FFF2-40B4-BE49-F238E27FC236}">
                  <a16:creationId xmlns:a16="http://schemas.microsoft.com/office/drawing/2014/main" xmlns="" id="{6C2C2D49-CB71-497B-8038-F686682A6FAA}"/>
                </a:ext>
              </a:extLst>
            </p:cNvPr>
            <p:cNvSpPr>
              <a:spLocks/>
            </p:cNvSpPr>
            <p:nvPr/>
          </p:nvSpPr>
          <p:spPr bwMode="gray">
            <a:xfrm>
              <a:off x="1957" y="2734"/>
              <a:ext cx="70" cy="38"/>
            </a:xfrm>
            <a:custGeom>
              <a:avLst/>
              <a:gdLst>
                <a:gd name="T0" fmla="*/ 58 w 70"/>
                <a:gd name="T1" fmla="*/ 38 h 38"/>
                <a:gd name="T2" fmla="*/ 34 w 70"/>
                <a:gd name="T3" fmla="*/ 36 h 38"/>
                <a:gd name="T4" fmla="*/ 34 w 70"/>
                <a:gd name="T5" fmla="*/ 36 h 38"/>
                <a:gd name="T6" fmla="*/ 30 w 70"/>
                <a:gd name="T7" fmla="*/ 36 h 38"/>
                <a:gd name="T8" fmla="*/ 26 w 70"/>
                <a:gd name="T9" fmla="*/ 36 h 38"/>
                <a:gd name="T10" fmla="*/ 18 w 70"/>
                <a:gd name="T11" fmla="*/ 36 h 38"/>
                <a:gd name="T12" fmla="*/ 10 w 70"/>
                <a:gd name="T13" fmla="*/ 38 h 38"/>
                <a:gd name="T14" fmla="*/ 8 w 70"/>
                <a:gd name="T15" fmla="*/ 38 h 38"/>
                <a:gd name="T16" fmla="*/ 8 w 70"/>
                <a:gd name="T17" fmla="*/ 38 h 38"/>
                <a:gd name="T18" fmla="*/ 4 w 70"/>
                <a:gd name="T19" fmla="*/ 38 h 38"/>
                <a:gd name="T20" fmla="*/ 2 w 70"/>
                <a:gd name="T21" fmla="*/ 38 h 38"/>
                <a:gd name="T22" fmla="*/ 0 w 70"/>
                <a:gd name="T23" fmla="*/ 36 h 38"/>
                <a:gd name="T24" fmla="*/ 0 w 70"/>
                <a:gd name="T25" fmla="*/ 34 h 38"/>
                <a:gd name="T26" fmla="*/ 0 w 70"/>
                <a:gd name="T27" fmla="*/ 32 h 38"/>
                <a:gd name="T28" fmla="*/ 4 w 70"/>
                <a:gd name="T29" fmla="*/ 16 h 38"/>
                <a:gd name="T30" fmla="*/ 4 w 70"/>
                <a:gd name="T31" fmla="*/ 16 h 38"/>
                <a:gd name="T32" fmla="*/ 8 w 70"/>
                <a:gd name="T33" fmla="*/ 14 h 38"/>
                <a:gd name="T34" fmla="*/ 10 w 70"/>
                <a:gd name="T35" fmla="*/ 10 h 38"/>
                <a:gd name="T36" fmla="*/ 16 w 70"/>
                <a:gd name="T37" fmla="*/ 6 h 38"/>
                <a:gd name="T38" fmla="*/ 20 w 70"/>
                <a:gd name="T39" fmla="*/ 4 h 38"/>
                <a:gd name="T40" fmla="*/ 26 w 70"/>
                <a:gd name="T41" fmla="*/ 2 h 38"/>
                <a:gd name="T42" fmla="*/ 32 w 70"/>
                <a:gd name="T43" fmla="*/ 0 h 38"/>
                <a:gd name="T44" fmla="*/ 50 w 70"/>
                <a:gd name="T45" fmla="*/ 2 h 38"/>
                <a:gd name="T46" fmla="*/ 64 w 70"/>
                <a:gd name="T47" fmla="*/ 4 h 38"/>
                <a:gd name="T48" fmla="*/ 70 w 70"/>
                <a:gd name="T49" fmla="*/ 12 h 38"/>
                <a:gd name="T50" fmla="*/ 58 w 70"/>
                <a:gd name="T51" fmla="*/ 38 h 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0"/>
                <a:gd name="T79" fmla="*/ 0 h 38"/>
                <a:gd name="T80" fmla="*/ 70 w 70"/>
                <a:gd name="T81" fmla="*/ 38 h 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0" h="38">
                  <a:moveTo>
                    <a:pt x="58" y="38"/>
                  </a:moveTo>
                  <a:lnTo>
                    <a:pt x="34" y="36"/>
                  </a:lnTo>
                  <a:lnTo>
                    <a:pt x="30" y="36"/>
                  </a:lnTo>
                  <a:lnTo>
                    <a:pt x="26" y="36"/>
                  </a:lnTo>
                  <a:lnTo>
                    <a:pt x="18" y="36"/>
                  </a:lnTo>
                  <a:lnTo>
                    <a:pt x="10" y="38"/>
                  </a:lnTo>
                  <a:lnTo>
                    <a:pt x="8" y="38"/>
                  </a:lnTo>
                  <a:lnTo>
                    <a:pt x="4" y="38"/>
                  </a:lnTo>
                  <a:lnTo>
                    <a:pt x="2" y="38"/>
                  </a:lnTo>
                  <a:lnTo>
                    <a:pt x="0" y="36"/>
                  </a:lnTo>
                  <a:lnTo>
                    <a:pt x="0" y="34"/>
                  </a:lnTo>
                  <a:lnTo>
                    <a:pt x="0" y="32"/>
                  </a:lnTo>
                  <a:lnTo>
                    <a:pt x="4" y="16"/>
                  </a:lnTo>
                  <a:lnTo>
                    <a:pt x="8" y="14"/>
                  </a:lnTo>
                  <a:lnTo>
                    <a:pt x="10" y="10"/>
                  </a:lnTo>
                  <a:lnTo>
                    <a:pt x="16" y="6"/>
                  </a:lnTo>
                  <a:lnTo>
                    <a:pt x="20" y="4"/>
                  </a:lnTo>
                  <a:lnTo>
                    <a:pt x="26" y="2"/>
                  </a:lnTo>
                  <a:lnTo>
                    <a:pt x="32" y="0"/>
                  </a:lnTo>
                  <a:lnTo>
                    <a:pt x="50" y="2"/>
                  </a:lnTo>
                  <a:lnTo>
                    <a:pt x="64" y="4"/>
                  </a:lnTo>
                  <a:lnTo>
                    <a:pt x="70" y="12"/>
                  </a:lnTo>
                  <a:lnTo>
                    <a:pt x="58" y="3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4" name="Freeform 205">
              <a:extLst>
                <a:ext uri="{FF2B5EF4-FFF2-40B4-BE49-F238E27FC236}">
                  <a16:creationId xmlns:a16="http://schemas.microsoft.com/office/drawing/2014/main" xmlns="" id="{B755811D-3462-4384-BB54-16D4AB779033}"/>
                </a:ext>
              </a:extLst>
            </p:cNvPr>
            <p:cNvSpPr>
              <a:spLocks/>
            </p:cNvSpPr>
            <p:nvPr/>
          </p:nvSpPr>
          <p:spPr bwMode="gray">
            <a:xfrm>
              <a:off x="1855" y="2712"/>
              <a:ext cx="98" cy="52"/>
            </a:xfrm>
            <a:custGeom>
              <a:avLst/>
              <a:gdLst>
                <a:gd name="T0" fmla="*/ 8 w 98"/>
                <a:gd name="T1" fmla="*/ 0 h 52"/>
                <a:gd name="T2" fmla="*/ 8 w 98"/>
                <a:gd name="T3" fmla="*/ 0 h 52"/>
                <a:gd name="T4" fmla="*/ 6 w 98"/>
                <a:gd name="T5" fmla="*/ 2 h 52"/>
                <a:gd name="T6" fmla="*/ 4 w 98"/>
                <a:gd name="T7" fmla="*/ 4 h 52"/>
                <a:gd name="T8" fmla="*/ 2 w 98"/>
                <a:gd name="T9" fmla="*/ 6 h 52"/>
                <a:gd name="T10" fmla="*/ 0 w 98"/>
                <a:gd name="T11" fmla="*/ 10 h 52"/>
                <a:gd name="T12" fmla="*/ 0 w 98"/>
                <a:gd name="T13" fmla="*/ 12 h 52"/>
                <a:gd name="T14" fmla="*/ 2 w 98"/>
                <a:gd name="T15" fmla="*/ 16 h 52"/>
                <a:gd name="T16" fmla="*/ 8 w 98"/>
                <a:gd name="T17" fmla="*/ 20 h 52"/>
                <a:gd name="T18" fmla="*/ 8 w 98"/>
                <a:gd name="T19" fmla="*/ 20 h 52"/>
                <a:gd name="T20" fmla="*/ 8 w 98"/>
                <a:gd name="T21" fmla="*/ 22 h 52"/>
                <a:gd name="T22" fmla="*/ 10 w 98"/>
                <a:gd name="T23" fmla="*/ 22 h 52"/>
                <a:gd name="T24" fmla="*/ 10 w 98"/>
                <a:gd name="T25" fmla="*/ 24 h 52"/>
                <a:gd name="T26" fmla="*/ 14 w 98"/>
                <a:gd name="T27" fmla="*/ 28 h 52"/>
                <a:gd name="T28" fmla="*/ 18 w 98"/>
                <a:gd name="T29" fmla="*/ 32 h 52"/>
                <a:gd name="T30" fmla="*/ 26 w 98"/>
                <a:gd name="T31" fmla="*/ 36 h 52"/>
                <a:gd name="T32" fmla="*/ 42 w 98"/>
                <a:gd name="T33" fmla="*/ 42 h 52"/>
                <a:gd name="T34" fmla="*/ 64 w 98"/>
                <a:gd name="T35" fmla="*/ 48 h 52"/>
                <a:gd name="T36" fmla="*/ 96 w 98"/>
                <a:gd name="T37" fmla="*/ 52 h 52"/>
                <a:gd name="T38" fmla="*/ 98 w 98"/>
                <a:gd name="T39" fmla="*/ 34 h 52"/>
                <a:gd name="T40" fmla="*/ 82 w 98"/>
                <a:gd name="T41" fmla="*/ 32 h 52"/>
                <a:gd name="T42" fmla="*/ 36 w 98"/>
                <a:gd name="T43" fmla="*/ 22 h 52"/>
                <a:gd name="T44" fmla="*/ 24 w 98"/>
                <a:gd name="T45" fmla="*/ 12 h 52"/>
                <a:gd name="T46" fmla="*/ 8 w 98"/>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8"/>
                <a:gd name="T73" fmla="*/ 0 h 52"/>
                <a:gd name="T74" fmla="*/ 98 w 98"/>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8" h="52">
                  <a:moveTo>
                    <a:pt x="8" y="0"/>
                  </a:moveTo>
                  <a:lnTo>
                    <a:pt x="8" y="0"/>
                  </a:lnTo>
                  <a:lnTo>
                    <a:pt x="6" y="2"/>
                  </a:lnTo>
                  <a:lnTo>
                    <a:pt x="4" y="4"/>
                  </a:lnTo>
                  <a:lnTo>
                    <a:pt x="2" y="6"/>
                  </a:lnTo>
                  <a:lnTo>
                    <a:pt x="0" y="10"/>
                  </a:lnTo>
                  <a:lnTo>
                    <a:pt x="0" y="12"/>
                  </a:lnTo>
                  <a:lnTo>
                    <a:pt x="2" y="16"/>
                  </a:lnTo>
                  <a:lnTo>
                    <a:pt x="8" y="20"/>
                  </a:lnTo>
                  <a:lnTo>
                    <a:pt x="8" y="22"/>
                  </a:lnTo>
                  <a:lnTo>
                    <a:pt x="10" y="22"/>
                  </a:lnTo>
                  <a:lnTo>
                    <a:pt x="10" y="24"/>
                  </a:lnTo>
                  <a:lnTo>
                    <a:pt x="14" y="28"/>
                  </a:lnTo>
                  <a:lnTo>
                    <a:pt x="18" y="32"/>
                  </a:lnTo>
                  <a:lnTo>
                    <a:pt x="26" y="36"/>
                  </a:lnTo>
                  <a:lnTo>
                    <a:pt x="42" y="42"/>
                  </a:lnTo>
                  <a:lnTo>
                    <a:pt x="64" y="48"/>
                  </a:lnTo>
                  <a:lnTo>
                    <a:pt x="96" y="52"/>
                  </a:lnTo>
                  <a:lnTo>
                    <a:pt x="98" y="34"/>
                  </a:lnTo>
                  <a:lnTo>
                    <a:pt x="82" y="32"/>
                  </a:lnTo>
                  <a:lnTo>
                    <a:pt x="36" y="22"/>
                  </a:lnTo>
                  <a:lnTo>
                    <a:pt x="24" y="12"/>
                  </a:lnTo>
                  <a:lnTo>
                    <a:pt x="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5" name="Freeform 206">
              <a:extLst>
                <a:ext uri="{FF2B5EF4-FFF2-40B4-BE49-F238E27FC236}">
                  <a16:creationId xmlns:a16="http://schemas.microsoft.com/office/drawing/2014/main" xmlns="" id="{31CB47CD-8787-45C2-B392-B90850965948}"/>
                </a:ext>
              </a:extLst>
            </p:cNvPr>
            <p:cNvSpPr>
              <a:spLocks/>
            </p:cNvSpPr>
            <p:nvPr/>
          </p:nvSpPr>
          <p:spPr bwMode="gray">
            <a:xfrm>
              <a:off x="1697" y="2634"/>
              <a:ext cx="378" cy="372"/>
            </a:xfrm>
            <a:custGeom>
              <a:avLst/>
              <a:gdLst>
                <a:gd name="T0" fmla="*/ 262 w 378"/>
                <a:gd name="T1" fmla="*/ 126 h 372"/>
                <a:gd name="T2" fmla="*/ 264 w 378"/>
                <a:gd name="T3" fmla="*/ 110 h 372"/>
                <a:gd name="T4" fmla="*/ 256 w 378"/>
                <a:gd name="T5" fmla="*/ 114 h 372"/>
                <a:gd name="T6" fmla="*/ 254 w 378"/>
                <a:gd name="T7" fmla="*/ 130 h 372"/>
                <a:gd name="T8" fmla="*/ 192 w 378"/>
                <a:gd name="T9" fmla="*/ 116 h 372"/>
                <a:gd name="T10" fmla="*/ 168 w 378"/>
                <a:gd name="T11" fmla="*/ 98 h 372"/>
                <a:gd name="T12" fmla="*/ 162 w 378"/>
                <a:gd name="T13" fmla="*/ 82 h 372"/>
                <a:gd name="T14" fmla="*/ 160 w 378"/>
                <a:gd name="T15" fmla="*/ 58 h 372"/>
                <a:gd name="T16" fmla="*/ 174 w 378"/>
                <a:gd name="T17" fmla="*/ 40 h 372"/>
                <a:gd name="T18" fmla="*/ 170 w 378"/>
                <a:gd name="T19" fmla="*/ 6 h 372"/>
                <a:gd name="T20" fmla="*/ 152 w 378"/>
                <a:gd name="T21" fmla="*/ 0 h 372"/>
                <a:gd name="T22" fmla="*/ 140 w 378"/>
                <a:gd name="T23" fmla="*/ 8 h 372"/>
                <a:gd name="T24" fmla="*/ 110 w 378"/>
                <a:gd name="T25" fmla="*/ 18 h 372"/>
                <a:gd name="T26" fmla="*/ 112 w 378"/>
                <a:gd name="T27" fmla="*/ 28 h 372"/>
                <a:gd name="T28" fmla="*/ 124 w 378"/>
                <a:gd name="T29" fmla="*/ 34 h 372"/>
                <a:gd name="T30" fmla="*/ 108 w 378"/>
                <a:gd name="T31" fmla="*/ 36 h 372"/>
                <a:gd name="T32" fmla="*/ 96 w 378"/>
                <a:gd name="T33" fmla="*/ 48 h 372"/>
                <a:gd name="T34" fmla="*/ 88 w 378"/>
                <a:gd name="T35" fmla="*/ 60 h 372"/>
                <a:gd name="T36" fmla="*/ 58 w 378"/>
                <a:gd name="T37" fmla="*/ 84 h 372"/>
                <a:gd name="T38" fmla="*/ 48 w 378"/>
                <a:gd name="T39" fmla="*/ 126 h 372"/>
                <a:gd name="T40" fmla="*/ 18 w 378"/>
                <a:gd name="T41" fmla="*/ 148 h 372"/>
                <a:gd name="T42" fmla="*/ 12 w 378"/>
                <a:gd name="T43" fmla="*/ 170 h 372"/>
                <a:gd name="T44" fmla="*/ 32 w 378"/>
                <a:gd name="T45" fmla="*/ 166 h 372"/>
                <a:gd name="T46" fmla="*/ 32 w 378"/>
                <a:gd name="T47" fmla="*/ 176 h 372"/>
                <a:gd name="T48" fmla="*/ 16 w 378"/>
                <a:gd name="T49" fmla="*/ 192 h 372"/>
                <a:gd name="T50" fmla="*/ 38 w 378"/>
                <a:gd name="T51" fmla="*/ 214 h 372"/>
                <a:gd name="T52" fmla="*/ 50 w 378"/>
                <a:gd name="T53" fmla="*/ 206 h 372"/>
                <a:gd name="T54" fmla="*/ 58 w 378"/>
                <a:gd name="T55" fmla="*/ 194 h 372"/>
                <a:gd name="T56" fmla="*/ 56 w 378"/>
                <a:gd name="T57" fmla="*/ 210 h 372"/>
                <a:gd name="T58" fmla="*/ 76 w 378"/>
                <a:gd name="T59" fmla="*/ 308 h 372"/>
                <a:gd name="T60" fmla="*/ 102 w 378"/>
                <a:gd name="T61" fmla="*/ 352 h 372"/>
                <a:gd name="T62" fmla="*/ 114 w 378"/>
                <a:gd name="T63" fmla="*/ 370 h 372"/>
                <a:gd name="T64" fmla="*/ 132 w 378"/>
                <a:gd name="T65" fmla="*/ 370 h 372"/>
                <a:gd name="T66" fmla="*/ 134 w 378"/>
                <a:gd name="T67" fmla="*/ 362 h 372"/>
                <a:gd name="T68" fmla="*/ 146 w 378"/>
                <a:gd name="T69" fmla="*/ 348 h 372"/>
                <a:gd name="T70" fmla="*/ 160 w 378"/>
                <a:gd name="T71" fmla="*/ 318 h 372"/>
                <a:gd name="T72" fmla="*/ 162 w 378"/>
                <a:gd name="T73" fmla="*/ 280 h 372"/>
                <a:gd name="T74" fmla="*/ 182 w 378"/>
                <a:gd name="T75" fmla="*/ 268 h 372"/>
                <a:gd name="T76" fmla="*/ 224 w 378"/>
                <a:gd name="T77" fmla="*/ 232 h 372"/>
                <a:gd name="T78" fmla="*/ 248 w 378"/>
                <a:gd name="T79" fmla="*/ 202 h 372"/>
                <a:gd name="T80" fmla="*/ 262 w 378"/>
                <a:gd name="T81" fmla="*/ 194 h 372"/>
                <a:gd name="T82" fmla="*/ 266 w 378"/>
                <a:gd name="T83" fmla="*/ 176 h 372"/>
                <a:gd name="T84" fmla="*/ 266 w 378"/>
                <a:gd name="T85" fmla="*/ 160 h 372"/>
                <a:gd name="T86" fmla="*/ 282 w 378"/>
                <a:gd name="T87" fmla="*/ 150 h 372"/>
                <a:gd name="T88" fmla="*/ 294 w 378"/>
                <a:gd name="T89" fmla="*/ 156 h 372"/>
                <a:gd name="T90" fmla="*/ 304 w 378"/>
                <a:gd name="T91" fmla="*/ 170 h 372"/>
                <a:gd name="T92" fmla="*/ 312 w 378"/>
                <a:gd name="T93" fmla="*/ 164 h 372"/>
                <a:gd name="T94" fmla="*/ 318 w 378"/>
                <a:gd name="T95" fmla="*/ 182 h 372"/>
                <a:gd name="T96" fmla="*/ 324 w 378"/>
                <a:gd name="T97" fmla="*/ 184 h 372"/>
                <a:gd name="T98" fmla="*/ 322 w 378"/>
                <a:gd name="T99" fmla="*/ 168 h 372"/>
                <a:gd name="T100" fmla="*/ 336 w 378"/>
                <a:gd name="T101" fmla="*/ 168 h 372"/>
                <a:gd name="T102" fmla="*/ 346 w 378"/>
                <a:gd name="T103" fmla="*/ 152 h 372"/>
                <a:gd name="T104" fmla="*/ 370 w 378"/>
                <a:gd name="T105" fmla="*/ 130 h 372"/>
                <a:gd name="T106" fmla="*/ 378 w 378"/>
                <a:gd name="T107" fmla="*/ 114 h 372"/>
                <a:gd name="T108" fmla="*/ 344 w 378"/>
                <a:gd name="T109" fmla="*/ 114 h 372"/>
                <a:gd name="T110" fmla="*/ 322 w 378"/>
                <a:gd name="T111" fmla="*/ 130 h 372"/>
                <a:gd name="T112" fmla="*/ 306 w 378"/>
                <a:gd name="T113" fmla="*/ 136 h 372"/>
                <a:gd name="T114" fmla="*/ 282 w 378"/>
                <a:gd name="T115" fmla="*/ 136 h 3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78"/>
                <a:gd name="T175" fmla="*/ 0 h 372"/>
                <a:gd name="T176" fmla="*/ 378 w 378"/>
                <a:gd name="T177" fmla="*/ 372 h 37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78" h="372">
                  <a:moveTo>
                    <a:pt x="264" y="138"/>
                  </a:moveTo>
                  <a:lnTo>
                    <a:pt x="262" y="136"/>
                  </a:lnTo>
                  <a:lnTo>
                    <a:pt x="260" y="134"/>
                  </a:lnTo>
                  <a:lnTo>
                    <a:pt x="260" y="130"/>
                  </a:lnTo>
                  <a:lnTo>
                    <a:pt x="262" y="128"/>
                  </a:lnTo>
                  <a:lnTo>
                    <a:pt x="262" y="126"/>
                  </a:lnTo>
                  <a:lnTo>
                    <a:pt x="262" y="122"/>
                  </a:lnTo>
                  <a:lnTo>
                    <a:pt x="264" y="118"/>
                  </a:lnTo>
                  <a:lnTo>
                    <a:pt x="264" y="114"/>
                  </a:lnTo>
                  <a:lnTo>
                    <a:pt x="264" y="110"/>
                  </a:lnTo>
                  <a:lnTo>
                    <a:pt x="262" y="110"/>
                  </a:lnTo>
                  <a:lnTo>
                    <a:pt x="260" y="110"/>
                  </a:lnTo>
                  <a:lnTo>
                    <a:pt x="258" y="110"/>
                  </a:lnTo>
                  <a:lnTo>
                    <a:pt x="258" y="112"/>
                  </a:lnTo>
                  <a:lnTo>
                    <a:pt x="256" y="112"/>
                  </a:lnTo>
                  <a:lnTo>
                    <a:pt x="256" y="114"/>
                  </a:lnTo>
                  <a:lnTo>
                    <a:pt x="256" y="116"/>
                  </a:lnTo>
                  <a:lnTo>
                    <a:pt x="256" y="120"/>
                  </a:lnTo>
                  <a:lnTo>
                    <a:pt x="254" y="122"/>
                  </a:lnTo>
                  <a:lnTo>
                    <a:pt x="254" y="126"/>
                  </a:lnTo>
                  <a:lnTo>
                    <a:pt x="254" y="128"/>
                  </a:lnTo>
                  <a:lnTo>
                    <a:pt x="254" y="130"/>
                  </a:lnTo>
                  <a:lnTo>
                    <a:pt x="226" y="126"/>
                  </a:lnTo>
                  <a:lnTo>
                    <a:pt x="218" y="122"/>
                  </a:lnTo>
                  <a:lnTo>
                    <a:pt x="206" y="120"/>
                  </a:lnTo>
                  <a:lnTo>
                    <a:pt x="196" y="118"/>
                  </a:lnTo>
                  <a:lnTo>
                    <a:pt x="192" y="116"/>
                  </a:lnTo>
                  <a:lnTo>
                    <a:pt x="186" y="114"/>
                  </a:lnTo>
                  <a:lnTo>
                    <a:pt x="180" y="112"/>
                  </a:lnTo>
                  <a:lnTo>
                    <a:pt x="176" y="108"/>
                  </a:lnTo>
                  <a:lnTo>
                    <a:pt x="172" y="104"/>
                  </a:lnTo>
                  <a:lnTo>
                    <a:pt x="168" y="102"/>
                  </a:lnTo>
                  <a:lnTo>
                    <a:pt x="168" y="98"/>
                  </a:lnTo>
                  <a:lnTo>
                    <a:pt x="166" y="98"/>
                  </a:lnTo>
                  <a:lnTo>
                    <a:pt x="162" y="94"/>
                  </a:lnTo>
                  <a:lnTo>
                    <a:pt x="160" y="90"/>
                  </a:lnTo>
                  <a:lnTo>
                    <a:pt x="158" y="88"/>
                  </a:lnTo>
                  <a:lnTo>
                    <a:pt x="160" y="84"/>
                  </a:lnTo>
                  <a:lnTo>
                    <a:pt x="162" y="82"/>
                  </a:lnTo>
                  <a:lnTo>
                    <a:pt x="164" y="80"/>
                  </a:lnTo>
                  <a:lnTo>
                    <a:pt x="166" y="78"/>
                  </a:lnTo>
                  <a:lnTo>
                    <a:pt x="162" y="72"/>
                  </a:lnTo>
                  <a:lnTo>
                    <a:pt x="160" y="64"/>
                  </a:lnTo>
                  <a:lnTo>
                    <a:pt x="160" y="58"/>
                  </a:lnTo>
                  <a:lnTo>
                    <a:pt x="162" y="52"/>
                  </a:lnTo>
                  <a:lnTo>
                    <a:pt x="164" y="48"/>
                  </a:lnTo>
                  <a:lnTo>
                    <a:pt x="166" y="44"/>
                  </a:lnTo>
                  <a:lnTo>
                    <a:pt x="170" y="42"/>
                  </a:lnTo>
                  <a:lnTo>
                    <a:pt x="172" y="40"/>
                  </a:lnTo>
                  <a:lnTo>
                    <a:pt x="174" y="40"/>
                  </a:lnTo>
                  <a:lnTo>
                    <a:pt x="168" y="28"/>
                  </a:lnTo>
                  <a:lnTo>
                    <a:pt x="174" y="22"/>
                  </a:lnTo>
                  <a:lnTo>
                    <a:pt x="172" y="20"/>
                  </a:lnTo>
                  <a:lnTo>
                    <a:pt x="170" y="14"/>
                  </a:lnTo>
                  <a:lnTo>
                    <a:pt x="170" y="10"/>
                  </a:lnTo>
                  <a:lnTo>
                    <a:pt x="170" y="6"/>
                  </a:lnTo>
                  <a:lnTo>
                    <a:pt x="168" y="6"/>
                  </a:lnTo>
                  <a:lnTo>
                    <a:pt x="168" y="2"/>
                  </a:lnTo>
                  <a:lnTo>
                    <a:pt x="164" y="0"/>
                  </a:lnTo>
                  <a:lnTo>
                    <a:pt x="160" y="0"/>
                  </a:lnTo>
                  <a:lnTo>
                    <a:pt x="156" y="0"/>
                  </a:lnTo>
                  <a:lnTo>
                    <a:pt x="152" y="0"/>
                  </a:lnTo>
                  <a:lnTo>
                    <a:pt x="150" y="0"/>
                  </a:lnTo>
                  <a:lnTo>
                    <a:pt x="146" y="2"/>
                  </a:lnTo>
                  <a:lnTo>
                    <a:pt x="144" y="2"/>
                  </a:lnTo>
                  <a:lnTo>
                    <a:pt x="140" y="6"/>
                  </a:lnTo>
                  <a:lnTo>
                    <a:pt x="140" y="8"/>
                  </a:lnTo>
                  <a:lnTo>
                    <a:pt x="138" y="12"/>
                  </a:lnTo>
                  <a:lnTo>
                    <a:pt x="126" y="14"/>
                  </a:lnTo>
                  <a:lnTo>
                    <a:pt x="120" y="14"/>
                  </a:lnTo>
                  <a:lnTo>
                    <a:pt x="114" y="16"/>
                  </a:lnTo>
                  <a:lnTo>
                    <a:pt x="110" y="18"/>
                  </a:lnTo>
                  <a:lnTo>
                    <a:pt x="108" y="20"/>
                  </a:lnTo>
                  <a:lnTo>
                    <a:pt x="106" y="22"/>
                  </a:lnTo>
                  <a:lnTo>
                    <a:pt x="106" y="24"/>
                  </a:lnTo>
                  <a:lnTo>
                    <a:pt x="106" y="26"/>
                  </a:lnTo>
                  <a:lnTo>
                    <a:pt x="108" y="26"/>
                  </a:lnTo>
                  <a:lnTo>
                    <a:pt x="112" y="28"/>
                  </a:lnTo>
                  <a:lnTo>
                    <a:pt x="114" y="28"/>
                  </a:lnTo>
                  <a:lnTo>
                    <a:pt x="116" y="28"/>
                  </a:lnTo>
                  <a:lnTo>
                    <a:pt x="118" y="28"/>
                  </a:lnTo>
                  <a:lnTo>
                    <a:pt x="120" y="30"/>
                  </a:lnTo>
                  <a:lnTo>
                    <a:pt x="124" y="32"/>
                  </a:lnTo>
                  <a:lnTo>
                    <a:pt x="124" y="34"/>
                  </a:lnTo>
                  <a:lnTo>
                    <a:pt x="124" y="36"/>
                  </a:lnTo>
                  <a:lnTo>
                    <a:pt x="124" y="38"/>
                  </a:lnTo>
                  <a:lnTo>
                    <a:pt x="122" y="36"/>
                  </a:lnTo>
                  <a:lnTo>
                    <a:pt x="118" y="36"/>
                  </a:lnTo>
                  <a:lnTo>
                    <a:pt x="114" y="36"/>
                  </a:lnTo>
                  <a:lnTo>
                    <a:pt x="108" y="36"/>
                  </a:lnTo>
                  <a:lnTo>
                    <a:pt x="106" y="38"/>
                  </a:lnTo>
                  <a:lnTo>
                    <a:pt x="102" y="38"/>
                  </a:lnTo>
                  <a:lnTo>
                    <a:pt x="98" y="40"/>
                  </a:lnTo>
                  <a:lnTo>
                    <a:pt x="96" y="44"/>
                  </a:lnTo>
                  <a:lnTo>
                    <a:pt x="96" y="48"/>
                  </a:lnTo>
                  <a:lnTo>
                    <a:pt x="96" y="50"/>
                  </a:lnTo>
                  <a:lnTo>
                    <a:pt x="96" y="52"/>
                  </a:lnTo>
                  <a:lnTo>
                    <a:pt x="96" y="54"/>
                  </a:lnTo>
                  <a:lnTo>
                    <a:pt x="90" y="54"/>
                  </a:lnTo>
                  <a:lnTo>
                    <a:pt x="90" y="58"/>
                  </a:lnTo>
                  <a:lnTo>
                    <a:pt x="88" y="60"/>
                  </a:lnTo>
                  <a:lnTo>
                    <a:pt x="84" y="64"/>
                  </a:lnTo>
                  <a:lnTo>
                    <a:pt x="82" y="68"/>
                  </a:lnTo>
                  <a:lnTo>
                    <a:pt x="78" y="70"/>
                  </a:lnTo>
                  <a:lnTo>
                    <a:pt x="76" y="72"/>
                  </a:lnTo>
                  <a:lnTo>
                    <a:pt x="76" y="74"/>
                  </a:lnTo>
                  <a:lnTo>
                    <a:pt x="58" y="84"/>
                  </a:lnTo>
                  <a:lnTo>
                    <a:pt x="46" y="94"/>
                  </a:lnTo>
                  <a:lnTo>
                    <a:pt x="40" y="104"/>
                  </a:lnTo>
                  <a:lnTo>
                    <a:pt x="38" y="112"/>
                  </a:lnTo>
                  <a:lnTo>
                    <a:pt x="38" y="118"/>
                  </a:lnTo>
                  <a:lnTo>
                    <a:pt x="40" y="122"/>
                  </a:lnTo>
                  <a:lnTo>
                    <a:pt x="48" y="126"/>
                  </a:lnTo>
                  <a:lnTo>
                    <a:pt x="44" y="146"/>
                  </a:lnTo>
                  <a:lnTo>
                    <a:pt x="38" y="146"/>
                  </a:lnTo>
                  <a:lnTo>
                    <a:pt x="24" y="146"/>
                  </a:lnTo>
                  <a:lnTo>
                    <a:pt x="22" y="146"/>
                  </a:lnTo>
                  <a:lnTo>
                    <a:pt x="20" y="146"/>
                  </a:lnTo>
                  <a:lnTo>
                    <a:pt x="18" y="148"/>
                  </a:lnTo>
                  <a:lnTo>
                    <a:pt x="16" y="148"/>
                  </a:lnTo>
                  <a:lnTo>
                    <a:pt x="0" y="166"/>
                  </a:lnTo>
                  <a:lnTo>
                    <a:pt x="2" y="168"/>
                  </a:lnTo>
                  <a:lnTo>
                    <a:pt x="6" y="170"/>
                  </a:lnTo>
                  <a:lnTo>
                    <a:pt x="12" y="170"/>
                  </a:lnTo>
                  <a:lnTo>
                    <a:pt x="18" y="170"/>
                  </a:lnTo>
                  <a:lnTo>
                    <a:pt x="24" y="168"/>
                  </a:lnTo>
                  <a:lnTo>
                    <a:pt x="26" y="168"/>
                  </a:lnTo>
                  <a:lnTo>
                    <a:pt x="28" y="166"/>
                  </a:lnTo>
                  <a:lnTo>
                    <a:pt x="30" y="166"/>
                  </a:lnTo>
                  <a:lnTo>
                    <a:pt x="32" y="166"/>
                  </a:lnTo>
                  <a:lnTo>
                    <a:pt x="36" y="166"/>
                  </a:lnTo>
                  <a:lnTo>
                    <a:pt x="36" y="168"/>
                  </a:lnTo>
                  <a:lnTo>
                    <a:pt x="34" y="170"/>
                  </a:lnTo>
                  <a:lnTo>
                    <a:pt x="32" y="176"/>
                  </a:lnTo>
                  <a:lnTo>
                    <a:pt x="28" y="180"/>
                  </a:lnTo>
                  <a:lnTo>
                    <a:pt x="24" y="184"/>
                  </a:lnTo>
                  <a:lnTo>
                    <a:pt x="20" y="188"/>
                  </a:lnTo>
                  <a:lnTo>
                    <a:pt x="16" y="190"/>
                  </a:lnTo>
                  <a:lnTo>
                    <a:pt x="16" y="192"/>
                  </a:lnTo>
                  <a:lnTo>
                    <a:pt x="16" y="194"/>
                  </a:lnTo>
                  <a:lnTo>
                    <a:pt x="18" y="198"/>
                  </a:lnTo>
                  <a:lnTo>
                    <a:pt x="20" y="202"/>
                  </a:lnTo>
                  <a:lnTo>
                    <a:pt x="24" y="206"/>
                  </a:lnTo>
                  <a:lnTo>
                    <a:pt x="30" y="210"/>
                  </a:lnTo>
                  <a:lnTo>
                    <a:pt x="38" y="214"/>
                  </a:lnTo>
                  <a:lnTo>
                    <a:pt x="40" y="214"/>
                  </a:lnTo>
                  <a:lnTo>
                    <a:pt x="42" y="214"/>
                  </a:lnTo>
                  <a:lnTo>
                    <a:pt x="44" y="214"/>
                  </a:lnTo>
                  <a:lnTo>
                    <a:pt x="46" y="210"/>
                  </a:lnTo>
                  <a:lnTo>
                    <a:pt x="50" y="206"/>
                  </a:lnTo>
                  <a:lnTo>
                    <a:pt x="50" y="204"/>
                  </a:lnTo>
                  <a:lnTo>
                    <a:pt x="50" y="200"/>
                  </a:lnTo>
                  <a:lnTo>
                    <a:pt x="52" y="196"/>
                  </a:lnTo>
                  <a:lnTo>
                    <a:pt x="54" y="194"/>
                  </a:lnTo>
                  <a:lnTo>
                    <a:pt x="58" y="192"/>
                  </a:lnTo>
                  <a:lnTo>
                    <a:pt x="58" y="194"/>
                  </a:lnTo>
                  <a:lnTo>
                    <a:pt x="56" y="196"/>
                  </a:lnTo>
                  <a:lnTo>
                    <a:pt x="56" y="200"/>
                  </a:lnTo>
                  <a:lnTo>
                    <a:pt x="56" y="204"/>
                  </a:lnTo>
                  <a:lnTo>
                    <a:pt x="58" y="206"/>
                  </a:lnTo>
                  <a:lnTo>
                    <a:pt x="58" y="208"/>
                  </a:lnTo>
                  <a:lnTo>
                    <a:pt x="56" y="210"/>
                  </a:lnTo>
                  <a:lnTo>
                    <a:pt x="56" y="212"/>
                  </a:lnTo>
                  <a:lnTo>
                    <a:pt x="56" y="216"/>
                  </a:lnTo>
                  <a:lnTo>
                    <a:pt x="56" y="220"/>
                  </a:lnTo>
                  <a:lnTo>
                    <a:pt x="56" y="228"/>
                  </a:lnTo>
                  <a:lnTo>
                    <a:pt x="60" y="258"/>
                  </a:lnTo>
                  <a:lnTo>
                    <a:pt x="76" y="308"/>
                  </a:lnTo>
                  <a:lnTo>
                    <a:pt x="92" y="336"/>
                  </a:lnTo>
                  <a:lnTo>
                    <a:pt x="94" y="336"/>
                  </a:lnTo>
                  <a:lnTo>
                    <a:pt x="96" y="340"/>
                  </a:lnTo>
                  <a:lnTo>
                    <a:pt x="98" y="344"/>
                  </a:lnTo>
                  <a:lnTo>
                    <a:pt x="102" y="352"/>
                  </a:lnTo>
                  <a:lnTo>
                    <a:pt x="104" y="354"/>
                  </a:lnTo>
                  <a:lnTo>
                    <a:pt x="108" y="358"/>
                  </a:lnTo>
                  <a:lnTo>
                    <a:pt x="110" y="362"/>
                  </a:lnTo>
                  <a:lnTo>
                    <a:pt x="112" y="366"/>
                  </a:lnTo>
                  <a:lnTo>
                    <a:pt x="114" y="370"/>
                  </a:lnTo>
                  <a:lnTo>
                    <a:pt x="116" y="372"/>
                  </a:lnTo>
                  <a:lnTo>
                    <a:pt x="120" y="372"/>
                  </a:lnTo>
                  <a:lnTo>
                    <a:pt x="126" y="372"/>
                  </a:lnTo>
                  <a:lnTo>
                    <a:pt x="130" y="372"/>
                  </a:lnTo>
                  <a:lnTo>
                    <a:pt x="132" y="372"/>
                  </a:lnTo>
                  <a:lnTo>
                    <a:pt x="132" y="370"/>
                  </a:lnTo>
                  <a:lnTo>
                    <a:pt x="132" y="368"/>
                  </a:lnTo>
                  <a:lnTo>
                    <a:pt x="134" y="364"/>
                  </a:lnTo>
                  <a:lnTo>
                    <a:pt x="134" y="362"/>
                  </a:lnTo>
                  <a:lnTo>
                    <a:pt x="138" y="358"/>
                  </a:lnTo>
                  <a:lnTo>
                    <a:pt x="140" y="356"/>
                  </a:lnTo>
                  <a:lnTo>
                    <a:pt x="144" y="354"/>
                  </a:lnTo>
                  <a:lnTo>
                    <a:pt x="146" y="352"/>
                  </a:lnTo>
                  <a:lnTo>
                    <a:pt x="146" y="348"/>
                  </a:lnTo>
                  <a:lnTo>
                    <a:pt x="150" y="346"/>
                  </a:lnTo>
                  <a:lnTo>
                    <a:pt x="152" y="344"/>
                  </a:lnTo>
                  <a:lnTo>
                    <a:pt x="154" y="342"/>
                  </a:lnTo>
                  <a:lnTo>
                    <a:pt x="156" y="338"/>
                  </a:lnTo>
                  <a:lnTo>
                    <a:pt x="158" y="330"/>
                  </a:lnTo>
                  <a:lnTo>
                    <a:pt x="160" y="318"/>
                  </a:lnTo>
                  <a:lnTo>
                    <a:pt x="158" y="308"/>
                  </a:lnTo>
                  <a:lnTo>
                    <a:pt x="156" y="302"/>
                  </a:lnTo>
                  <a:lnTo>
                    <a:pt x="156" y="296"/>
                  </a:lnTo>
                  <a:lnTo>
                    <a:pt x="156" y="290"/>
                  </a:lnTo>
                  <a:lnTo>
                    <a:pt x="158" y="284"/>
                  </a:lnTo>
                  <a:lnTo>
                    <a:pt x="162" y="280"/>
                  </a:lnTo>
                  <a:lnTo>
                    <a:pt x="166" y="278"/>
                  </a:lnTo>
                  <a:lnTo>
                    <a:pt x="168" y="276"/>
                  </a:lnTo>
                  <a:lnTo>
                    <a:pt x="170" y="276"/>
                  </a:lnTo>
                  <a:lnTo>
                    <a:pt x="174" y="274"/>
                  </a:lnTo>
                  <a:lnTo>
                    <a:pt x="178" y="270"/>
                  </a:lnTo>
                  <a:lnTo>
                    <a:pt x="182" y="268"/>
                  </a:lnTo>
                  <a:lnTo>
                    <a:pt x="184" y="266"/>
                  </a:lnTo>
                  <a:lnTo>
                    <a:pt x="190" y="260"/>
                  </a:lnTo>
                  <a:lnTo>
                    <a:pt x="198" y="252"/>
                  </a:lnTo>
                  <a:lnTo>
                    <a:pt x="208" y="244"/>
                  </a:lnTo>
                  <a:lnTo>
                    <a:pt x="218" y="236"/>
                  </a:lnTo>
                  <a:lnTo>
                    <a:pt x="224" y="232"/>
                  </a:lnTo>
                  <a:lnTo>
                    <a:pt x="226" y="230"/>
                  </a:lnTo>
                  <a:lnTo>
                    <a:pt x="232" y="228"/>
                  </a:lnTo>
                  <a:lnTo>
                    <a:pt x="236" y="222"/>
                  </a:lnTo>
                  <a:lnTo>
                    <a:pt x="242" y="216"/>
                  </a:lnTo>
                  <a:lnTo>
                    <a:pt x="246" y="210"/>
                  </a:lnTo>
                  <a:lnTo>
                    <a:pt x="248" y="202"/>
                  </a:lnTo>
                  <a:lnTo>
                    <a:pt x="250" y="200"/>
                  </a:lnTo>
                  <a:lnTo>
                    <a:pt x="250" y="198"/>
                  </a:lnTo>
                  <a:lnTo>
                    <a:pt x="254" y="196"/>
                  </a:lnTo>
                  <a:lnTo>
                    <a:pt x="258" y="194"/>
                  </a:lnTo>
                  <a:lnTo>
                    <a:pt x="262" y="194"/>
                  </a:lnTo>
                  <a:lnTo>
                    <a:pt x="270" y="196"/>
                  </a:lnTo>
                  <a:lnTo>
                    <a:pt x="270" y="182"/>
                  </a:lnTo>
                  <a:lnTo>
                    <a:pt x="270" y="180"/>
                  </a:lnTo>
                  <a:lnTo>
                    <a:pt x="268" y="176"/>
                  </a:lnTo>
                  <a:lnTo>
                    <a:pt x="266" y="176"/>
                  </a:lnTo>
                  <a:lnTo>
                    <a:pt x="266" y="174"/>
                  </a:lnTo>
                  <a:lnTo>
                    <a:pt x="264" y="172"/>
                  </a:lnTo>
                  <a:lnTo>
                    <a:pt x="264" y="168"/>
                  </a:lnTo>
                  <a:lnTo>
                    <a:pt x="264" y="164"/>
                  </a:lnTo>
                  <a:lnTo>
                    <a:pt x="266" y="162"/>
                  </a:lnTo>
                  <a:lnTo>
                    <a:pt x="266" y="160"/>
                  </a:lnTo>
                  <a:lnTo>
                    <a:pt x="266" y="158"/>
                  </a:lnTo>
                  <a:lnTo>
                    <a:pt x="268" y="154"/>
                  </a:lnTo>
                  <a:lnTo>
                    <a:pt x="268" y="152"/>
                  </a:lnTo>
                  <a:lnTo>
                    <a:pt x="270" y="150"/>
                  </a:lnTo>
                  <a:lnTo>
                    <a:pt x="274" y="150"/>
                  </a:lnTo>
                  <a:lnTo>
                    <a:pt x="282" y="150"/>
                  </a:lnTo>
                  <a:lnTo>
                    <a:pt x="288" y="150"/>
                  </a:lnTo>
                  <a:lnTo>
                    <a:pt x="290" y="150"/>
                  </a:lnTo>
                  <a:lnTo>
                    <a:pt x="292" y="152"/>
                  </a:lnTo>
                  <a:lnTo>
                    <a:pt x="294" y="156"/>
                  </a:lnTo>
                  <a:lnTo>
                    <a:pt x="294" y="164"/>
                  </a:lnTo>
                  <a:lnTo>
                    <a:pt x="298" y="178"/>
                  </a:lnTo>
                  <a:lnTo>
                    <a:pt x="300" y="176"/>
                  </a:lnTo>
                  <a:lnTo>
                    <a:pt x="302" y="174"/>
                  </a:lnTo>
                  <a:lnTo>
                    <a:pt x="304" y="170"/>
                  </a:lnTo>
                  <a:lnTo>
                    <a:pt x="304" y="168"/>
                  </a:lnTo>
                  <a:lnTo>
                    <a:pt x="306" y="164"/>
                  </a:lnTo>
                  <a:lnTo>
                    <a:pt x="308" y="162"/>
                  </a:lnTo>
                  <a:lnTo>
                    <a:pt x="310" y="162"/>
                  </a:lnTo>
                  <a:lnTo>
                    <a:pt x="312" y="164"/>
                  </a:lnTo>
                  <a:lnTo>
                    <a:pt x="312" y="168"/>
                  </a:lnTo>
                  <a:lnTo>
                    <a:pt x="314" y="176"/>
                  </a:lnTo>
                  <a:lnTo>
                    <a:pt x="316" y="184"/>
                  </a:lnTo>
                  <a:lnTo>
                    <a:pt x="316" y="182"/>
                  </a:lnTo>
                  <a:lnTo>
                    <a:pt x="318" y="182"/>
                  </a:lnTo>
                  <a:lnTo>
                    <a:pt x="320" y="182"/>
                  </a:lnTo>
                  <a:lnTo>
                    <a:pt x="320" y="184"/>
                  </a:lnTo>
                  <a:lnTo>
                    <a:pt x="322" y="184"/>
                  </a:lnTo>
                  <a:lnTo>
                    <a:pt x="324" y="184"/>
                  </a:lnTo>
                  <a:lnTo>
                    <a:pt x="324" y="182"/>
                  </a:lnTo>
                  <a:lnTo>
                    <a:pt x="324" y="178"/>
                  </a:lnTo>
                  <a:lnTo>
                    <a:pt x="322" y="174"/>
                  </a:lnTo>
                  <a:lnTo>
                    <a:pt x="322" y="170"/>
                  </a:lnTo>
                  <a:lnTo>
                    <a:pt x="322" y="168"/>
                  </a:lnTo>
                  <a:lnTo>
                    <a:pt x="324" y="168"/>
                  </a:lnTo>
                  <a:lnTo>
                    <a:pt x="328" y="170"/>
                  </a:lnTo>
                  <a:lnTo>
                    <a:pt x="330" y="172"/>
                  </a:lnTo>
                  <a:lnTo>
                    <a:pt x="332" y="172"/>
                  </a:lnTo>
                  <a:lnTo>
                    <a:pt x="334" y="170"/>
                  </a:lnTo>
                  <a:lnTo>
                    <a:pt x="336" y="168"/>
                  </a:lnTo>
                  <a:lnTo>
                    <a:pt x="338" y="166"/>
                  </a:lnTo>
                  <a:lnTo>
                    <a:pt x="340" y="164"/>
                  </a:lnTo>
                  <a:lnTo>
                    <a:pt x="342" y="164"/>
                  </a:lnTo>
                  <a:lnTo>
                    <a:pt x="344" y="160"/>
                  </a:lnTo>
                  <a:lnTo>
                    <a:pt x="344" y="156"/>
                  </a:lnTo>
                  <a:lnTo>
                    <a:pt x="346" y="152"/>
                  </a:lnTo>
                  <a:lnTo>
                    <a:pt x="348" y="146"/>
                  </a:lnTo>
                  <a:lnTo>
                    <a:pt x="350" y="142"/>
                  </a:lnTo>
                  <a:lnTo>
                    <a:pt x="354" y="140"/>
                  </a:lnTo>
                  <a:lnTo>
                    <a:pt x="358" y="138"/>
                  </a:lnTo>
                  <a:lnTo>
                    <a:pt x="368" y="134"/>
                  </a:lnTo>
                  <a:lnTo>
                    <a:pt x="370" y="130"/>
                  </a:lnTo>
                  <a:lnTo>
                    <a:pt x="370" y="128"/>
                  </a:lnTo>
                  <a:lnTo>
                    <a:pt x="372" y="126"/>
                  </a:lnTo>
                  <a:lnTo>
                    <a:pt x="374" y="124"/>
                  </a:lnTo>
                  <a:lnTo>
                    <a:pt x="374" y="120"/>
                  </a:lnTo>
                  <a:lnTo>
                    <a:pt x="376" y="116"/>
                  </a:lnTo>
                  <a:lnTo>
                    <a:pt x="378" y="114"/>
                  </a:lnTo>
                  <a:lnTo>
                    <a:pt x="378" y="110"/>
                  </a:lnTo>
                  <a:lnTo>
                    <a:pt x="378" y="108"/>
                  </a:lnTo>
                  <a:lnTo>
                    <a:pt x="376" y="108"/>
                  </a:lnTo>
                  <a:lnTo>
                    <a:pt x="366" y="110"/>
                  </a:lnTo>
                  <a:lnTo>
                    <a:pt x="354" y="112"/>
                  </a:lnTo>
                  <a:lnTo>
                    <a:pt x="344" y="114"/>
                  </a:lnTo>
                  <a:lnTo>
                    <a:pt x="330" y="112"/>
                  </a:lnTo>
                  <a:lnTo>
                    <a:pt x="328" y="116"/>
                  </a:lnTo>
                  <a:lnTo>
                    <a:pt x="326" y="120"/>
                  </a:lnTo>
                  <a:lnTo>
                    <a:pt x="324" y="124"/>
                  </a:lnTo>
                  <a:lnTo>
                    <a:pt x="322" y="130"/>
                  </a:lnTo>
                  <a:lnTo>
                    <a:pt x="320" y="134"/>
                  </a:lnTo>
                  <a:lnTo>
                    <a:pt x="318" y="136"/>
                  </a:lnTo>
                  <a:lnTo>
                    <a:pt x="316" y="138"/>
                  </a:lnTo>
                  <a:lnTo>
                    <a:pt x="314" y="138"/>
                  </a:lnTo>
                  <a:lnTo>
                    <a:pt x="310" y="138"/>
                  </a:lnTo>
                  <a:lnTo>
                    <a:pt x="306" y="136"/>
                  </a:lnTo>
                  <a:lnTo>
                    <a:pt x="302" y="136"/>
                  </a:lnTo>
                  <a:lnTo>
                    <a:pt x="298" y="136"/>
                  </a:lnTo>
                  <a:lnTo>
                    <a:pt x="294" y="138"/>
                  </a:lnTo>
                  <a:lnTo>
                    <a:pt x="290" y="136"/>
                  </a:lnTo>
                  <a:lnTo>
                    <a:pt x="284" y="136"/>
                  </a:lnTo>
                  <a:lnTo>
                    <a:pt x="282" y="136"/>
                  </a:lnTo>
                  <a:lnTo>
                    <a:pt x="280" y="136"/>
                  </a:lnTo>
                  <a:lnTo>
                    <a:pt x="264" y="13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6" name="Freeform 207">
              <a:extLst>
                <a:ext uri="{FF2B5EF4-FFF2-40B4-BE49-F238E27FC236}">
                  <a16:creationId xmlns:a16="http://schemas.microsoft.com/office/drawing/2014/main" xmlns="" id="{BF423541-537B-4E51-9CC5-B508693ACABB}"/>
                </a:ext>
              </a:extLst>
            </p:cNvPr>
            <p:cNvSpPr>
              <a:spLocks/>
            </p:cNvSpPr>
            <p:nvPr/>
          </p:nvSpPr>
          <p:spPr bwMode="gray">
            <a:xfrm>
              <a:off x="1609" y="2590"/>
              <a:ext cx="196" cy="136"/>
            </a:xfrm>
            <a:custGeom>
              <a:avLst/>
              <a:gdLst>
                <a:gd name="T0" fmla="*/ 194 w 196"/>
                <a:gd name="T1" fmla="*/ 36 h 136"/>
                <a:gd name="T2" fmla="*/ 184 w 196"/>
                <a:gd name="T3" fmla="*/ 36 h 136"/>
                <a:gd name="T4" fmla="*/ 166 w 196"/>
                <a:gd name="T5" fmla="*/ 38 h 136"/>
                <a:gd name="T6" fmla="*/ 162 w 196"/>
                <a:gd name="T7" fmla="*/ 40 h 136"/>
                <a:gd name="T8" fmla="*/ 156 w 196"/>
                <a:gd name="T9" fmla="*/ 44 h 136"/>
                <a:gd name="T10" fmla="*/ 154 w 196"/>
                <a:gd name="T11" fmla="*/ 50 h 136"/>
                <a:gd name="T12" fmla="*/ 134 w 196"/>
                <a:gd name="T13" fmla="*/ 66 h 136"/>
                <a:gd name="T14" fmla="*/ 132 w 196"/>
                <a:gd name="T15" fmla="*/ 66 h 136"/>
                <a:gd name="T16" fmla="*/ 128 w 196"/>
                <a:gd name="T17" fmla="*/ 66 h 136"/>
                <a:gd name="T18" fmla="*/ 122 w 196"/>
                <a:gd name="T19" fmla="*/ 72 h 136"/>
                <a:gd name="T20" fmla="*/ 122 w 196"/>
                <a:gd name="T21" fmla="*/ 84 h 136"/>
                <a:gd name="T22" fmla="*/ 102 w 196"/>
                <a:gd name="T23" fmla="*/ 102 h 136"/>
                <a:gd name="T24" fmla="*/ 94 w 196"/>
                <a:gd name="T25" fmla="*/ 102 h 136"/>
                <a:gd name="T26" fmla="*/ 84 w 196"/>
                <a:gd name="T27" fmla="*/ 104 h 136"/>
                <a:gd name="T28" fmla="*/ 74 w 196"/>
                <a:gd name="T29" fmla="*/ 110 h 136"/>
                <a:gd name="T30" fmla="*/ 68 w 196"/>
                <a:gd name="T31" fmla="*/ 118 h 136"/>
                <a:gd name="T32" fmla="*/ 60 w 196"/>
                <a:gd name="T33" fmla="*/ 124 h 136"/>
                <a:gd name="T34" fmla="*/ 56 w 196"/>
                <a:gd name="T35" fmla="*/ 128 h 136"/>
                <a:gd name="T36" fmla="*/ 52 w 196"/>
                <a:gd name="T37" fmla="*/ 130 h 136"/>
                <a:gd name="T38" fmla="*/ 32 w 196"/>
                <a:gd name="T39" fmla="*/ 136 h 136"/>
                <a:gd name="T40" fmla="*/ 12 w 196"/>
                <a:gd name="T41" fmla="*/ 132 h 136"/>
                <a:gd name="T42" fmla="*/ 0 w 196"/>
                <a:gd name="T43" fmla="*/ 80 h 136"/>
                <a:gd name="T44" fmla="*/ 12 w 196"/>
                <a:gd name="T45" fmla="*/ 42 h 136"/>
                <a:gd name="T46" fmla="*/ 32 w 196"/>
                <a:gd name="T47" fmla="*/ 32 h 136"/>
                <a:gd name="T48" fmla="*/ 38 w 196"/>
                <a:gd name="T49" fmla="*/ 30 h 136"/>
                <a:gd name="T50" fmla="*/ 48 w 196"/>
                <a:gd name="T51" fmla="*/ 24 h 136"/>
                <a:gd name="T52" fmla="*/ 56 w 196"/>
                <a:gd name="T53" fmla="*/ 14 h 136"/>
                <a:gd name="T54" fmla="*/ 60 w 196"/>
                <a:gd name="T55" fmla="*/ 8 h 136"/>
                <a:gd name="T56" fmla="*/ 66 w 196"/>
                <a:gd name="T57" fmla="*/ 10 h 136"/>
                <a:gd name="T58" fmla="*/ 74 w 196"/>
                <a:gd name="T59" fmla="*/ 10 h 136"/>
                <a:gd name="T60" fmla="*/ 92 w 196"/>
                <a:gd name="T61" fmla="*/ 12 h 136"/>
                <a:gd name="T62" fmla="*/ 122 w 196"/>
                <a:gd name="T63" fmla="*/ 2 h 136"/>
                <a:gd name="T64" fmla="*/ 140 w 196"/>
                <a:gd name="T65" fmla="*/ 8 h 136"/>
                <a:gd name="T66" fmla="*/ 142 w 196"/>
                <a:gd name="T67" fmla="*/ 12 h 136"/>
                <a:gd name="T68" fmla="*/ 150 w 196"/>
                <a:gd name="T69" fmla="*/ 16 h 136"/>
                <a:gd name="T70" fmla="*/ 158 w 196"/>
                <a:gd name="T71" fmla="*/ 20 h 136"/>
                <a:gd name="T72" fmla="*/ 194 w 196"/>
                <a:gd name="T73" fmla="*/ 20 h 136"/>
                <a:gd name="T74" fmla="*/ 194 w 196"/>
                <a:gd name="T75" fmla="*/ 24 h 136"/>
                <a:gd name="T76" fmla="*/ 196 w 196"/>
                <a:gd name="T77" fmla="*/ 34 h 1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96"/>
                <a:gd name="T118" fmla="*/ 0 h 136"/>
                <a:gd name="T119" fmla="*/ 196 w 196"/>
                <a:gd name="T120" fmla="*/ 136 h 1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96" h="136">
                  <a:moveTo>
                    <a:pt x="196" y="36"/>
                  </a:moveTo>
                  <a:lnTo>
                    <a:pt x="194" y="36"/>
                  </a:lnTo>
                  <a:lnTo>
                    <a:pt x="190" y="36"/>
                  </a:lnTo>
                  <a:lnTo>
                    <a:pt x="184" y="36"/>
                  </a:lnTo>
                  <a:lnTo>
                    <a:pt x="176" y="36"/>
                  </a:lnTo>
                  <a:lnTo>
                    <a:pt x="166" y="38"/>
                  </a:lnTo>
                  <a:lnTo>
                    <a:pt x="162" y="40"/>
                  </a:lnTo>
                  <a:lnTo>
                    <a:pt x="160" y="42"/>
                  </a:lnTo>
                  <a:lnTo>
                    <a:pt x="156" y="44"/>
                  </a:lnTo>
                  <a:lnTo>
                    <a:pt x="154" y="46"/>
                  </a:lnTo>
                  <a:lnTo>
                    <a:pt x="154" y="50"/>
                  </a:lnTo>
                  <a:lnTo>
                    <a:pt x="138" y="56"/>
                  </a:lnTo>
                  <a:lnTo>
                    <a:pt x="134" y="66"/>
                  </a:lnTo>
                  <a:lnTo>
                    <a:pt x="132" y="66"/>
                  </a:lnTo>
                  <a:lnTo>
                    <a:pt x="130" y="66"/>
                  </a:lnTo>
                  <a:lnTo>
                    <a:pt x="128" y="66"/>
                  </a:lnTo>
                  <a:lnTo>
                    <a:pt x="124" y="68"/>
                  </a:lnTo>
                  <a:lnTo>
                    <a:pt x="122" y="72"/>
                  </a:lnTo>
                  <a:lnTo>
                    <a:pt x="122" y="76"/>
                  </a:lnTo>
                  <a:lnTo>
                    <a:pt x="122" y="84"/>
                  </a:lnTo>
                  <a:lnTo>
                    <a:pt x="104" y="102"/>
                  </a:lnTo>
                  <a:lnTo>
                    <a:pt x="102" y="102"/>
                  </a:lnTo>
                  <a:lnTo>
                    <a:pt x="98" y="102"/>
                  </a:lnTo>
                  <a:lnTo>
                    <a:pt x="94" y="102"/>
                  </a:lnTo>
                  <a:lnTo>
                    <a:pt x="88" y="104"/>
                  </a:lnTo>
                  <a:lnTo>
                    <a:pt x="84" y="104"/>
                  </a:lnTo>
                  <a:lnTo>
                    <a:pt x="78" y="108"/>
                  </a:lnTo>
                  <a:lnTo>
                    <a:pt x="74" y="110"/>
                  </a:lnTo>
                  <a:lnTo>
                    <a:pt x="72" y="114"/>
                  </a:lnTo>
                  <a:lnTo>
                    <a:pt x="68" y="118"/>
                  </a:lnTo>
                  <a:lnTo>
                    <a:pt x="64" y="122"/>
                  </a:lnTo>
                  <a:lnTo>
                    <a:pt x="60" y="124"/>
                  </a:lnTo>
                  <a:lnTo>
                    <a:pt x="58" y="128"/>
                  </a:lnTo>
                  <a:lnTo>
                    <a:pt x="56" y="128"/>
                  </a:lnTo>
                  <a:lnTo>
                    <a:pt x="54" y="130"/>
                  </a:lnTo>
                  <a:lnTo>
                    <a:pt x="52" y="130"/>
                  </a:lnTo>
                  <a:lnTo>
                    <a:pt x="44" y="134"/>
                  </a:lnTo>
                  <a:lnTo>
                    <a:pt x="32" y="136"/>
                  </a:lnTo>
                  <a:lnTo>
                    <a:pt x="20" y="134"/>
                  </a:lnTo>
                  <a:lnTo>
                    <a:pt x="12" y="132"/>
                  </a:lnTo>
                  <a:lnTo>
                    <a:pt x="2" y="110"/>
                  </a:lnTo>
                  <a:lnTo>
                    <a:pt x="0" y="80"/>
                  </a:lnTo>
                  <a:lnTo>
                    <a:pt x="10" y="64"/>
                  </a:lnTo>
                  <a:lnTo>
                    <a:pt x="12" y="42"/>
                  </a:lnTo>
                  <a:lnTo>
                    <a:pt x="28" y="42"/>
                  </a:lnTo>
                  <a:lnTo>
                    <a:pt x="32" y="32"/>
                  </a:lnTo>
                  <a:lnTo>
                    <a:pt x="34" y="32"/>
                  </a:lnTo>
                  <a:lnTo>
                    <a:pt x="38" y="30"/>
                  </a:lnTo>
                  <a:lnTo>
                    <a:pt x="42" y="28"/>
                  </a:lnTo>
                  <a:lnTo>
                    <a:pt x="48" y="24"/>
                  </a:lnTo>
                  <a:lnTo>
                    <a:pt x="52" y="20"/>
                  </a:lnTo>
                  <a:lnTo>
                    <a:pt x="56" y="14"/>
                  </a:lnTo>
                  <a:lnTo>
                    <a:pt x="58" y="8"/>
                  </a:lnTo>
                  <a:lnTo>
                    <a:pt x="60" y="8"/>
                  </a:lnTo>
                  <a:lnTo>
                    <a:pt x="62" y="10"/>
                  </a:lnTo>
                  <a:lnTo>
                    <a:pt x="66" y="10"/>
                  </a:lnTo>
                  <a:lnTo>
                    <a:pt x="70" y="10"/>
                  </a:lnTo>
                  <a:lnTo>
                    <a:pt x="74" y="10"/>
                  </a:lnTo>
                  <a:lnTo>
                    <a:pt x="80" y="10"/>
                  </a:lnTo>
                  <a:lnTo>
                    <a:pt x="92" y="12"/>
                  </a:lnTo>
                  <a:lnTo>
                    <a:pt x="108" y="10"/>
                  </a:lnTo>
                  <a:lnTo>
                    <a:pt x="122" y="2"/>
                  </a:lnTo>
                  <a:lnTo>
                    <a:pt x="132" y="0"/>
                  </a:lnTo>
                  <a:lnTo>
                    <a:pt x="140" y="8"/>
                  </a:lnTo>
                  <a:lnTo>
                    <a:pt x="140" y="10"/>
                  </a:lnTo>
                  <a:lnTo>
                    <a:pt x="142" y="12"/>
                  </a:lnTo>
                  <a:lnTo>
                    <a:pt x="146" y="14"/>
                  </a:lnTo>
                  <a:lnTo>
                    <a:pt x="150" y="16"/>
                  </a:lnTo>
                  <a:lnTo>
                    <a:pt x="154" y="18"/>
                  </a:lnTo>
                  <a:lnTo>
                    <a:pt x="158" y="20"/>
                  </a:lnTo>
                  <a:lnTo>
                    <a:pt x="162" y="20"/>
                  </a:lnTo>
                  <a:lnTo>
                    <a:pt x="194" y="20"/>
                  </a:lnTo>
                  <a:lnTo>
                    <a:pt x="194" y="22"/>
                  </a:lnTo>
                  <a:lnTo>
                    <a:pt x="194" y="24"/>
                  </a:lnTo>
                  <a:lnTo>
                    <a:pt x="194" y="30"/>
                  </a:lnTo>
                  <a:lnTo>
                    <a:pt x="196" y="34"/>
                  </a:lnTo>
                  <a:lnTo>
                    <a:pt x="196" y="3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7" name="Freeform 208">
              <a:extLst>
                <a:ext uri="{FF2B5EF4-FFF2-40B4-BE49-F238E27FC236}">
                  <a16:creationId xmlns:a16="http://schemas.microsoft.com/office/drawing/2014/main" xmlns="" id="{A23F1935-7DB2-4E1B-B139-1F4C05EAD3A5}"/>
                </a:ext>
              </a:extLst>
            </p:cNvPr>
            <p:cNvSpPr>
              <a:spLocks/>
            </p:cNvSpPr>
            <p:nvPr/>
          </p:nvSpPr>
          <p:spPr bwMode="gray">
            <a:xfrm>
              <a:off x="2401" y="2464"/>
              <a:ext cx="116" cy="172"/>
            </a:xfrm>
            <a:custGeom>
              <a:avLst/>
              <a:gdLst>
                <a:gd name="T0" fmla="*/ 112 w 116"/>
                <a:gd name="T1" fmla="*/ 4 h 172"/>
                <a:gd name="T2" fmla="*/ 94 w 116"/>
                <a:gd name="T3" fmla="*/ 20 h 172"/>
                <a:gd name="T4" fmla="*/ 76 w 116"/>
                <a:gd name="T5" fmla="*/ 34 h 172"/>
                <a:gd name="T6" fmla="*/ 66 w 116"/>
                <a:gd name="T7" fmla="*/ 42 h 172"/>
                <a:gd name="T8" fmla="*/ 58 w 116"/>
                <a:gd name="T9" fmla="*/ 48 h 172"/>
                <a:gd name="T10" fmla="*/ 54 w 116"/>
                <a:gd name="T11" fmla="*/ 50 h 172"/>
                <a:gd name="T12" fmla="*/ 18 w 116"/>
                <a:gd name="T13" fmla="*/ 46 h 172"/>
                <a:gd name="T14" fmla="*/ 16 w 116"/>
                <a:gd name="T15" fmla="*/ 52 h 172"/>
                <a:gd name="T16" fmla="*/ 18 w 116"/>
                <a:gd name="T17" fmla="*/ 60 h 172"/>
                <a:gd name="T18" fmla="*/ 18 w 116"/>
                <a:gd name="T19" fmla="*/ 64 h 172"/>
                <a:gd name="T20" fmla="*/ 18 w 116"/>
                <a:gd name="T21" fmla="*/ 70 h 172"/>
                <a:gd name="T22" fmla="*/ 10 w 116"/>
                <a:gd name="T23" fmla="*/ 72 h 172"/>
                <a:gd name="T24" fmla="*/ 4 w 116"/>
                <a:gd name="T25" fmla="*/ 70 h 172"/>
                <a:gd name="T26" fmla="*/ 0 w 116"/>
                <a:gd name="T27" fmla="*/ 70 h 172"/>
                <a:gd name="T28" fmla="*/ 12 w 116"/>
                <a:gd name="T29" fmla="*/ 90 h 172"/>
                <a:gd name="T30" fmla="*/ 16 w 116"/>
                <a:gd name="T31" fmla="*/ 112 h 172"/>
                <a:gd name="T32" fmla="*/ 20 w 116"/>
                <a:gd name="T33" fmla="*/ 114 h 172"/>
                <a:gd name="T34" fmla="*/ 26 w 116"/>
                <a:gd name="T35" fmla="*/ 120 h 172"/>
                <a:gd name="T36" fmla="*/ 34 w 116"/>
                <a:gd name="T37" fmla="*/ 124 h 172"/>
                <a:gd name="T38" fmla="*/ 40 w 116"/>
                <a:gd name="T39" fmla="*/ 128 h 172"/>
                <a:gd name="T40" fmla="*/ 42 w 116"/>
                <a:gd name="T41" fmla="*/ 132 h 172"/>
                <a:gd name="T42" fmla="*/ 42 w 116"/>
                <a:gd name="T43" fmla="*/ 134 h 172"/>
                <a:gd name="T44" fmla="*/ 42 w 116"/>
                <a:gd name="T45" fmla="*/ 140 h 172"/>
                <a:gd name="T46" fmla="*/ 40 w 116"/>
                <a:gd name="T47" fmla="*/ 156 h 172"/>
                <a:gd name="T48" fmla="*/ 42 w 116"/>
                <a:gd name="T49" fmla="*/ 164 h 172"/>
                <a:gd name="T50" fmla="*/ 48 w 116"/>
                <a:gd name="T51" fmla="*/ 170 h 172"/>
                <a:gd name="T52" fmla="*/ 56 w 116"/>
                <a:gd name="T53" fmla="*/ 172 h 172"/>
                <a:gd name="T54" fmla="*/ 64 w 116"/>
                <a:gd name="T55" fmla="*/ 172 h 172"/>
                <a:gd name="T56" fmla="*/ 72 w 116"/>
                <a:gd name="T57" fmla="*/ 166 h 172"/>
                <a:gd name="T58" fmla="*/ 76 w 116"/>
                <a:gd name="T59" fmla="*/ 160 h 172"/>
                <a:gd name="T60" fmla="*/ 78 w 116"/>
                <a:gd name="T61" fmla="*/ 136 h 172"/>
                <a:gd name="T62" fmla="*/ 76 w 116"/>
                <a:gd name="T63" fmla="*/ 120 h 172"/>
                <a:gd name="T64" fmla="*/ 70 w 116"/>
                <a:gd name="T65" fmla="*/ 112 h 172"/>
                <a:gd name="T66" fmla="*/ 66 w 116"/>
                <a:gd name="T67" fmla="*/ 108 h 172"/>
                <a:gd name="T68" fmla="*/ 62 w 116"/>
                <a:gd name="T69" fmla="*/ 106 h 172"/>
                <a:gd name="T70" fmla="*/ 54 w 116"/>
                <a:gd name="T71" fmla="*/ 96 h 172"/>
                <a:gd name="T72" fmla="*/ 54 w 116"/>
                <a:gd name="T73" fmla="*/ 90 h 172"/>
                <a:gd name="T74" fmla="*/ 56 w 116"/>
                <a:gd name="T75" fmla="*/ 86 h 172"/>
                <a:gd name="T76" fmla="*/ 58 w 116"/>
                <a:gd name="T77" fmla="*/ 84 h 172"/>
                <a:gd name="T78" fmla="*/ 60 w 116"/>
                <a:gd name="T79" fmla="*/ 84 h 172"/>
                <a:gd name="T80" fmla="*/ 86 w 116"/>
                <a:gd name="T81" fmla="*/ 56 h 172"/>
                <a:gd name="T82" fmla="*/ 98 w 116"/>
                <a:gd name="T83" fmla="*/ 42 h 172"/>
                <a:gd name="T84" fmla="*/ 110 w 116"/>
                <a:gd name="T85" fmla="*/ 20 h 172"/>
                <a:gd name="T86" fmla="*/ 114 w 116"/>
                <a:gd name="T87" fmla="*/ 8 h 1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6"/>
                <a:gd name="T133" fmla="*/ 0 h 172"/>
                <a:gd name="T134" fmla="*/ 116 w 116"/>
                <a:gd name="T135" fmla="*/ 172 h 1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6" h="172">
                  <a:moveTo>
                    <a:pt x="116" y="0"/>
                  </a:moveTo>
                  <a:lnTo>
                    <a:pt x="112" y="4"/>
                  </a:lnTo>
                  <a:lnTo>
                    <a:pt x="104" y="10"/>
                  </a:lnTo>
                  <a:lnTo>
                    <a:pt x="94" y="20"/>
                  </a:lnTo>
                  <a:lnTo>
                    <a:pt x="84" y="28"/>
                  </a:lnTo>
                  <a:lnTo>
                    <a:pt x="76" y="34"/>
                  </a:lnTo>
                  <a:lnTo>
                    <a:pt x="70" y="38"/>
                  </a:lnTo>
                  <a:lnTo>
                    <a:pt x="66" y="42"/>
                  </a:lnTo>
                  <a:lnTo>
                    <a:pt x="62" y="46"/>
                  </a:lnTo>
                  <a:lnTo>
                    <a:pt x="58" y="48"/>
                  </a:lnTo>
                  <a:lnTo>
                    <a:pt x="54" y="48"/>
                  </a:lnTo>
                  <a:lnTo>
                    <a:pt x="54" y="50"/>
                  </a:lnTo>
                  <a:lnTo>
                    <a:pt x="22" y="46"/>
                  </a:lnTo>
                  <a:lnTo>
                    <a:pt x="18" y="46"/>
                  </a:lnTo>
                  <a:lnTo>
                    <a:pt x="18" y="48"/>
                  </a:lnTo>
                  <a:lnTo>
                    <a:pt x="16" y="52"/>
                  </a:lnTo>
                  <a:lnTo>
                    <a:pt x="16" y="56"/>
                  </a:lnTo>
                  <a:lnTo>
                    <a:pt x="18" y="60"/>
                  </a:lnTo>
                  <a:lnTo>
                    <a:pt x="18" y="62"/>
                  </a:lnTo>
                  <a:lnTo>
                    <a:pt x="18" y="64"/>
                  </a:lnTo>
                  <a:lnTo>
                    <a:pt x="20" y="66"/>
                  </a:lnTo>
                  <a:lnTo>
                    <a:pt x="18" y="70"/>
                  </a:lnTo>
                  <a:lnTo>
                    <a:pt x="14" y="72"/>
                  </a:lnTo>
                  <a:lnTo>
                    <a:pt x="10" y="72"/>
                  </a:lnTo>
                  <a:lnTo>
                    <a:pt x="8" y="72"/>
                  </a:lnTo>
                  <a:lnTo>
                    <a:pt x="4" y="70"/>
                  </a:lnTo>
                  <a:lnTo>
                    <a:pt x="2" y="70"/>
                  </a:lnTo>
                  <a:lnTo>
                    <a:pt x="0" y="70"/>
                  </a:lnTo>
                  <a:lnTo>
                    <a:pt x="0" y="92"/>
                  </a:lnTo>
                  <a:lnTo>
                    <a:pt x="12" y="90"/>
                  </a:lnTo>
                  <a:lnTo>
                    <a:pt x="22" y="98"/>
                  </a:lnTo>
                  <a:lnTo>
                    <a:pt x="16" y="112"/>
                  </a:lnTo>
                  <a:lnTo>
                    <a:pt x="18" y="112"/>
                  </a:lnTo>
                  <a:lnTo>
                    <a:pt x="20" y="114"/>
                  </a:lnTo>
                  <a:lnTo>
                    <a:pt x="22" y="116"/>
                  </a:lnTo>
                  <a:lnTo>
                    <a:pt x="26" y="120"/>
                  </a:lnTo>
                  <a:lnTo>
                    <a:pt x="30" y="122"/>
                  </a:lnTo>
                  <a:lnTo>
                    <a:pt x="34" y="124"/>
                  </a:lnTo>
                  <a:lnTo>
                    <a:pt x="36" y="126"/>
                  </a:lnTo>
                  <a:lnTo>
                    <a:pt x="40" y="128"/>
                  </a:lnTo>
                  <a:lnTo>
                    <a:pt x="42" y="130"/>
                  </a:lnTo>
                  <a:lnTo>
                    <a:pt x="42" y="132"/>
                  </a:lnTo>
                  <a:lnTo>
                    <a:pt x="42" y="134"/>
                  </a:lnTo>
                  <a:lnTo>
                    <a:pt x="42" y="136"/>
                  </a:lnTo>
                  <a:lnTo>
                    <a:pt x="42" y="140"/>
                  </a:lnTo>
                  <a:lnTo>
                    <a:pt x="42" y="148"/>
                  </a:lnTo>
                  <a:lnTo>
                    <a:pt x="40" y="156"/>
                  </a:lnTo>
                  <a:lnTo>
                    <a:pt x="40" y="160"/>
                  </a:lnTo>
                  <a:lnTo>
                    <a:pt x="42" y="164"/>
                  </a:lnTo>
                  <a:lnTo>
                    <a:pt x="46" y="168"/>
                  </a:lnTo>
                  <a:lnTo>
                    <a:pt x="48" y="170"/>
                  </a:lnTo>
                  <a:lnTo>
                    <a:pt x="52" y="170"/>
                  </a:lnTo>
                  <a:lnTo>
                    <a:pt x="56" y="172"/>
                  </a:lnTo>
                  <a:lnTo>
                    <a:pt x="60" y="172"/>
                  </a:lnTo>
                  <a:lnTo>
                    <a:pt x="64" y="172"/>
                  </a:lnTo>
                  <a:lnTo>
                    <a:pt x="68" y="168"/>
                  </a:lnTo>
                  <a:lnTo>
                    <a:pt x="72" y="166"/>
                  </a:lnTo>
                  <a:lnTo>
                    <a:pt x="74" y="162"/>
                  </a:lnTo>
                  <a:lnTo>
                    <a:pt x="76" y="160"/>
                  </a:lnTo>
                  <a:lnTo>
                    <a:pt x="78" y="136"/>
                  </a:lnTo>
                  <a:lnTo>
                    <a:pt x="78" y="128"/>
                  </a:lnTo>
                  <a:lnTo>
                    <a:pt x="76" y="120"/>
                  </a:lnTo>
                  <a:lnTo>
                    <a:pt x="74" y="116"/>
                  </a:lnTo>
                  <a:lnTo>
                    <a:pt x="70" y="112"/>
                  </a:lnTo>
                  <a:lnTo>
                    <a:pt x="68" y="108"/>
                  </a:lnTo>
                  <a:lnTo>
                    <a:pt x="66" y="108"/>
                  </a:lnTo>
                  <a:lnTo>
                    <a:pt x="64" y="106"/>
                  </a:lnTo>
                  <a:lnTo>
                    <a:pt x="62" y="106"/>
                  </a:lnTo>
                  <a:lnTo>
                    <a:pt x="58" y="100"/>
                  </a:lnTo>
                  <a:lnTo>
                    <a:pt x="54" y="96"/>
                  </a:lnTo>
                  <a:lnTo>
                    <a:pt x="54" y="92"/>
                  </a:lnTo>
                  <a:lnTo>
                    <a:pt x="54" y="90"/>
                  </a:lnTo>
                  <a:lnTo>
                    <a:pt x="54" y="88"/>
                  </a:lnTo>
                  <a:lnTo>
                    <a:pt x="56" y="86"/>
                  </a:lnTo>
                  <a:lnTo>
                    <a:pt x="58" y="86"/>
                  </a:lnTo>
                  <a:lnTo>
                    <a:pt x="58" y="84"/>
                  </a:lnTo>
                  <a:lnTo>
                    <a:pt x="60" y="84"/>
                  </a:lnTo>
                  <a:lnTo>
                    <a:pt x="74" y="70"/>
                  </a:lnTo>
                  <a:lnTo>
                    <a:pt x="86" y="56"/>
                  </a:lnTo>
                  <a:lnTo>
                    <a:pt x="94" y="46"/>
                  </a:lnTo>
                  <a:lnTo>
                    <a:pt x="98" y="42"/>
                  </a:lnTo>
                  <a:lnTo>
                    <a:pt x="104" y="32"/>
                  </a:lnTo>
                  <a:lnTo>
                    <a:pt x="110" y="20"/>
                  </a:lnTo>
                  <a:lnTo>
                    <a:pt x="114" y="12"/>
                  </a:lnTo>
                  <a:lnTo>
                    <a:pt x="114" y="8"/>
                  </a:lnTo>
                  <a:lnTo>
                    <a:pt x="11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8" name="Freeform 209">
              <a:extLst>
                <a:ext uri="{FF2B5EF4-FFF2-40B4-BE49-F238E27FC236}">
                  <a16:creationId xmlns:a16="http://schemas.microsoft.com/office/drawing/2014/main" xmlns="" id="{FD3CB053-588D-4269-A53C-C2D38946852D}"/>
                </a:ext>
              </a:extLst>
            </p:cNvPr>
            <p:cNvSpPr>
              <a:spLocks/>
            </p:cNvSpPr>
            <p:nvPr/>
          </p:nvSpPr>
          <p:spPr bwMode="gray">
            <a:xfrm>
              <a:off x="1967" y="2350"/>
              <a:ext cx="420" cy="174"/>
            </a:xfrm>
            <a:custGeom>
              <a:avLst/>
              <a:gdLst>
                <a:gd name="T0" fmla="*/ 26 w 420"/>
                <a:gd name="T1" fmla="*/ 20 h 174"/>
                <a:gd name="T2" fmla="*/ 26 w 420"/>
                <a:gd name="T3" fmla="*/ 18 h 174"/>
                <a:gd name="T4" fmla="*/ 30 w 420"/>
                <a:gd name="T5" fmla="*/ 14 h 174"/>
                <a:gd name="T6" fmla="*/ 36 w 420"/>
                <a:gd name="T7" fmla="*/ 10 h 174"/>
                <a:gd name="T8" fmla="*/ 48 w 420"/>
                <a:gd name="T9" fmla="*/ 12 h 174"/>
                <a:gd name="T10" fmla="*/ 58 w 420"/>
                <a:gd name="T11" fmla="*/ 14 h 174"/>
                <a:gd name="T12" fmla="*/ 78 w 420"/>
                <a:gd name="T13" fmla="*/ 18 h 174"/>
                <a:gd name="T14" fmla="*/ 106 w 420"/>
                <a:gd name="T15" fmla="*/ 42 h 174"/>
                <a:gd name="T16" fmla="*/ 108 w 420"/>
                <a:gd name="T17" fmla="*/ 40 h 174"/>
                <a:gd name="T18" fmla="*/ 114 w 420"/>
                <a:gd name="T19" fmla="*/ 36 h 174"/>
                <a:gd name="T20" fmla="*/ 120 w 420"/>
                <a:gd name="T21" fmla="*/ 28 h 174"/>
                <a:gd name="T22" fmla="*/ 122 w 420"/>
                <a:gd name="T23" fmla="*/ 20 h 174"/>
                <a:gd name="T24" fmla="*/ 128 w 420"/>
                <a:gd name="T25" fmla="*/ 18 h 174"/>
                <a:gd name="T26" fmla="*/ 136 w 420"/>
                <a:gd name="T27" fmla="*/ 14 h 174"/>
                <a:gd name="T28" fmla="*/ 154 w 420"/>
                <a:gd name="T29" fmla="*/ 0 h 174"/>
                <a:gd name="T30" fmla="*/ 178 w 420"/>
                <a:gd name="T31" fmla="*/ 4 h 174"/>
                <a:gd name="T32" fmla="*/ 200 w 420"/>
                <a:gd name="T33" fmla="*/ 2 h 174"/>
                <a:gd name="T34" fmla="*/ 234 w 420"/>
                <a:gd name="T35" fmla="*/ 12 h 174"/>
                <a:gd name="T36" fmla="*/ 256 w 420"/>
                <a:gd name="T37" fmla="*/ 24 h 174"/>
                <a:gd name="T38" fmla="*/ 274 w 420"/>
                <a:gd name="T39" fmla="*/ 26 h 174"/>
                <a:gd name="T40" fmla="*/ 304 w 420"/>
                <a:gd name="T41" fmla="*/ 18 h 174"/>
                <a:gd name="T42" fmla="*/ 318 w 420"/>
                <a:gd name="T43" fmla="*/ 10 h 174"/>
                <a:gd name="T44" fmla="*/ 322 w 420"/>
                <a:gd name="T45" fmla="*/ 4 h 174"/>
                <a:gd name="T46" fmla="*/ 322 w 420"/>
                <a:gd name="T47" fmla="*/ 2 h 174"/>
                <a:gd name="T48" fmla="*/ 342 w 420"/>
                <a:gd name="T49" fmla="*/ 6 h 174"/>
                <a:gd name="T50" fmla="*/ 378 w 420"/>
                <a:gd name="T51" fmla="*/ 22 h 174"/>
                <a:gd name="T52" fmla="*/ 372 w 420"/>
                <a:gd name="T53" fmla="*/ 60 h 174"/>
                <a:gd name="T54" fmla="*/ 382 w 420"/>
                <a:gd name="T55" fmla="*/ 60 h 174"/>
                <a:gd name="T56" fmla="*/ 394 w 420"/>
                <a:gd name="T57" fmla="*/ 60 h 174"/>
                <a:gd name="T58" fmla="*/ 404 w 420"/>
                <a:gd name="T59" fmla="*/ 60 h 174"/>
                <a:gd name="T60" fmla="*/ 412 w 420"/>
                <a:gd name="T61" fmla="*/ 64 h 174"/>
                <a:gd name="T62" fmla="*/ 418 w 420"/>
                <a:gd name="T63" fmla="*/ 68 h 174"/>
                <a:gd name="T64" fmla="*/ 420 w 420"/>
                <a:gd name="T65" fmla="*/ 74 h 174"/>
                <a:gd name="T66" fmla="*/ 414 w 420"/>
                <a:gd name="T67" fmla="*/ 78 h 174"/>
                <a:gd name="T68" fmla="*/ 404 w 420"/>
                <a:gd name="T69" fmla="*/ 84 h 174"/>
                <a:gd name="T70" fmla="*/ 390 w 420"/>
                <a:gd name="T71" fmla="*/ 88 h 174"/>
                <a:gd name="T72" fmla="*/ 374 w 420"/>
                <a:gd name="T73" fmla="*/ 92 h 174"/>
                <a:gd name="T74" fmla="*/ 360 w 420"/>
                <a:gd name="T75" fmla="*/ 100 h 174"/>
                <a:gd name="T76" fmla="*/ 360 w 420"/>
                <a:gd name="T77" fmla="*/ 104 h 174"/>
                <a:gd name="T78" fmla="*/ 358 w 420"/>
                <a:gd name="T79" fmla="*/ 112 h 174"/>
                <a:gd name="T80" fmla="*/ 354 w 420"/>
                <a:gd name="T81" fmla="*/ 120 h 174"/>
                <a:gd name="T82" fmla="*/ 344 w 420"/>
                <a:gd name="T83" fmla="*/ 128 h 174"/>
                <a:gd name="T84" fmla="*/ 322 w 420"/>
                <a:gd name="T85" fmla="*/ 136 h 174"/>
                <a:gd name="T86" fmla="*/ 280 w 420"/>
                <a:gd name="T87" fmla="*/ 144 h 174"/>
                <a:gd name="T88" fmla="*/ 246 w 420"/>
                <a:gd name="T89" fmla="*/ 152 h 174"/>
                <a:gd name="T90" fmla="*/ 232 w 420"/>
                <a:gd name="T91" fmla="*/ 158 h 174"/>
                <a:gd name="T92" fmla="*/ 204 w 420"/>
                <a:gd name="T93" fmla="*/ 172 h 174"/>
                <a:gd name="T94" fmla="*/ 176 w 420"/>
                <a:gd name="T95" fmla="*/ 172 h 174"/>
                <a:gd name="T96" fmla="*/ 162 w 420"/>
                <a:gd name="T97" fmla="*/ 162 h 174"/>
                <a:gd name="T98" fmla="*/ 144 w 420"/>
                <a:gd name="T99" fmla="*/ 160 h 174"/>
                <a:gd name="T100" fmla="*/ 116 w 420"/>
                <a:gd name="T101" fmla="*/ 162 h 174"/>
                <a:gd name="T102" fmla="*/ 88 w 420"/>
                <a:gd name="T103" fmla="*/ 160 h 174"/>
                <a:gd name="T104" fmla="*/ 76 w 420"/>
                <a:gd name="T105" fmla="*/ 148 h 174"/>
                <a:gd name="T106" fmla="*/ 76 w 420"/>
                <a:gd name="T107" fmla="*/ 134 h 174"/>
                <a:gd name="T108" fmla="*/ 66 w 420"/>
                <a:gd name="T109" fmla="*/ 108 h 174"/>
                <a:gd name="T110" fmla="*/ 44 w 420"/>
                <a:gd name="T111" fmla="*/ 94 h 174"/>
                <a:gd name="T112" fmla="*/ 16 w 420"/>
                <a:gd name="T113" fmla="*/ 78 h 174"/>
                <a:gd name="T114" fmla="*/ 0 w 420"/>
                <a:gd name="T115" fmla="*/ 50 h 1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0"/>
                <a:gd name="T175" fmla="*/ 0 h 174"/>
                <a:gd name="T176" fmla="*/ 420 w 420"/>
                <a:gd name="T177" fmla="*/ 174 h 1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0" h="174">
                  <a:moveTo>
                    <a:pt x="4" y="32"/>
                  </a:moveTo>
                  <a:lnTo>
                    <a:pt x="26" y="20"/>
                  </a:lnTo>
                  <a:lnTo>
                    <a:pt x="26" y="18"/>
                  </a:lnTo>
                  <a:lnTo>
                    <a:pt x="28" y="16"/>
                  </a:lnTo>
                  <a:lnTo>
                    <a:pt x="30" y="14"/>
                  </a:lnTo>
                  <a:lnTo>
                    <a:pt x="32" y="12"/>
                  </a:lnTo>
                  <a:lnTo>
                    <a:pt x="36" y="10"/>
                  </a:lnTo>
                  <a:lnTo>
                    <a:pt x="40" y="10"/>
                  </a:lnTo>
                  <a:lnTo>
                    <a:pt x="48" y="12"/>
                  </a:lnTo>
                  <a:lnTo>
                    <a:pt x="56" y="14"/>
                  </a:lnTo>
                  <a:lnTo>
                    <a:pt x="58" y="14"/>
                  </a:lnTo>
                  <a:lnTo>
                    <a:pt x="68" y="14"/>
                  </a:lnTo>
                  <a:lnTo>
                    <a:pt x="78" y="18"/>
                  </a:lnTo>
                  <a:lnTo>
                    <a:pt x="88" y="24"/>
                  </a:lnTo>
                  <a:lnTo>
                    <a:pt x="106" y="42"/>
                  </a:lnTo>
                  <a:lnTo>
                    <a:pt x="108" y="40"/>
                  </a:lnTo>
                  <a:lnTo>
                    <a:pt x="112" y="40"/>
                  </a:lnTo>
                  <a:lnTo>
                    <a:pt x="114" y="36"/>
                  </a:lnTo>
                  <a:lnTo>
                    <a:pt x="118" y="34"/>
                  </a:lnTo>
                  <a:lnTo>
                    <a:pt x="120" y="28"/>
                  </a:lnTo>
                  <a:lnTo>
                    <a:pt x="120" y="22"/>
                  </a:lnTo>
                  <a:lnTo>
                    <a:pt x="122" y="20"/>
                  </a:lnTo>
                  <a:lnTo>
                    <a:pt x="126" y="18"/>
                  </a:lnTo>
                  <a:lnTo>
                    <a:pt x="128" y="18"/>
                  </a:lnTo>
                  <a:lnTo>
                    <a:pt x="132" y="18"/>
                  </a:lnTo>
                  <a:lnTo>
                    <a:pt x="136" y="14"/>
                  </a:lnTo>
                  <a:lnTo>
                    <a:pt x="144" y="6"/>
                  </a:lnTo>
                  <a:lnTo>
                    <a:pt x="154" y="0"/>
                  </a:lnTo>
                  <a:lnTo>
                    <a:pt x="166" y="0"/>
                  </a:lnTo>
                  <a:lnTo>
                    <a:pt x="178" y="4"/>
                  </a:lnTo>
                  <a:lnTo>
                    <a:pt x="190" y="4"/>
                  </a:lnTo>
                  <a:lnTo>
                    <a:pt x="200" y="2"/>
                  </a:lnTo>
                  <a:lnTo>
                    <a:pt x="216" y="4"/>
                  </a:lnTo>
                  <a:lnTo>
                    <a:pt x="234" y="12"/>
                  </a:lnTo>
                  <a:lnTo>
                    <a:pt x="254" y="24"/>
                  </a:lnTo>
                  <a:lnTo>
                    <a:pt x="256" y="24"/>
                  </a:lnTo>
                  <a:lnTo>
                    <a:pt x="262" y="26"/>
                  </a:lnTo>
                  <a:lnTo>
                    <a:pt x="274" y="26"/>
                  </a:lnTo>
                  <a:lnTo>
                    <a:pt x="292" y="22"/>
                  </a:lnTo>
                  <a:lnTo>
                    <a:pt x="304" y="18"/>
                  </a:lnTo>
                  <a:lnTo>
                    <a:pt x="312" y="14"/>
                  </a:lnTo>
                  <a:lnTo>
                    <a:pt x="318" y="10"/>
                  </a:lnTo>
                  <a:lnTo>
                    <a:pt x="320" y="6"/>
                  </a:lnTo>
                  <a:lnTo>
                    <a:pt x="322" y="4"/>
                  </a:lnTo>
                  <a:lnTo>
                    <a:pt x="322" y="2"/>
                  </a:lnTo>
                  <a:lnTo>
                    <a:pt x="330" y="2"/>
                  </a:lnTo>
                  <a:lnTo>
                    <a:pt x="342" y="6"/>
                  </a:lnTo>
                  <a:lnTo>
                    <a:pt x="356" y="14"/>
                  </a:lnTo>
                  <a:lnTo>
                    <a:pt x="378" y="22"/>
                  </a:lnTo>
                  <a:lnTo>
                    <a:pt x="372" y="60"/>
                  </a:lnTo>
                  <a:lnTo>
                    <a:pt x="376" y="60"/>
                  </a:lnTo>
                  <a:lnTo>
                    <a:pt x="382" y="60"/>
                  </a:lnTo>
                  <a:lnTo>
                    <a:pt x="388" y="60"/>
                  </a:lnTo>
                  <a:lnTo>
                    <a:pt x="394" y="60"/>
                  </a:lnTo>
                  <a:lnTo>
                    <a:pt x="398" y="60"/>
                  </a:lnTo>
                  <a:lnTo>
                    <a:pt x="404" y="60"/>
                  </a:lnTo>
                  <a:lnTo>
                    <a:pt x="408" y="62"/>
                  </a:lnTo>
                  <a:lnTo>
                    <a:pt x="412" y="64"/>
                  </a:lnTo>
                  <a:lnTo>
                    <a:pt x="416" y="66"/>
                  </a:lnTo>
                  <a:lnTo>
                    <a:pt x="418" y="68"/>
                  </a:lnTo>
                  <a:lnTo>
                    <a:pt x="420" y="72"/>
                  </a:lnTo>
                  <a:lnTo>
                    <a:pt x="420" y="74"/>
                  </a:lnTo>
                  <a:lnTo>
                    <a:pt x="420" y="76"/>
                  </a:lnTo>
                  <a:lnTo>
                    <a:pt x="414" y="78"/>
                  </a:lnTo>
                  <a:lnTo>
                    <a:pt x="410" y="82"/>
                  </a:lnTo>
                  <a:lnTo>
                    <a:pt x="404" y="84"/>
                  </a:lnTo>
                  <a:lnTo>
                    <a:pt x="398" y="86"/>
                  </a:lnTo>
                  <a:lnTo>
                    <a:pt x="390" y="88"/>
                  </a:lnTo>
                  <a:lnTo>
                    <a:pt x="382" y="88"/>
                  </a:lnTo>
                  <a:lnTo>
                    <a:pt x="374" y="92"/>
                  </a:lnTo>
                  <a:lnTo>
                    <a:pt x="366" y="96"/>
                  </a:lnTo>
                  <a:lnTo>
                    <a:pt x="360" y="100"/>
                  </a:lnTo>
                  <a:lnTo>
                    <a:pt x="360" y="104"/>
                  </a:lnTo>
                  <a:lnTo>
                    <a:pt x="360" y="106"/>
                  </a:lnTo>
                  <a:lnTo>
                    <a:pt x="358" y="112"/>
                  </a:lnTo>
                  <a:lnTo>
                    <a:pt x="358" y="116"/>
                  </a:lnTo>
                  <a:lnTo>
                    <a:pt x="354" y="120"/>
                  </a:lnTo>
                  <a:lnTo>
                    <a:pt x="350" y="126"/>
                  </a:lnTo>
                  <a:lnTo>
                    <a:pt x="344" y="128"/>
                  </a:lnTo>
                  <a:lnTo>
                    <a:pt x="338" y="132"/>
                  </a:lnTo>
                  <a:lnTo>
                    <a:pt x="322" y="136"/>
                  </a:lnTo>
                  <a:lnTo>
                    <a:pt x="302" y="140"/>
                  </a:lnTo>
                  <a:lnTo>
                    <a:pt x="280" y="144"/>
                  </a:lnTo>
                  <a:lnTo>
                    <a:pt x="262" y="148"/>
                  </a:lnTo>
                  <a:lnTo>
                    <a:pt x="246" y="152"/>
                  </a:lnTo>
                  <a:lnTo>
                    <a:pt x="238" y="154"/>
                  </a:lnTo>
                  <a:lnTo>
                    <a:pt x="232" y="158"/>
                  </a:lnTo>
                  <a:lnTo>
                    <a:pt x="218" y="166"/>
                  </a:lnTo>
                  <a:lnTo>
                    <a:pt x="204" y="172"/>
                  </a:lnTo>
                  <a:lnTo>
                    <a:pt x="186" y="174"/>
                  </a:lnTo>
                  <a:lnTo>
                    <a:pt x="176" y="172"/>
                  </a:lnTo>
                  <a:lnTo>
                    <a:pt x="170" y="166"/>
                  </a:lnTo>
                  <a:lnTo>
                    <a:pt x="162" y="162"/>
                  </a:lnTo>
                  <a:lnTo>
                    <a:pt x="156" y="160"/>
                  </a:lnTo>
                  <a:lnTo>
                    <a:pt x="144" y="160"/>
                  </a:lnTo>
                  <a:lnTo>
                    <a:pt x="132" y="162"/>
                  </a:lnTo>
                  <a:lnTo>
                    <a:pt x="116" y="162"/>
                  </a:lnTo>
                  <a:lnTo>
                    <a:pt x="102" y="162"/>
                  </a:lnTo>
                  <a:lnTo>
                    <a:pt x="88" y="160"/>
                  </a:lnTo>
                  <a:lnTo>
                    <a:pt x="80" y="156"/>
                  </a:lnTo>
                  <a:lnTo>
                    <a:pt x="76" y="148"/>
                  </a:lnTo>
                  <a:lnTo>
                    <a:pt x="76" y="144"/>
                  </a:lnTo>
                  <a:lnTo>
                    <a:pt x="76" y="134"/>
                  </a:lnTo>
                  <a:lnTo>
                    <a:pt x="72" y="120"/>
                  </a:lnTo>
                  <a:lnTo>
                    <a:pt x="66" y="108"/>
                  </a:lnTo>
                  <a:lnTo>
                    <a:pt x="56" y="100"/>
                  </a:lnTo>
                  <a:lnTo>
                    <a:pt x="44" y="94"/>
                  </a:lnTo>
                  <a:lnTo>
                    <a:pt x="30" y="88"/>
                  </a:lnTo>
                  <a:lnTo>
                    <a:pt x="16" y="78"/>
                  </a:lnTo>
                  <a:lnTo>
                    <a:pt x="6" y="66"/>
                  </a:lnTo>
                  <a:lnTo>
                    <a:pt x="0" y="50"/>
                  </a:lnTo>
                  <a:lnTo>
                    <a:pt x="4" y="3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19" name="Freeform 210">
              <a:extLst>
                <a:ext uri="{FF2B5EF4-FFF2-40B4-BE49-F238E27FC236}">
                  <a16:creationId xmlns:a16="http://schemas.microsoft.com/office/drawing/2014/main" xmlns="" id="{01AEC4F2-4E29-4AC6-9887-983C9A062797}"/>
                </a:ext>
              </a:extLst>
            </p:cNvPr>
            <p:cNvSpPr>
              <a:spLocks/>
            </p:cNvSpPr>
            <p:nvPr/>
          </p:nvSpPr>
          <p:spPr bwMode="gray">
            <a:xfrm>
              <a:off x="1775" y="2296"/>
              <a:ext cx="790" cy="574"/>
            </a:xfrm>
            <a:custGeom>
              <a:avLst/>
              <a:gdLst>
                <a:gd name="T0" fmla="*/ 258 w 790"/>
                <a:gd name="T1" fmla="*/ 162 h 574"/>
                <a:gd name="T2" fmla="*/ 310 w 790"/>
                <a:gd name="T3" fmla="*/ 218 h 574"/>
                <a:gd name="T4" fmla="*/ 396 w 790"/>
                <a:gd name="T5" fmla="*/ 226 h 574"/>
                <a:gd name="T6" fmla="*/ 514 w 790"/>
                <a:gd name="T7" fmla="*/ 190 h 574"/>
                <a:gd name="T8" fmla="*/ 584 w 790"/>
                <a:gd name="T9" fmla="*/ 142 h 574"/>
                <a:gd name="T10" fmla="*/ 606 w 790"/>
                <a:gd name="T11" fmla="*/ 118 h 574"/>
                <a:gd name="T12" fmla="*/ 588 w 790"/>
                <a:gd name="T13" fmla="*/ 56 h 574"/>
                <a:gd name="T14" fmla="*/ 658 w 790"/>
                <a:gd name="T15" fmla="*/ 8 h 574"/>
                <a:gd name="T16" fmla="*/ 678 w 790"/>
                <a:gd name="T17" fmla="*/ 52 h 574"/>
                <a:gd name="T18" fmla="*/ 712 w 790"/>
                <a:gd name="T19" fmla="*/ 90 h 574"/>
                <a:gd name="T20" fmla="*/ 734 w 790"/>
                <a:gd name="T21" fmla="*/ 108 h 574"/>
                <a:gd name="T22" fmla="*/ 762 w 790"/>
                <a:gd name="T23" fmla="*/ 104 h 574"/>
                <a:gd name="T24" fmla="*/ 790 w 790"/>
                <a:gd name="T25" fmla="*/ 78 h 574"/>
                <a:gd name="T26" fmla="*/ 778 w 790"/>
                <a:gd name="T27" fmla="*/ 120 h 574"/>
                <a:gd name="T28" fmla="*/ 698 w 790"/>
                <a:gd name="T29" fmla="*/ 208 h 574"/>
                <a:gd name="T30" fmla="*/ 660 w 790"/>
                <a:gd name="T31" fmla="*/ 216 h 574"/>
                <a:gd name="T32" fmla="*/ 644 w 790"/>
                <a:gd name="T33" fmla="*/ 224 h 574"/>
                <a:gd name="T34" fmla="*/ 636 w 790"/>
                <a:gd name="T35" fmla="*/ 242 h 574"/>
                <a:gd name="T36" fmla="*/ 618 w 790"/>
                <a:gd name="T37" fmla="*/ 270 h 574"/>
                <a:gd name="T38" fmla="*/ 600 w 790"/>
                <a:gd name="T39" fmla="*/ 268 h 574"/>
                <a:gd name="T40" fmla="*/ 596 w 790"/>
                <a:gd name="T41" fmla="*/ 254 h 574"/>
                <a:gd name="T42" fmla="*/ 556 w 790"/>
                <a:gd name="T43" fmla="*/ 264 h 574"/>
                <a:gd name="T44" fmla="*/ 560 w 790"/>
                <a:gd name="T45" fmla="*/ 282 h 574"/>
                <a:gd name="T46" fmla="*/ 590 w 790"/>
                <a:gd name="T47" fmla="*/ 294 h 574"/>
                <a:gd name="T48" fmla="*/ 624 w 790"/>
                <a:gd name="T49" fmla="*/ 298 h 574"/>
                <a:gd name="T50" fmla="*/ 592 w 790"/>
                <a:gd name="T51" fmla="*/ 316 h 574"/>
                <a:gd name="T52" fmla="*/ 582 w 790"/>
                <a:gd name="T53" fmla="*/ 336 h 574"/>
                <a:gd name="T54" fmla="*/ 608 w 790"/>
                <a:gd name="T55" fmla="*/ 390 h 574"/>
                <a:gd name="T56" fmla="*/ 614 w 790"/>
                <a:gd name="T57" fmla="*/ 422 h 574"/>
                <a:gd name="T58" fmla="*/ 560 w 790"/>
                <a:gd name="T59" fmla="*/ 502 h 574"/>
                <a:gd name="T60" fmla="*/ 482 w 790"/>
                <a:gd name="T61" fmla="*/ 534 h 574"/>
                <a:gd name="T62" fmla="*/ 468 w 790"/>
                <a:gd name="T63" fmla="*/ 546 h 574"/>
                <a:gd name="T64" fmla="*/ 454 w 790"/>
                <a:gd name="T65" fmla="*/ 574 h 574"/>
                <a:gd name="T66" fmla="*/ 460 w 790"/>
                <a:gd name="T67" fmla="*/ 548 h 574"/>
                <a:gd name="T68" fmla="*/ 442 w 790"/>
                <a:gd name="T69" fmla="*/ 532 h 574"/>
                <a:gd name="T70" fmla="*/ 408 w 790"/>
                <a:gd name="T71" fmla="*/ 516 h 574"/>
                <a:gd name="T72" fmla="*/ 372 w 790"/>
                <a:gd name="T73" fmla="*/ 514 h 574"/>
                <a:gd name="T74" fmla="*/ 358 w 790"/>
                <a:gd name="T75" fmla="*/ 524 h 574"/>
                <a:gd name="T76" fmla="*/ 356 w 790"/>
                <a:gd name="T77" fmla="*/ 542 h 574"/>
                <a:gd name="T78" fmla="*/ 338 w 790"/>
                <a:gd name="T79" fmla="*/ 548 h 574"/>
                <a:gd name="T80" fmla="*/ 334 w 790"/>
                <a:gd name="T81" fmla="*/ 534 h 574"/>
                <a:gd name="T82" fmla="*/ 308 w 790"/>
                <a:gd name="T83" fmla="*/ 520 h 574"/>
                <a:gd name="T84" fmla="*/ 304 w 790"/>
                <a:gd name="T85" fmla="*/ 452 h 574"/>
                <a:gd name="T86" fmla="*/ 232 w 790"/>
                <a:gd name="T87" fmla="*/ 440 h 574"/>
                <a:gd name="T88" fmla="*/ 186 w 790"/>
                <a:gd name="T89" fmla="*/ 454 h 574"/>
                <a:gd name="T90" fmla="*/ 180 w 790"/>
                <a:gd name="T91" fmla="*/ 450 h 574"/>
                <a:gd name="T92" fmla="*/ 92 w 790"/>
                <a:gd name="T93" fmla="*/ 380 h 574"/>
                <a:gd name="T94" fmla="*/ 90 w 790"/>
                <a:gd name="T95" fmla="*/ 346 h 574"/>
                <a:gd name="T96" fmla="*/ 60 w 790"/>
                <a:gd name="T97" fmla="*/ 330 h 574"/>
                <a:gd name="T98" fmla="*/ 22 w 790"/>
                <a:gd name="T99" fmla="*/ 308 h 574"/>
                <a:gd name="T100" fmla="*/ 10 w 790"/>
                <a:gd name="T101" fmla="*/ 282 h 574"/>
                <a:gd name="T102" fmla="*/ 0 w 790"/>
                <a:gd name="T103" fmla="*/ 266 h 574"/>
                <a:gd name="T104" fmla="*/ 40 w 790"/>
                <a:gd name="T105" fmla="*/ 246 h 574"/>
                <a:gd name="T106" fmla="*/ 60 w 790"/>
                <a:gd name="T107" fmla="*/ 240 h 574"/>
                <a:gd name="T108" fmla="*/ 84 w 790"/>
                <a:gd name="T109" fmla="*/ 212 h 574"/>
                <a:gd name="T110" fmla="*/ 74 w 790"/>
                <a:gd name="T111" fmla="*/ 188 h 574"/>
                <a:gd name="T112" fmla="*/ 90 w 790"/>
                <a:gd name="T113" fmla="*/ 176 h 574"/>
                <a:gd name="T114" fmla="*/ 110 w 790"/>
                <a:gd name="T115" fmla="*/ 164 h 574"/>
                <a:gd name="T116" fmla="*/ 134 w 790"/>
                <a:gd name="T117" fmla="*/ 130 h 574"/>
                <a:gd name="T118" fmla="*/ 164 w 790"/>
                <a:gd name="T119" fmla="*/ 102 h 574"/>
                <a:gd name="T120" fmla="*/ 180 w 790"/>
                <a:gd name="T121" fmla="*/ 86 h 5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0"/>
                <a:gd name="T184" fmla="*/ 0 h 574"/>
                <a:gd name="T185" fmla="*/ 790 w 790"/>
                <a:gd name="T186" fmla="*/ 574 h 5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0" h="574">
                  <a:moveTo>
                    <a:pt x="194" y="86"/>
                  </a:moveTo>
                  <a:lnTo>
                    <a:pt x="192" y="104"/>
                  </a:lnTo>
                  <a:lnTo>
                    <a:pt x="198" y="120"/>
                  </a:lnTo>
                  <a:lnTo>
                    <a:pt x="208" y="132"/>
                  </a:lnTo>
                  <a:lnTo>
                    <a:pt x="222" y="142"/>
                  </a:lnTo>
                  <a:lnTo>
                    <a:pt x="236" y="148"/>
                  </a:lnTo>
                  <a:lnTo>
                    <a:pt x="248" y="154"/>
                  </a:lnTo>
                  <a:lnTo>
                    <a:pt x="258" y="162"/>
                  </a:lnTo>
                  <a:lnTo>
                    <a:pt x="264" y="174"/>
                  </a:lnTo>
                  <a:lnTo>
                    <a:pt x="268" y="188"/>
                  </a:lnTo>
                  <a:lnTo>
                    <a:pt x="270" y="198"/>
                  </a:lnTo>
                  <a:lnTo>
                    <a:pt x="270" y="202"/>
                  </a:lnTo>
                  <a:lnTo>
                    <a:pt x="272" y="210"/>
                  </a:lnTo>
                  <a:lnTo>
                    <a:pt x="280" y="214"/>
                  </a:lnTo>
                  <a:lnTo>
                    <a:pt x="294" y="216"/>
                  </a:lnTo>
                  <a:lnTo>
                    <a:pt x="310" y="218"/>
                  </a:lnTo>
                  <a:lnTo>
                    <a:pt x="324" y="216"/>
                  </a:lnTo>
                  <a:lnTo>
                    <a:pt x="338" y="214"/>
                  </a:lnTo>
                  <a:lnTo>
                    <a:pt x="348" y="214"/>
                  </a:lnTo>
                  <a:lnTo>
                    <a:pt x="356" y="216"/>
                  </a:lnTo>
                  <a:lnTo>
                    <a:pt x="362" y="222"/>
                  </a:lnTo>
                  <a:lnTo>
                    <a:pt x="368" y="226"/>
                  </a:lnTo>
                  <a:lnTo>
                    <a:pt x="380" y="228"/>
                  </a:lnTo>
                  <a:lnTo>
                    <a:pt x="396" y="226"/>
                  </a:lnTo>
                  <a:lnTo>
                    <a:pt x="412" y="220"/>
                  </a:lnTo>
                  <a:lnTo>
                    <a:pt x="424" y="212"/>
                  </a:lnTo>
                  <a:lnTo>
                    <a:pt x="432" y="208"/>
                  </a:lnTo>
                  <a:lnTo>
                    <a:pt x="440" y="206"/>
                  </a:lnTo>
                  <a:lnTo>
                    <a:pt x="454" y="202"/>
                  </a:lnTo>
                  <a:lnTo>
                    <a:pt x="474" y="198"/>
                  </a:lnTo>
                  <a:lnTo>
                    <a:pt x="494" y="194"/>
                  </a:lnTo>
                  <a:lnTo>
                    <a:pt x="514" y="190"/>
                  </a:lnTo>
                  <a:lnTo>
                    <a:pt x="530" y="186"/>
                  </a:lnTo>
                  <a:lnTo>
                    <a:pt x="542" y="180"/>
                  </a:lnTo>
                  <a:lnTo>
                    <a:pt x="548" y="172"/>
                  </a:lnTo>
                  <a:lnTo>
                    <a:pt x="552" y="164"/>
                  </a:lnTo>
                  <a:lnTo>
                    <a:pt x="552" y="156"/>
                  </a:lnTo>
                  <a:lnTo>
                    <a:pt x="552" y="154"/>
                  </a:lnTo>
                  <a:lnTo>
                    <a:pt x="568" y="146"/>
                  </a:lnTo>
                  <a:lnTo>
                    <a:pt x="584" y="142"/>
                  </a:lnTo>
                  <a:lnTo>
                    <a:pt x="590" y="142"/>
                  </a:lnTo>
                  <a:lnTo>
                    <a:pt x="596" y="140"/>
                  </a:lnTo>
                  <a:lnTo>
                    <a:pt x="604" y="138"/>
                  </a:lnTo>
                  <a:lnTo>
                    <a:pt x="608" y="134"/>
                  </a:lnTo>
                  <a:lnTo>
                    <a:pt x="612" y="130"/>
                  </a:lnTo>
                  <a:lnTo>
                    <a:pt x="612" y="126"/>
                  </a:lnTo>
                  <a:lnTo>
                    <a:pt x="610" y="122"/>
                  </a:lnTo>
                  <a:lnTo>
                    <a:pt x="606" y="118"/>
                  </a:lnTo>
                  <a:lnTo>
                    <a:pt x="600" y="116"/>
                  </a:lnTo>
                  <a:lnTo>
                    <a:pt x="596" y="114"/>
                  </a:lnTo>
                  <a:lnTo>
                    <a:pt x="592" y="114"/>
                  </a:lnTo>
                  <a:lnTo>
                    <a:pt x="590" y="114"/>
                  </a:lnTo>
                  <a:lnTo>
                    <a:pt x="562" y="114"/>
                  </a:lnTo>
                  <a:lnTo>
                    <a:pt x="570" y="76"/>
                  </a:lnTo>
                  <a:lnTo>
                    <a:pt x="588" y="60"/>
                  </a:lnTo>
                  <a:lnTo>
                    <a:pt x="588" y="56"/>
                  </a:lnTo>
                  <a:lnTo>
                    <a:pt x="588" y="46"/>
                  </a:lnTo>
                  <a:lnTo>
                    <a:pt x="590" y="34"/>
                  </a:lnTo>
                  <a:lnTo>
                    <a:pt x="594" y="20"/>
                  </a:lnTo>
                  <a:lnTo>
                    <a:pt x="602" y="8"/>
                  </a:lnTo>
                  <a:lnTo>
                    <a:pt x="614" y="2"/>
                  </a:lnTo>
                  <a:lnTo>
                    <a:pt x="634" y="0"/>
                  </a:lnTo>
                  <a:lnTo>
                    <a:pt x="648" y="2"/>
                  </a:lnTo>
                  <a:lnTo>
                    <a:pt x="658" y="8"/>
                  </a:lnTo>
                  <a:lnTo>
                    <a:pt x="664" y="20"/>
                  </a:lnTo>
                  <a:lnTo>
                    <a:pt x="666" y="22"/>
                  </a:lnTo>
                  <a:lnTo>
                    <a:pt x="666" y="24"/>
                  </a:lnTo>
                  <a:lnTo>
                    <a:pt x="668" y="30"/>
                  </a:lnTo>
                  <a:lnTo>
                    <a:pt x="672" y="36"/>
                  </a:lnTo>
                  <a:lnTo>
                    <a:pt x="674" y="42"/>
                  </a:lnTo>
                  <a:lnTo>
                    <a:pt x="676" y="50"/>
                  </a:lnTo>
                  <a:lnTo>
                    <a:pt x="678" y="52"/>
                  </a:lnTo>
                  <a:lnTo>
                    <a:pt x="686" y="60"/>
                  </a:lnTo>
                  <a:lnTo>
                    <a:pt x="694" y="70"/>
                  </a:lnTo>
                  <a:lnTo>
                    <a:pt x="700" y="80"/>
                  </a:lnTo>
                  <a:lnTo>
                    <a:pt x="702" y="92"/>
                  </a:lnTo>
                  <a:lnTo>
                    <a:pt x="704" y="92"/>
                  </a:lnTo>
                  <a:lnTo>
                    <a:pt x="706" y="92"/>
                  </a:lnTo>
                  <a:lnTo>
                    <a:pt x="708" y="90"/>
                  </a:lnTo>
                  <a:lnTo>
                    <a:pt x="712" y="90"/>
                  </a:lnTo>
                  <a:lnTo>
                    <a:pt x="716" y="90"/>
                  </a:lnTo>
                  <a:lnTo>
                    <a:pt x="722" y="92"/>
                  </a:lnTo>
                  <a:lnTo>
                    <a:pt x="726" y="94"/>
                  </a:lnTo>
                  <a:lnTo>
                    <a:pt x="730" y="98"/>
                  </a:lnTo>
                  <a:lnTo>
                    <a:pt x="732" y="104"/>
                  </a:lnTo>
                  <a:lnTo>
                    <a:pt x="734" y="106"/>
                  </a:lnTo>
                  <a:lnTo>
                    <a:pt x="734" y="108"/>
                  </a:lnTo>
                  <a:lnTo>
                    <a:pt x="736" y="112"/>
                  </a:lnTo>
                  <a:lnTo>
                    <a:pt x="738" y="114"/>
                  </a:lnTo>
                  <a:lnTo>
                    <a:pt x="742" y="114"/>
                  </a:lnTo>
                  <a:lnTo>
                    <a:pt x="746" y="114"/>
                  </a:lnTo>
                  <a:lnTo>
                    <a:pt x="752" y="112"/>
                  </a:lnTo>
                  <a:lnTo>
                    <a:pt x="758" y="108"/>
                  </a:lnTo>
                  <a:lnTo>
                    <a:pt x="760" y="108"/>
                  </a:lnTo>
                  <a:lnTo>
                    <a:pt x="762" y="104"/>
                  </a:lnTo>
                  <a:lnTo>
                    <a:pt x="764" y="100"/>
                  </a:lnTo>
                  <a:lnTo>
                    <a:pt x="768" y="94"/>
                  </a:lnTo>
                  <a:lnTo>
                    <a:pt x="774" y="90"/>
                  </a:lnTo>
                  <a:lnTo>
                    <a:pt x="778" y="84"/>
                  </a:lnTo>
                  <a:lnTo>
                    <a:pt x="784" y="80"/>
                  </a:lnTo>
                  <a:lnTo>
                    <a:pt x="790" y="78"/>
                  </a:lnTo>
                  <a:lnTo>
                    <a:pt x="790" y="80"/>
                  </a:lnTo>
                  <a:lnTo>
                    <a:pt x="790" y="82"/>
                  </a:lnTo>
                  <a:lnTo>
                    <a:pt x="790" y="86"/>
                  </a:lnTo>
                  <a:lnTo>
                    <a:pt x="790" y="90"/>
                  </a:lnTo>
                  <a:lnTo>
                    <a:pt x="788" y="96"/>
                  </a:lnTo>
                  <a:lnTo>
                    <a:pt x="786" y="104"/>
                  </a:lnTo>
                  <a:lnTo>
                    <a:pt x="784" y="108"/>
                  </a:lnTo>
                  <a:lnTo>
                    <a:pt x="778" y="120"/>
                  </a:lnTo>
                  <a:lnTo>
                    <a:pt x="772" y="132"/>
                  </a:lnTo>
                  <a:lnTo>
                    <a:pt x="762" y="144"/>
                  </a:lnTo>
                  <a:lnTo>
                    <a:pt x="752" y="156"/>
                  </a:lnTo>
                  <a:lnTo>
                    <a:pt x="744" y="164"/>
                  </a:lnTo>
                  <a:lnTo>
                    <a:pt x="740" y="174"/>
                  </a:lnTo>
                  <a:lnTo>
                    <a:pt x="720" y="190"/>
                  </a:lnTo>
                  <a:lnTo>
                    <a:pt x="698" y="208"/>
                  </a:lnTo>
                  <a:lnTo>
                    <a:pt x="696" y="210"/>
                  </a:lnTo>
                  <a:lnTo>
                    <a:pt x="694" y="212"/>
                  </a:lnTo>
                  <a:lnTo>
                    <a:pt x="690" y="214"/>
                  </a:lnTo>
                  <a:lnTo>
                    <a:pt x="686" y="216"/>
                  </a:lnTo>
                  <a:lnTo>
                    <a:pt x="680" y="218"/>
                  </a:lnTo>
                  <a:lnTo>
                    <a:pt x="672" y="218"/>
                  </a:lnTo>
                  <a:lnTo>
                    <a:pt x="666" y="218"/>
                  </a:lnTo>
                  <a:lnTo>
                    <a:pt x="660" y="216"/>
                  </a:lnTo>
                  <a:lnTo>
                    <a:pt x="656" y="216"/>
                  </a:lnTo>
                  <a:lnTo>
                    <a:pt x="654" y="216"/>
                  </a:lnTo>
                  <a:lnTo>
                    <a:pt x="652" y="216"/>
                  </a:lnTo>
                  <a:lnTo>
                    <a:pt x="648" y="216"/>
                  </a:lnTo>
                  <a:lnTo>
                    <a:pt x="646" y="218"/>
                  </a:lnTo>
                  <a:lnTo>
                    <a:pt x="644" y="220"/>
                  </a:lnTo>
                  <a:lnTo>
                    <a:pt x="644" y="224"/>
                  </a:lnTo>
                  <a:lnTo>
                    <a:pt x="646" y="228"/>
                  </a:lnTo>
                  <a:lnTo>
                    <a:pt x="646" y="232"/>
                  </a:lnTo>
                  <a:lnTo>
                    <a:pt x="646" y="236"/>
                  </a:lnTo>
                  <a:lnTo>
                    <a:pt x="646" y="238"/>
                  </a:lnTo>
                  <a:lnTo>
                    <a:pt x="644" y="240"/>
                  </a:lnTo>
                  <a:lnTo>
                    <a:pt x="642" y="242"/>
                  </a:lnTo>
                  <a:lnTo>
                    <a:pt x="638" y="242"/>
                  </a:lnTo>
                  <a:lnTo>
                    <a:pt x="636" y="242"/>
                  </a:lnTo>
                  <a:lnTo>
                    <a:pt x="632" y="240"/>
                  </a:lnTo>
                  <a:lnTo>
                    <a:pt x="630" y="240"/>
                  </a:lnTo>
                  <a:lnTo>
                    <a:pt x="628" y="240"/>
                  </a:lnTo>
                  <a:lnTo>
                    <a:pt x="628" y="262"/>
                  </a:lnTo>
                  <a:lnTo>
                    <a:pt x="626" y="264"/>
                  </a:lnTo>
                  <a:lnTo>
                    <a:pt x="622" y="268"/>
                  </a:lnTo>
                  <a:lnTo>
                    <a:pt x="618" y="270"/>
                  </a:lnTo>
                  <a:lnTo>
                    <a:pt x="612" y="274"/>
                  </a:lnTo>
                  <a:lnTo>
                    <a:pt x="608" y="276"/>
                  </a:lnTo>
                  <a:lnTo>
                    <a:pt x="606" y="276"/>
                  </a:lnTo>
                  <a:lnTo>
                    <a:pt x="604" y="276"/>
                  </a:lnTo>
                  <a:lnTo>
                    <a:pt x="602" y="274"/>
                  </a:lnTo>
                  <a:lnTo>
                    <a:pt x="600" y="274"/>
                  </a:lnTo>
                  <a:lnTo>
                    <a:pt x="600" y="272"/>
                  </a:lnTo>
                  <a:lnTo>
                    <a:pt x="600" y="268"/>
                  </a:lnTo>
                  <a:lnTo>
                    <a:pt x="602" y="264"/>
                  </a:lnTo>
                  <a:lnTo>
                    <a:pt x="606" y="262"/>
                  </a:lnTo>
                  <a:lnTo>
                    <a:pt x="608" y="258"/>
                  </a:lnTo>
                  <a:lnTo>
                    <a:pt x="608" y="256"/>
                  </a:lnTo>
                  <a:lnTo>
                    <a:pt x="608" y="254"/>
                  </a:lnTo>
                  <a:lnTo>
                    <a:pt x="604" y="252"/>
                  </a:lnTo>
                  <a:lnTo>
                    <a:pt x="600" y="252"/>
                  </a:lnTo>
                  <a:lnTo>
                    <a:pt x="596" y="254"/>
                  </a:lnTo>
                  <a:lnTo>
                    <a:pt x="592" y="256"/>
                  </a:lnTo>
                  <a:lnTo>
                    <a:pt x="586" y="260"/>
                  </a:lnTo>
                  <a:lnTo>
                    <a:pt x="582" y="264"/>
                  </a:lnTo>
                  <a:lnTo>
                    <a:pt x="574" y="266"/>
                  </a:lnTo>
                  <a:lnTo>
                    <a:pt x="568" y="266"/>
                  </a:lnTo>
                  <a:lnTo>
                    <a:pt x="562" y="266"/>
                  </a:lnTo>
                  <a:lnTo>
                    <a:pt x="558" y="266"/>
                  </a:lnTo>
                  <a:lnTo>
                    <a:pt x="556" y="264"/>
                  </a:lnTo>
                  <a:lnTo>
                    <a:pt x="554" y="264"/>
                  </a:lnTo>
                  <a:lnTo>
                    <a:pt x="552" y="266"/>
                  </a:lnTo>
                  <a:lnTo>
                    <a:pt x="550" y="268"/>
                  </a:lnTo>
                  <a:lnTo>
                    <a:pt x="550" y="270"/>
                  </a:lnTo>
                  <a:lnTo>
                    <a:pt x="552" y="274"/>
                  </a:lnTo>
                  <a:lnTo>
                    <a:pt x="554" y="278"/>
                  </a:lnTo>
                  <a:lnTo>
                    <a:pt x="560" y="282"/>
                  </a:lnTo>
                  <a:lnTo>
                    <a:pt x="566" y="286"/>
                  </a:lnTo>
                  <a:lnTo>
                    <a:pt x="570" y="290"/>
                  </a:lnTo>
                  <a:lnTo>
                    <a:pt x="574" y="294"/>
                  </a:lnTo>
                  <a:lnTo>
                    <a:pt x="578" y="296"/>
                  </a:lnTo>
                  <a:lnTo>
                    <a:pt x="580" y="296"/>
                  </a:lnTo>
                  <a:lnTo>
                    <a:pt x="584" y="294"/>
                  </a:lnTo>
                  <a:lnTo>
                    <a:pt x="590" y="294"/>
                  </a:lnTo>
                  <a:lnTo>
                    <a:pt x="594" y="292"/>
                  </a:lnTo>
                  <a:lnTo>
                    <a:pt x="600" y="292"/>
                  </a:lnTo>
                  <a:lnTo>
                    <a:pt x="604" y="290"/>
                  </a:lnTo>
                  <a:lnTo>
                    <a:pt x="610" y="290"/>
                  </a:lnTo>
                  <a:lnTo>
                    <a:pt x="616" y="292"/>
                  </a:lnTo>
                  <a:lnTo>
                    <a:pt x="620" y="294"/>
                  </a:lnTo>
                  <a:lnTo>
                    <a:pt x="622" y="296"/>
                  </a:lnTo>
                  <a:lnTo>
                    <a:pt x="624" y="298"/>
                  </a:lnTo>
                  <a:lnTo>
                    <a:pt x="624" y="300"/>
                  </a:lnTo>
                  <a:lnTo>
                    <a:pt x="620" y="302"/>
                  </a:lnTo>
                  <a:lnTo>
                    <a:pt x="616" y="304"/>
                  </a:lnTo>
                  <a:lnTo>
                    <a:pt x="610" y="306"/>
                  </a:lnTo>
                  <a:lnTo>
                    <a:pt x="604" y="308"/>
                  </a:lnTo>
                  <a:lnTo>
                    <a:pt x="600" y="312"/>
                  </a:lnTo>
                  <a:lnTo>
                    <a:pt x="596" y="314"/>
                  </a:lnTo>
                  <a:lnTo>
                    <a:pt x="592" y="316"/>
                  </a:lnTo>
                  <a:lnTo>
                    <a:pt x="590" y="316"/>
                  </a:lnTo>
                  <a:lnTo>
                    <a:pt x="588" y="318"/>
                  </a:lnTo>
                  <a:lnTo>
                    <a:pt x="584" y="320"/>
                  </a:lnTo>
                  <a:lnTo>
                    <a:pt x="582" y="324"/>
                  </a:lnTo>
                  <a:lnTo>
                    <a:pt x="580" y="326"/>
                  </a:lnTo>
                  <a:lnTo>
                    <a:pt x="580" y="332"/>
                  </a:lnTo>
                  <a:lnTo>
                    <a:pt x="582" y="336"/>
                  </a:lnTo>
                  <a:lnTo>
                    <a:pt x="586" y="342"/>
                  </a:lnTo>
                  <a:lnTo>
                    <a:pt x="590" y="348"/>
                  </a:lnTo>
                  <a:lnTo>
                    <a:pt x="594" y="352"/>
                  </a:lnTo>
                  <a:lnTo>
                    <a:pt x="596" y="358"/>
                  </a:lnTo>
                  <a:lnTo>
                    <a:pt x="598" y="362"/>
                  </a:lnTo>
                  <a:lnTo>
                    <a:pt x="600" y="364"/>
                  </a:lnTo>
                  <a:lnTo>
                    <a:pt x="600" y="366"/>
                  </a:lnTo>
                  <a:lnTo>
                    <a:pt x="608" y="390"/>
                  </a:lnTo>
                  <a:lnTo>
                    <a:pt x="610" y="390"/>
                  </a:lnTo>
                  <a:lnTo>
                    <a:pt x="610" y="394"/>
                  </a:lnTo>
                  <a:lnTo>
                    <a:pt x="612" y="398"/>
                  </a:lnTo>
                  <a:lnTo>
                    <a:pt x="614" y="402"/>
                  </a:lnTo>
                  <a:lnTo>
                    <a:pt x="614" y="406"/>
                  </a:lnTo>
                  <a:lnTo>
                    <a:pt x="614" y="412"/>
                  </a:lnTo>
                  <a:lnTo>
                    <a:pt x="614" y="416"/>
                  </a:lnTo>
                  <a:lnTo>
                    <a:pt x="614" y="422"/>
                  </a:lnTo>
                  <a:lnTo>
                    <a:pt x="612" y="426"/>
                  </a:lnTo>
                  <a:lnTo>
                    <a:pt x="610" y="430"/>
                  </a:lnTo>
                  <a:lnTo>
                    <a:pt x="606" y="434"/>
                  </a:lnTo>
                  <a:lnTo>
                    <a:pt x="606" y="436"/>
                  </a:lnTo>
                  <a:lnTo>
                    <a:pt x="604" y="438"/>
                  </a:lnTo>
                  <a:lnTo>
                    <a:pt x="592" y="458"/>
                  </a:lnTo>
                  <a:lnTo>
                    <a:pt x="582" y="482"/>
                  </a:lnTo>
                  <a:lnTo>
                    <a:pt x="560" y="502"/>
                  </a:lnTo>
                  <a:lnTo>
                    <a:pt x="544" y="512"/>
                  </a:lnTo>
                  <a:lnTo>
                    <a:pt x="540" y="520"/>
                  </a:lnTo>
                  <a:lnTo>
                    <a:pt x="536" y="520"/>
                  </a:lnTo>
                  <a:lnTo>
                    <a:pt x="526" y="522"/>
                  </a:lnTo>
                  <a:lnTo>
                    <a:pt x="514" y="522"/>
                  </a:lnTo>
                  <a:lnTo>
                    <a:pt x="502" y="520"/>
                  </a:lnTo>
                  <a:lnTo>
                    <a:pt x="494" y="532"/>
                  </a:lnTo>
                  <a:lnTo>
                    <a:pt x="482" y="534"/>
                  </a:lnTo>
                  <a:lnTo>
                    <a:pt x="480" y="534"/>
                  </a:lnTo>
                  <a:lnTo>
                    <a:pt x="478" y="534"/>
                  </a:lnTo>
                  <a:lnTo>
                    <a:pt x="474" y="536"/>
                  </a:lnTo>
                  <a:lnTo>
                    <a:pt x="472" y="536"/>
                  </a:lnTo>
                  <a:lnTo>
                    <a:pt x="470" y="540"/>
                  </a:lnTo>
                  <a:lnTo>
                    <a:pt x="468" y="542"/>
                  </a:lnTo>
                  <a:lnTo>
                    <a:pt x="468" y="546"/>
                  </a:lnTo>
                  <a:lnTo>
                    <a:pt x="470" y="552"/>
                  </a:lnTo>
                  <a:lnTo>
                    <a:pt x="470" y="558"/>
                  </a:lnTo>
                  <a:lnTo>
                    <a:pt x="470" y="564"/>
                  </a:lnTo>
                  <a:lnTo>
                    <a:pt x="470" y="568"/>
                  </a:lnTo>
                  <a:lnTo>
                    <a:pt x="470" y="570"/>
                  </a:lnTo>
                  <a:lnTo>
                    <a:pt x="468" y="572"/>
                  </a:lnTo>
                  <a:lnTo>
                    <a:pt x="456" y="574"/>
                  </a:lnTo>
                  <a:lnTo>
                    <a:pt x="454" y="574"/>
                  </a:lnTo>
                  <a:lnTo>
                    <a:pt x="452" y="572"/>
                  </a:lnTo>
                  <a:lnTo>
                    <a:pt x="450" y="570"/>
                  </a:lnTo>
                  <a:lnTo>
                    <a:pt x="450" y="566"/>
                  </a:lnTo>
                  <a:lnTo>
                    <a:pt x="450" y="564"/>
                  </a:lnTo>
                  <a:lnTo>
                    <a:pt x="452" y="560"/>
                  </a:lnTo>
                  <a:lnTo>
                    <a:pt x="456" y="556"/>
                  </a:lnTo>
                  <a:lnTo>
                    <a:pt x="458" y="552"/>
                  </a:lnTo>
                  <a:lnTo>
                    <a:pt x="460" y="548"/>
                  </a:lnTo>
                  <a:lnTo>
                    <a:pt x="460" y="544"/>
                  </a:lnTo>
                  <a:lnTo>
                    <a:pt x="458" y="540"/>
                  </a:lnTo>
                  <a:lnTo>
                    <a:pt x="456" y="538"/>
                  </a:lnTo>
                  <a:lnTo>
                    <a:pt x="452" y="536"/>
                  </a:lnTo>
                  <a:lnTo>
                    <a:pt x="448" y="536"/>
                  </a:lnTo>
                  <a:lnTo>
                    <a:pt x="444" y="534"/>
                  </a:lnTo>
                  <a:lnTo>
                    <a:pt x="442" y="532"/>
                  </a:lnTo>
                  <a:lnTo>
                    <a:pt x="438" y="534"/>
                  </a:lnTo>
                  <a:lnTo>
                    <a:pt x="434" y="536"/>
                  </a:lnTo>
                  <a:lnTo>
                    <a:pt x="434" y="538"/>
                  </a:lnTo>
                  <a:lnTo>
                    <a:pt x="432" y="538"/>
                  </a:lnTo>
                  <a:lnTo>
                    <a:pt x="430" y="528"/>
                  </a:lnTo>
                  <a:lnTo>
                    <a:pt x="418" y="516"/>
                  </a:lnTo>
                  <a:lnTo>
                    <a:pt x="412" y="514"/>
                  </a:lnTo>
                  <a:lnTo>
                    <a:pt x="408" y="516"/>
                  </a:lnTo>
                  <a:lnTo>
                    <a:pt x="402" y="516"/>
                  </a:lnTo>
                  <a:lnTo>
                    <a:pt x="396" y="516"/>
                  </a:lnTo>
                  <a:lnTo>
                    <a:pt x="390" y="516"/>
                  </a:lnTo>
                  <a:lnTo>
                    <a:pt x="386" y="514"/>
                  </a:lnTo>
                  <a:lnTo>
                    <a:pt x="382" y="514"/>
                  </a:lnTo>
                  <a:lnTo>
                    <a:pt x="378" y="514"/>
                  </a:lnTo>
                  <a:lnTo>
                    <a:pt x="372" y="514"/>
                  </a:lnTo>
                  <a:lnTo>
                    <a:pt x="370" y="516"/>
                  </a:lnTo>
                  <a:lnTo>
                    <a:pt x="368" y="516"/>
                  </a:lnTo>
                  <a:lnTo>
                    <a:pt x="364" y="516"/>
                  </a:lnTo>
                  <a:lnTo>
                    <a:pt x="362" y="518"/>
                  </a:lnTo>
                  <a:lnTo>
                    <a:pt x="362" y="520"/>
                  </a:lnTo>
                  <a:lnTo>
                    <a:pt x="362" y="522"/>
                  </a:lnTo>
                  <a:lnTo>
                    <a:pt x="358" y="524"/>
                  </a:lnTo>
                  <a:lnTo>
                    <a:pt x="356" y="526"/>
                  </a:lnTo>
                  <a:lnTo>
                    <a:pt x="356" y="528"/>
                  </a:lnTo>
                  <a:lnTo>
                    <a:pt x="356" y="532"/>
                  </a:lnTo>
                  <a:lnTo>
                    <a:pt x="358" y="538"/>
                  </a:lnTo>
                  <a:lnTo>
                    <a:pt x="356" y="542"/>
                  </a:lnTo>
                  <a:lnTo>
                    <a:pt x="356" y="544"/>
                  </a:lnTo>
                  <a:lnTo>
                    <a:pt x="354" y="544"/>
                  </a:lnTo>
                  <a:lnTo>
                    <a:pt x="352" y="544"/>
                  </a:lnTo>
                  <a:lnTo>
                    <a:pt x="350" y="544"/>
                  </a:lnTo>
                  <a:lnTo>
                    <a:pt x="348" y="544"/>
                  </a:lnTo>
                  <a:lnTo>
                    <a:pt x="342" y="546"/>
                  </a:lnTo>
                  <a:lnTo>
                    <a:pt x="338" y="548"/>
                  </a:lnTo>
                  <a:lnTo>
                    <a:pt x="334" y="548"/>
                  </a:lnTo>
                  <a:lnTo>
                    <a:pt x="332" y="548"/>
                  </a:lnTo>
                  <a:lnTo>
                    <a:pt x="332" y="546"/>
                  </a:lnTo>
                  <a:lnTo>
                    <a:pt x="332" y="542"/>
                  </a:lnTo>
                  <a:lnTo>
                    <a:pt x="334" y="538"/>
                  </a:lnTo>
                  <a:lnTo>
                    <a:pt x="334" y="536"/>
                  </a:lnTo>
                  <a:lnTo>
                    <a:pt x="334" y="534"/>
                  </a:lnTo>
                  <a:lnTo>
                    <a:pt x="326" y="528"/>
                  </a:lnTo>
                  <a:lnTo>
                    <a:pt x="320" y="530"/>
                  </a:lnTo>
                  <a:lnTo>
                    <a:pt x="316" y="530"/>
                  </a:lnTo>
                  <a:lnTo>
                    <a:pt x="312" y="528"/>
                  </a:lnTo>
                  <a:lnTo>
                    <a:pt x="310" y="526"/>
                  </a:lnTo>
                  <a:lnTo>
                    <a:pt x="308" y="524"/>
                  </a:lnTo>
                  <a:lnTo>
                    <a:pt x="308" y="522"/>
                  </a:lnTo>
                  <a:lnTo>
                    <a:pt x="308" y="520"/>
                  </a:lnTo>
                  <a:lnTo>
                    <a:pt x="312" y="498"/>
                  </a:lnTo>
                  <a:lnTo>
                    <a:pt x="316" y="488"/>
                  </a:lnTo>
                  <a:lnTo>
                    <a:pt x="320" y="484"/>
                  </a:lnTo>
                  <a:lnTo>
                    <a:pt x="316" y="470"/>
                  </a:lnTo>
                  <a:lnTo>
                    <a:pt x="310" y="458"/>
                  </a:lnTo>
                  <a:lnTo>
                    <a:pt x="304" y="452"/>
                  </a:lnTo>
                  <a:lnTo>
                    <a:pt x="300" y="450"/>
                  </a:lnTo>
                  <a:lnTo>
                    <a:pt x="300" y="448"/>
                  </a:lnTo>
                  <a:lnTo>
                    <a:pt x="298" y="448"/>
                  </a:lnTo>
                  <a:lnTo>
                    <a:pt x="264" y="452"/>
                  </a:lnTo>
                  <a:lnTo>
                    <a:pt x="252" y="450"/>
                  </a:lnTo>
                  <a:lnTo>
                    <a:pt x="248" y="446"/>
                  </a:lnTo>
                  <a:lnTo>
                    <a:pt x="242" y="442"/>
                  </a:lnTo>
                  <a:lnTo>
                    <a:pt x="232" y="440"/>
                  </a:lnTo>
                  <a:lnTo>
                    <a:pt x="222" y="440"/>
                  </a:lnTo>
                  <a:lnTo>
                    <a:pt x="216" y="438"/>
                  </a:lnTo>
                  <a:lnTo>
                    <a:pt x="208" y="440"/>
                  </a:lnTo>
                  <a:lnTo>
                    <a:pt x="200" y="444"/>
                  </a:lnTo>
                  <a:lnTo>
                    <a:pt x="196" y="446"/>
                  </a:lnTo>
                  <a:lnTo>
                    <a:pt x="192" y="450"/>
                  </a:lnTo>
                  <a:lnTo>
                    <a:pt x="188" y="452"/>
                  </a:lnTo>
                  <a:lnTo>
                    <a:pt x="186" y="454"/>
                  </a:lnTo>
                  <a:lnTo>
                    <a:pt x="186" y="452"/>
                  </a:lnTo>
                  <a:lnTo>
                    <a:pt x="184" y="450"/>
                  </a:lnTo>
                  <a:lnTo>
                    <a:pt x="184" y="448"/>
                  </a:lnTo>
                  <a:lnTo>
                    <a:pt x="182" y="450"/>
                  </a:lnTo>
                  <a:lnTo>
                    <a:pt x="180" y="450"/>
                  </a:lnTo>
                  <a:lnTo>
                    <a:pt x="178" y="450"/>
                  </a:lnTo>
                  <a:lnTo>
                    <a:pt x="178" y="452"/>
                  </a:lnTo>
                  <a:lnTo>
                    <a:pt x="114" y="438"/>
                  </a:lnTo>
                  <a:lnTo>
                    <a:pt x="88" y="416"/>
                  </a:lnTo>
                  <a:lnTo>
                    <a:pt x="82" y="402"/>
                  </a:lnTo>
                  <a:lnTo>
                    <a:pt x="82" y="392"/>
                  </a:lnTo>
                  <a:lnTo>
                    <a:pt x="88" y="384"/>
                  </a:lnTo>
                  <a:lnTo>
                    <a:pt x="92" y="380"/>
                  </a:lnTo>
                  <a:lnTo>
                    <a:pt x="94" y="380"/>
                  </a:lnTo>
                  <a:lnTo>
                    <a:pt x="88" y="366"/>
                  </a:lnTo>
                  <a:lnTo>
                    <a:pt x="96" y="362"/>
                  </a:lnTo>
                  <a:lnTo>
                    <a:pt x="94" y="358"/>
                  </a:lnTo>
                  <a:lnTo>
                    <a:pt x="92" y="354"/>
                  </a:lnTo>
                  <a:lnTo>
                    <a:pt x="92" y="350"/>
                  </a:lnTo>
                  <a:lnTo>
                    <a:pt x="90" y="348"/>
                  </a:lnTo>
                  <a:lnTo>
                    <a:pt x="90" y="346"/>
                  </a:lnTo>
                  <a:lnTo>
                    <a:pt x="88" y="342"/>
                  </a:lnTo>
                  <a:lnTo>
                    <a:pt x="86" y="340"/>
                  </a:lnTo>
                  <a:lnTo>
                    <a:pt x="82" y="338"/>
                  </a:lnTo>
                  <a:lnTo>
                    <a:pt x="76" y="336"/>
                  </a:lnTo>
                  <a:lnTo>
                    <a:pt x="72" y="336"/>
                  </a:lnTo>
                  <a:lnTo>
                    <a:pt x="66" y="334"/>
                  </a:lnTo>
                  <a:lnTo>
                    <a:pt x="62" y="332"/>
                  </a:lnTo>
                  <a:lnTo>
                    <a:pt x="60" y="330"/>
                  </a:lnTo>
                  <a:lnTo>
                    <a:pt x="58" y="328"/>
                  </a:lnTo>
                  <a:lnTo>
                    <a:pt x="50" y="330"/>
                  </a:lnTo>
                  <a:lnTo>
                    <a:pt x="30" y="332"/>
                  </a:lnTo>
                  <a:lnTo>
                    <a:pt x="28" y="314"/>
                  </a:lnTo>
                  <a:lnTo>
                    <a:pt x="26" y="312"/>
                  </a:lnTo>
                  <a:lnTo>
                    <a:pt x="24" y="310"/>
                  </a:lnTo>
                  <a:lnTo>
                    <a:pt x="22" y="308"/>
                  </a:lnTo>
                  <a:lnTo>
                    <a:pt x="20" y="304"/>
                  </a:lnTo>
                  <a:lnTo>
                    <a:pt x="18" y="300"/>
                  </a:lnTo>
                  <a:lnTo>
                    <a:pt x="16" y="294"/>
                  </a:lnTo>
                  <a:lnTo>
                    <a:pt x="16" y="290"/>
                  </a:lnTo>
                  <a:lnTo>
                    <a:pt x="14" y="286"/>
                  </a:lnTo>
                  <a:lnTo>
                    <a:pt x="12" y="284"/>
                  </a:lnTo>
                  <a:lnTo>
                    <a:pt x="10" y="282"/>
                  </a:lnTo>
                  <a:lnTo>
                    <a:pt x="6" y="282"/>
                  </a:lnTo>
                  <a:lnTo>
                    <a:pt x="4" y="280"/>
                  </a:lnTo>
                  <a:lnTo>
                    <a:pt x="2" y="280"/>
                  </a:lnTo>
                  <a:lnTo>
                    <a:pt x="0" y="276"/>
                  </a:lnTo>
                  <a:lnTo>
                    <a:pt x="0" y="272"/>
                  </a:lnTo>
                  <a:lnTo>
                    <a:pt x="0" y="270"/>
                  </a:lnTo>
                  <a:lnTo>
                    <a:pt x="0" y="266"/>
                  </a:lnTo>
                  <a:lnTo>
                    <a:pt x="0" y="264"/>
                  </a:lnTo>
                  <a:lnTo>
                    <a:pt x="2" y="260"/>
                  </a:lnTo>
                  <a:lnTo>
                    <a:pt x="4" y="256"/>
                  </a:lnTo>
                  <a:lnTo>
                    <a:pt x="8" y="254"/>
                  </a:lnTo>
                  <a:lnTo>
                    <a:pt x="12" y="252"/>
                  </a:lnTo>
                  <a:lnTo>
                    <a:pt x="18" y="252"/>
                  </a:lnTo>
                  <a:lnTo>
                    <a:pt x="28" y="254"/>
                  </a:lnTo>
                  <a:lnTo>
                    <a:pt x="40" y="246"/>
                  </a:lnTo>
                  <a:lnTo>
                    <a:pt x="42" y="244"/>
                  </a:lnTo>
                  <a:lnTo>
                    <a:pt x="44" y="242"/>
                  </a:lnTo>
                  <a:lnTo>
                    <a:pt x="48" y="242"/>
                  </a:lnTo>
                  <a:lnTo>
                    <a:pt x="54" y="240"/>
                  </a:lnTo>
                  <a:lnTo>
                    <a:pt x="56" y="240"/>
                  </a:lnTo>
                  <a:lnTo>
                    <a:pt x="60" y="240"/>
                  </a:lnTo>
                  <a:lnTo>
                    <a:pt x="64" y="238"/>
                  </a:lnTo>
                  <a:lnTo>
                    <a:pt x="70" y="236"/>
                  </a:lnTo>
                  <a:lnTo>
                    <a:pt x="74" y="232"/>
                  </a:lnTo>
                  <a:lnTo>
                    <a:pt x="78" y="226"/>
                  </a:lnTo>
                  <a:lnTo>
                    <a:pt x="80" y="220"/>
                  </a:lnTo>
                  <a:lnTo>
                    <a:pt x="82" y="218"/>
                  </a:lnTo>
                  <a:lnTo>
                    <a:pt x="82" y="216"/>
                  </a:lnTo>
                  <a:lnTo>
                    <a:pt x="84" y="212"/>
                  </a:lnTo>
                  <a:lnTo>
                    <a:pt x="84" y="208"/>
                  </a:lnTo>
                  <a:lnTo>
                    <a:pt x="84" y="206"/>
                  </a:lnTo>
                  <a:lnTo>
                    <a:pt x="84" y="202"/>
                  </a:lnTo>
                  <a:lnTo>
                    <a:pt x="80" y="202"/>
                  </a:lnTo>
                  <a:lnTo>
                    <a:pt x="78" y="198"/>
                  </a:lnTo>
                  <a:lnTo>
                    <a:pt x="76" y="196"/>
                  </a:lnTo>
                  <a:lnTo>
                    <a:pt x="74" y="192"/>
                  </a:lnTo>
                  <a:lnTo>
                    <a:pt x="74" y="188"/>
                  </a:lnTo>
                  <a:lnTo>
                    <a:pt x="74" y="186"/>
                  </a:lnTo>
                  <a:lnTo>
                    <a:pt x="80" y="184"/>
                  </a:lnTo>
                  <a:lnTo>
                    <a:pt x="84" y="182"/>
                  </a:lnTo>
                  <a:lnTo>
                    <a:pt x="86" y="182"/>
                  </a:lnTo>
                  <a:lnTo>
                    <a:pt x="88" y="180"/>
                  </a:lnTo>
                  <a:lnTo>
                    <a:pt x="90" y="178"/>
                  </a:lnTo>
                  <a:lnTo>
                    <a:pt x="90" y="176"/>
                  </a:lnTo>
                  <a:lnTo>
                    <a:pt x="90" y="174"/>
                  </a:lnTo>
                  <a:lnTo>
                    <a:pt x="90" y="172"/>
                  </a:lnTo>
                  <a:lnTo>
                    <a:pt x="94" y="172"/>
                  </a:lnTo>
                  <a:lnTo>
                    <a:pt x="98" y="170"/>
                  </a:lnTo>
                  <a:lnTo>
                    <a:pt x="102" y="170"/>
                  </a:lnTo>
                  <a:lnTo>
                    <a:pt x="106" y="168"/>
                  </a:lnTo>
                  <a:lnTo>
                    <a:pt x="110" y="164"/>
                  </a:lnTo>
                  <a:lnTo>
                    <a:pt x="112" y="158"/>
                  </a:lnTo>
                  <a:lnTo>
                    <a:pt x="116" y="152"/>
                  </a:lnTo>
                  <a:lnTo>
                    <a:pt x="116" y="146"/>
                  </a:lnTo>
                  <a:lnTo>
                    <a:pt x="116" y="142"/>
                  </a:lnTo>
                  <a:lnTo>
                    <a:pt x="120" y="136"/>
                  </a:lnTo>
                  <a:lnTo>
                    <a:pt x="124" y="134"/>
                  </a:lnTo>
                  <a:lnTo>
                    <a:pt x="128" y="132"/>
                  </a:lnTo>
                  <a:lnTo>
                    <a:pt x="134" y="130"/>
                  </a:lnTo>
                  <a:lnTo>
                    <a:pt x="140" y="130"/>
                  </a:lnTo>
                  <a:lnTo>
                    <a:pt x="144" y="128"/>
                  </a:lnTo>
                  <a:lnTo>
                    <a:pt x="146" y="124"/>
                  </a:lnTo>
                  <a:lnTo>
                    <a:pt x="148" y="120"/>
                  </a:lnTo>
                  <a:lnTo>
                    <a:pt x="150" y="114"/>
                  </a:lnTo>
                  <a:lnTo>
                    <a:pt x="154" y="110"/>
                  </a:lnTo>
                  <a:lnTo>
                    <a:pt x="158" y="104"/>
                  </a:lnTo>
                  <a:lnTo>
                    <a:pt x="164" y="102"/>
                  </a:lnTo>
                  <a:lnTo>
                    <a:pt x="172" y="100"/>
                  </a:lnTo>
                  <a:lnTo>
                    <a:pt x="176" y="100"/>
                  </a:lnTo>
                  <a:lnTo>
                    <a:pt x="178" y="98"/>
                  </a:lnTo>
                  <a:lnTo>
                    <a:pt x="180" y="96"/>
                  </a:lnTo>
                  <a:lnTo>
                    <a:pt x="180" y="94"/>
                  </a:lnTo>
                  <a:lnTo>
                    <a:pt x="180" y="92"/>
                  </a:lnTo>
                  <a:lnTo>
                    <a:pt x="180" y="90"/>
                  </a:lnTo>
                  <a:lnTo>
                    <a:pt x="180" y="86"/>
                  </a:lnTo>
                  <a:lnTo>
                    <a:pt x="182" y="82"/>
                  </a:lnTo>
                  <a:lnTo>
                    <a:pt x="186" y="80"/>
                  </a:lnTo>
                  <a:lnTo>
                    <a:pt x="190" y="76"/>
                  </a:lnTo>
                  <a:lnTo>
                    <a:pt x="194" y="74"/>
                  </a:lnTo>
                  <a:lnTo>
                    <a:pt x="216" y="74"/>
                  </a:lnTo>
                  <a:lnTo>
                    <a:pt x="194" y="86"/>
                  </a:lnTo>
                </a:path>
              </a:pathLst>
            </a:custGeom>
            <a:solidFill>
              <a:schemeClr val="tx2"/>
            </a:solid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0" name="Freeform 211">
              <a:extLst>
                <a:ext uri="{FF2B5EF4-FFF2-40B4-BE49-F238E27FC236}">
                  <a16:creationId xmlns:a16="http://schemas.microsoft.com/office/drawing/2014/main" xmlns="" id="{E4032CE0-069C-463D-A78F-A9B8F48F7B11}"/>
                </a:ext>
              </a:extLst>
            </p:cNvPr>
            <p:cNvSpPr>
              <a:spLocks/>
            </p:cNvSpPr>
            <p:nvPr/>
          </p:nvSpPr>
          <p:spPr bwMode="gray">
            <a:xfrm>
              <a:off x="2133" y="2924"/>
              <a:ext cx="68" cy="56"/>
            </a:xfrm>
            <a:custGeom>
              <a:avLst/>
              <a:gdLst>
                <a:gd name="T0" fmla="*/ 2 w 68"/>
                <a:gd name="T1" fmla="*/ 36 h 56"/>
                <a:gd name="T2" fmla="*/ 2 w 68"/>
                <a:gd name="T3" fmla="*/ 32 h 56"/>
                <a:gd name="T4" fmla="*/ 0 w 68"/>
                <a:gd name="T5" fmla="*/ 22 h 56"/>
                <a:gd name="T6" fmla="*/ 2 w 68"/>
                <a:gd name="T7" fmla="*/ 10 h 56"/>
                <a:gd name="T8" fmla="*/ 10 w 68"/>
                <a:gd name="T9" fmla="*/ 4 h 56"/>
                <a:gd name="T10" fmla="*/ 10 w 68"/>
                <a:gd name="T11" fmla="*/ 2 h 56"/>
                <a:gd name="T12" fmla="*/ 12 w 68"/>
                <a:gd name="T13" fmla="*/ 2 h 56"/>
                <a:gd name="T14" fmla="*/ 14 w 68"/>
                <a:gd name="T15" fmla="*/ 2 h 56"/>
                <a:gd name="T16" fmla="*/ 16 w 68"/>
                <a:gd name="T17" fmla="*/ 0 h 56"/>
                <a:gd name="T18" fmla="*/ 22 w 68"/>
                <a:gd name="T19" fmla="*/ 0 h 56"/>
                <a:gd name="T20" fmla="*/ 28 w 68"/>
                <a:gd name="T21" fmla="*/ 2 h 56"/>
                <a:gd name="T22" fmla="*/ 34 w 68"/>
                <a:gd name="T23" fmla="*/ 4 h 56"/>
                <a:gd name="T24" fmla="*/ 42 w 68"/>
                <a:gd name="T25" fmla="*/ 10 h 56"/>
                <a:gd name="T26" fmla="*/ 44 w 68"/>
                <a:gd name="T27" fmla="*/ 8 h 56"/>
                <a:gd name="T28" fmla="*/ 46 w 68"/>
                <a:gd name="T29" fmla="*/ 8 h 56"/>
                <a:gd name="T30" fmla="*/ 50 w 68"/>
                <a:gd name="T31" fmla="*/ 8 h 56"/>
                <a:gd name="T32" fmla="*/ 54 w 68"/>
                <a:gd name="T33" fmla="*/ 8 h 56"/>
                <a:gd name="T34" fmla="*/ 58 w 68"/>
                <a:gd name="T35" fmla="*/ 8 h 56"/>
                <a:gd name="T36" fmla="*/ 60 w 68"/>
                <a:gd name="T37" fmla="*/ 8 h 56"/>
                <a:gd name="T38" fmla="*/ 64 w 68"/>
                <a:gd name="T39" fmla="*/ 10 h 56"/>
                <a:gd name="T40" fmla="*/ 66 w 68"/>
                <a:gd name="T41" fmla="*/ 12 h 56"/>
                <a:gd name="T42" fmla="*/ 68 w 68"/>
                <a:gd name="T43" fmla="*/ 16 h 56"/>
                <a:gd name="T44" fmla="*/ 68 w 68"/>
                <a:gd name="T45" fmla="*/ 18 h 56"/>
                <a:gd name="T46" fmla="*/ 66 w 68"/>
                <a:gd name="T47" fmla="*/ 22 h 56"/>
                <a:gd name="T48" fmla="*/ 66 w 68"/>
                <a:gd name="T49" fmla="*/ 26 h 56"/>
                <a:gd name="T50" fmla="*/ 64 w 68"/>
                <a:gd name="T51" fmla="*/ 30 h 56"/>
                <a:gd name="T52" fmla="*/ 64 w 68"/>
                <a:gd name="T53" fmla="*/ 32 h 56"/>
                <a:gd name="T54" fmla="*/ 64 w 68"/>
                <a:gd name="T55" fmla="*/ 34 h 56"/>
                <a:gd name="T56" fmla="*/ 54 w 68"/>
                <a:gd name="T57" fmla="*/ 38 h 56"/>
                <a:gd name="T58" fmla="*/ 50 w 68"/>
                <a:gd name="T59" fmla="*/ 42 h 56"/>
                <a:gd name="T60" fmla="*/ 46 w 68"/>
                <a:gd name="T61" fmla="*/ 42 h 56"/>
                <a:gd name="T62" fmla="*/ 42 w 68"/>
                <a:gd name="T63" fmla="*/ 52 h 56"/>
                <a:gd name="T64" fmla="*/ 24 w 68"/>
                <a:gd name="T65" fmla="*/ 56 h 56"/>
                <a:gd name="T66" fmla="*/ 2 w 68"/>
                <a:gd name="T67" fmla="*/ 36 h 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56"/>
                <a:gd name="T104" fmla="*/ 68 w 68"/>
                <a:gd name="T105" fmla="*/ 56 h 5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56">
                  <a:moveTo>
                    <a:pt x="2" y="36"/>
                  </a:moveTo>
                  <a:lnTo>
                    <a:pt x="2" y="32"/>
                  </a:lnTo>
                  <a:lnTo>
                    <a:pt x="0" y="22"/>
                  </a:lnTo>
                  <a:lnTo>
                    <a:pt x="2" y="10"/>
                  </a:lnTo>
                  <a:lnTo>
                    <a:pt x="10" y="4"/>
                  </a:lnTo>
                  <a:lnTo>
                    <a:pt x="10" y="2"/>
                  </a:lnTo>
                  <a:lnTo>
                    <a:pt x="12" y="2"/>
                  </a:lnTo>
                  <a:lnTo>
                    <a:pt x="14" y="2"/>
                  </a:lnTo>
                  <a:lnTo>
                    <a:pt x="16" y="0"/>
                  </a:lnTo>
                  <a:lnTo>
                    <a:pt x="22" y="0"/>
                  </a:lnTo>
                  <a:lnTo>
                    <a:pt x="28" y="2"/>
                  </a:lnTo>
                  <a:lnTo>
                    <a:pt x="34" y="4"/>
                  </a:lnTo>
                  <a:lnTo>
                    <a:pt x="42" y="10"/>
                  </a:lnTo>
                  <a:lnTo>
                    <a:pt x="44" y="8"/>
                  </a:lnTo>
                  <a:lnTo>
                    <a:pt x="46" y="8"/>
                  </a:lnTo>
                  <a:lnTo>
                    <a:pt x="50" y="8"/>
                  </a:lnTo>
                  <a:lnTo>
                    <a:pt x="54" y="8"/>
                  </a:lnTo>
                  <a:lnTo>
                    <a:pt x="58" y="8"/>
                  </a:lnTo>
                  <a:lnTo>
                    <a:pt x="60" y="8"/>
                  </a:lnTo>
                  <a:lnTo>
                    <a:pt x="64" y="10"/>
                  </a:lnTo>
                  <a:lnTo>
                    <a:pt x="66" y="12"/>
                  </a:lnTo>
                  <a:lnTo>
                    <a:pt x="68" y="16"/>
                  </a:lnTo>
                  <a:lnTo>
                    <a:pt x="68" y="18"/>
                  </a:lnTo>
                  <a:lnTo>
                    <a:pt x="66" y="22"/>
                  </a:lnTo>
                  <a:lnTo>
                    <a:pt x="66" y="26"/>
                  </a:lnTo>
                  <a:lnTo>
                    <a:pt x="64" y="30"/>
                  </a:lnTo>
                  <a:lnTo>
                    <a:pt x="64" y="32"/>
                  </a:lnTo>
                  <a:lnTo>
                    <a:pt x="64" y="34"/>
                  </a:lnTo>
                  <a:lnTo>
                    <a:pt x="54" y="38"/>
                  </a:lnTo>
                  <a:lnTo>
                    <a:pt x="50" y="42"/>
                  </a:lnTo>
                  <a:lnTo>
                    <a:pt x="46" y="42"/>
                  </a:lnTo>
                  <a:lnTo>
                    <a:pt x="42" y="52"/>
                  </a:lnTo>
                  <a:lnTo>
                    <a:pt x="24" y="56"/>
                  </a:lnTo>
                  <a:lnTo>
                    <a:pt x="2" y="3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1" name="Freeform 212">
              <a:extLst>
                <a:ext uri="{FF2B5EF4-FFF2-40B4-BE49-F238E27FC236}">
                  <a16:creationId xmlns:a16="http://schemas.microsoft.com/office/drawing/2014/main" xmlns="" id="{3BBD23AE-E934-424D-85B4-FED93B88E482}"/>
                </a:ext>
              </a:extLst>
            </p:cNvPr>
            <p:cNvSpPr>
              <a:spLocks/>
            </p:cNvSpPr>
            <p:nvPr/>
          </p:nvSpPr>
          <p:spPr bwMode="gray">
            <a:xfrm>
              <a:off x="2487" y="2650"/>
              <a:ext cx="36" cy="44"/>
            </a:xfrm>
            <a:custGeom>
              <a:avLst/>
              <a:gdLst>
                <a:gd name="T0" fmla="*/ 6 w 36"/>
                <a:gd name="T1" fmla="*/ 0 h 44"/>
                <a:gd name="T2" fmla="*/ 6 w 36"/>
                <a:gd name="T3" fmla="*/ 2 h 44"/>
                <a:gd name="T4" fmla="*/ 2 w 36"/>
                <a:gd name="T5" fmla="*/ 4 h 44"/>
                <a:gd name="T6" fmla="*/ 0 w 36"/>
                <a:gd name="T7" fmla="*/ 6 h 44"/>
                <a:gd name="T8" fmla="*/ 0 w 36"/>
                <a:gd name="T9" fmla="*/ 10 h 44"/>
                <a:gd name="T10" fmla="*/ 2 w 36"/>
                <a:gd name="T11" fmla="*/ 12 h 44"/>
                <a:gd name="T12" fmla="*/ 4 w 36"/>
                <a:gd name="T13" fmla="*/ 16 h 44"/>
                <a:gd name="T14" fmla="*/ 8 w 36"/>
                <a:gd name="T15" fmla="*/ 20 h 44"/>
                <a:gd name="T16" fmla="*/ 10 w 36"/>
                <a:gd name="T17" fmla="*/ 24 h 44"/>
                <a:gd name="T18" fmla="*/ 14 w 36"/>
                <a:gd name="T19" fmla="*/ 28 h 44"/>
                <a:gd name="T20" fmla="*/ 16 w 36"/>
                <a:gd name="T21" fmla="*/ 32 h 44"/>
                <a:gd name="T22" fmla="*/ 16 w 36"/>
                <a:gd name="T23" fmla="*/ 32 h 44"/>
                <a:gd name="T24" fmla="*/ 16 w 36"/>
                <a:gd name="T25" fmla="*/ 34 h 44"/>
                <a:gd name="T26" fmla="*/ 16 w 36"/>
                <a:gd name="T27" fmla="*/ 36 h 44"/>
                <a:gd name="T28" fmla="*/ 16 w 36"/>
                <a:gd name="T29" fmla="*/ 38 h 44"/>
                <a:gd name="T30" fmla="*/ 18 w 36"/>
                <a:gd name="T31" fmla="*/ 40 h 44"/>
                <a:gd name="T32" fmla="*/ 18 w 36"/>
                <a:gd name="T33" fmla="*/ 42 h 44"/>
                <a:gd name="T34" fmla="*/ 22 w 36"/>
                <a:gd name="T35" fmla="*/ 44 h 44"/>
                <a:gd name="T36" fmla="*/ 26 w 36"/>
                <a:gd name="T37" fmla="*/ 44 h 44"/>
                <a:gd name="T38" fmla="*/ 30 w 36"/>
                <a:gd name="T39" fmla="*/ 42 h 44"/>
                <a:gd name="T40" fmla="*/ 34 w 36"/>
                <a:gd name="T41" fmla="*/ 38 h 44"/>
                <a:gd name="T42" fmla="*/ 34 w 36"/>
                <a:gd name="T43" fmla="*/ 34 h 44"/>
                <a:gd name="T44" fmla="*/ 34 w 36"/>
                <a:gd name="T45" fmla="*/ 30 h 44"/>
                <a:gd name="T46" fmla="*/ 34 w 36"/>
                <a:gd name="T47" fmla="*/ 26 h 44"/>
                <a:gd name="T48" fmla="*/ 34 w 36"/>
                <a:gd name="T49" fmla="*/ 22 h 44"/>
                <a:gd name="T50" fmla="*/ 34 w 36"/>
                <a:gd name="T51" fmla="*/ 18 h 44"/>
                <a:gd name="T52" fmla="*/ 34 w 36"/>
                <a:gd name="T53" fmla="*/ 16 h 44"/>
                <a:gd name="T54" fmla="*/ 36 w 36"/>
                <a:gd name="T55" fmla="*/ 14 h 44"/>
                <a:gd name="T56" fmla="*/ 34 w 36"/>
                <a:gd name="T57" fmla="*/ 14 h 44"/>
                <a:gd name="T58" fmla="*/ 32 w 36"/>
                <a:gd name="T59" fmla="*/ 12 h 44"/>
                <a:gd name="T60" fmla="*/ 28 w 36"/>
                <a:gd name="T61" fmla="*/ 10 h 44"/>
                <a:gd name="T62" fmla="*/ 24 w 36"/>
                <a:gd name="T63" fmla="*/ 6 h 44"/>
                <a:gd name="T64" fmla="*/ 20 w 36"/>
                <a:gd name="T65" fmla="*/ 4 h 44"/>
                <a:gd name="T66" fmla="*/ 18 w 36"/>
                <a:gd name="T67" fmla="*/ 4 h 44"/>
                <a:gd name="T68" fmla="*/ 12 w 36"/>
                <a:gd name="T69" fmla="*/ 4 h 44"/>
                <a:gd name="T70" fmla="*/ 10 w 36"/>
                <a:gd name="T71" fmla="*/ 2 h 44"/>
                <a:gd name="T72" fmla="*/ 8 w 36"/>
                <a:gd name="T73" fmla="*/ 2 h 44"/>
                <a:gd name="T74" fmla="*/ 6 w 36"/>
                <a:gd name="T75" fmla="*/ 0 h 4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
                <a:gd name="T115" fmla="*/ 0 h 44"/>
                <a:gd name="T116" fmla="*/ 36 w 36"/>
                <a:gd name="T117" fmla="*/ 44 h 4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 h="44">
                  <a:moveTo>
                    <a:pt x="6" y="0"/>
                  </a:moveTo>
                  <a:lnTo>
                    <a:pt x="6" y="2"/>
                  </a:lnTo>
                  <a:lnTo>
                    <a:pt x="2" y="4"/>
                  </a:lnTo>
                  <a:lnTo>
                    <a:pt x="0" y="6"/>
                  </a:lnTo>
                  <a:lnTo>
                    <a:pt x="0" y="10"/>
                  </a:lnTo>
                  <a:lnTo>
                    <a:pt x="2" y="12"/>
                  </a:lnTo>
                  <a:lnTo>
                    <a:pt x="4" y="16"/>
                  </a:lnTo>
                  <a:lnTo>
                    <a:pt x="8" y="20"/>
                  </a:lnTo>
                  <a:lnTo>
                    <a:pt x="10" y="24"/>
                  </a:lnTo>
                  <a:lnTo>
                    <a:pt x="14" y="28"/>
                  </a:lnTo>
                  <a:lnTo>
                    <a:pt x="16" y="32"/>
                  </a:lnTo>
                  <a:lnTo>
                    <a:pt x="16" y="34"/>
                  </a:lnTo>
                  <a:lnTo>
                    <a:pt x="16" y="36"/>
                  </a:lnTo>
                  <a:lnTo>
                    <a:pt x="16" y="38"/>
                  </a:lnTo>
                  <a:lnTo>
                    <a:pt x="18" y="40"/>
                  </a:lnTo>
                  <a:lnTo>
                    <a:pt x="18" y="42"/>
                  </a:lnTo>
                  <a:lnTo>
                    <a:pt x="22" y="44"/>
                  </a:lnTo>
                  <a:lnTo>
                    <a:pt x="26" y="44"/>
                  </a:lnTo>
                  <a:lnTo>
                    <a:pt x="30" y="42"/>
                  </a:lnTo>
                  <a:lnTo>
                    <a:pt x="34" y="38"/>
                  </a:lnTo>
                  <a:lnTo>
                    <a:pt x="34" y="34"/>
                  </a:lnTo>
                  <a:lnTo>
                    <a:pt x="34" y="30"/>
                  </a:lnTo>
                  <a:lnTo>
                    <a:pt x="34" y="26"/>
                  </a:lnTo>
                  <a:lnTo>
                    <a:pt x="34" y="22"/>
                  </a:lnTo>
                  <a:lnTo>
                    <a:pt x="34" y="18"/>
                  </a:lnTo>
                  <a:lnTo>
                    <a:pt x="34" y="16"/>
                  </a:lnTo>
                  <a:lnTo>
                    <a:pt x="36" y="14"/>
                  </a:lnTo>
                  <a:lnTo>
                    <a:pt x="34" y="14"/>
                  </a:lnTo>
                  <a:lnTo>
                    <a:pt x="32" y="12"/>
                  </a:lnTo>
                  <a:lnTo>
                    <a:pt x="28" y="10"/>
                  </a:lnTo>
                  <a:lnTo>
                    <a:pt x="24" y="6"/>
                  </a:lnTo>
                  <a:lnTo>
                    <a:pt x="20" y="4"/>
                  </a:lnTo>
                  <a:lnTo>
                    <a:pt x="18" y="4"/>
                  </a:lnTo>
                  <a:lnTo>
                    <a:pt x="12" y="4"/>
                  </a:lnTo>
                  <a:lnTo>
                    <a:pt x="10" y="2"/>
                  </a:lnTo>
                  <a:lnTo>
                    <a:pt x="8" y="2"/>
                  </a:lnTo>
                  <a:lnTo>
                    <a:pt x="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2" name="Freeform 213">
              <a:extLst>
                <a:ext uri="{FF2B5EF4-FFF2-40B4-BE49-F238E27FC236}">
                  <a16:creationId xmlns:a16="http://schemas.microsoft.com/office/drawing/2014/main" xmlns="" id="{CC0C78DF-A820-4FFD-A4FF-4656BE18E930}"/>
                </a:ext>
              </a:extLst>
            </p:cNvPr>
            <p:cNvSpPr>
              <a:spLocks/>
            </p:cNvSpPr>
            <p:nvPr/>
          </p:nvSpPr>
          <p:spPr bwMode="gray">
            <a:xfrm>
              <a:off x="2499" y="2528"/>
              <a:ext cx="144" cy="122"/>
            </a:xfrm>
            <a:custGeom>
              <a:avLst/>
              <a:gdLst>
                <a:gd name="T0" fmla="*/ 0 w 144"/>
                <a:gd name="T1" fmla="*/ 114 h 122"/>
                <a:gd name="T2" fmla="*/ 22 w 144"/>
                <a:gd name="T3" fmla="*/ 114 h 122"/>
                <a:gd name="T4" fmla="*/ 58 w 144"/>
                <a:gd name="T5" fmla="*/ 106 h 122"/>
                <a:gd name="T6" fmla="*/ 62 w 144"/>
                <a:gd name="T7" fmla="*/ 118 h 122"/>
                <a:gd name="T8" fmla="*/ 66 w 144"/>
                <a:gd name="T9" fmla="*/ 120 h 122"/>
                <a:gd name="T10" fmla="*/ 74 w 144"/>
                <a:gd name="T11" fmla="*/ 120 h 122"/>
                <a:gd name="T12" fmla="*/ 82 w 144"/>
                <a:gd name="T13" fmla="*/ 114 h 122"/>
                <a:gd name="T14" fmla="*/ 86 w 144"/>
                <a:gd name="T15" fmla="*/ 110 h 122"/>
                <a:gd name="T16" fmla="*/ 102 w 144"/>
                <a:gd name="T17" fmla="*/ 104 h 122"/>
                <a:gd name="T18" fmla="*/ 106 w 144"/>
                <a:gd name="T19" fmla="*/ 100 h 122"/>
                <a:gd name="T20" fmla="*/ 116 w 144"/>
                <a:gd name="T21" fmla="*/ 94 h 122"/>
                <a:gd name="T22" fmla="*/ 124 w 144"/>
                <a:gd name="T23" fmla="*/ 88 h 122"/>
                <a:gd name="T24" fmla="*/ 128 w 144"/>
                <a:gd name="T25" fmla="*/ 82 h 122"/>
                <a:gd name="T26" fmla="*/ 132 w 144"/>
                <a:gd name="T27" fmla="*/ 76 h 122"/>
                <a:gd name="T28" fmla="*/ 136 w 144"/>
                <a:gd name="T29" fmla="*/ 68 h 122"/>
                <a:gd name="T30" fmla="*/ 138 w 144"/>
                <a:gd name="T31" fmla="*/ 60 h 122"/>
                <a:gd name="T32" fmla="*/ 138 w 144"/>
                <a:gd name="T33" fmla="*/ 52 h 122"/>
                <a:gd name="T34" fmla="*/ 136 w 144"/>
                <a:gd name="T35" fmla="*/ 44 h 122"/>
                <a:gd name="T36" fmla="*/ 136 w 144"/>
                <a:gd name="T37" fmla="*/ 42 h 122"/>
                <a:gd name="T38" fmla="*/ 140 w 144"/>
                <a:gd name="T39" fmla="*/ 38 h 122"/>
                <a:gd name="T40" fmla="*/ 144 w 144"/>
                <a:gd name="T41" fmla="*/ 30 h 122"/>
                <a:gd name="T42" fmla="*/ 144 w 144"/>
                <a:gd name="T43" fmla="*/ 20 h 122"/>
                <a:gd name="T44" fmla="*/ 142 w 144"/>
                <a:gd name="T45" fmla="*/ 8 h 122"/>
                <a:gd name="T46" fmla="*/ 140 w 144"/>
                <a:gd name="T47" fmla="*/ 0 h 122"/>
                <a:gd name="T48" fmla="*/ 138 w 144"/>
                <a:gd name="T49" fmla="*/ 0 h 122"/>
                <a:gd name="T50" fmla="*/ 132 w 144"/>
                <a:gd name="T51" fmla="*/ 2 h 122"/>
                <a:gd name="T52" fmla="*/ 122 w 144"/>
                <a:gd name="T53" fmla="*/ 8 h 122"/>
                <a:gd name="T54" fmla="*/ 116 w 144"/>
                <a:gd name="T55" fmla="*/ 18 h 122"/>
                <a:gd name="T56" fmla="*/ 114 w 144"/>
                <a:gd name="T57" fmla="*/ 32 h 122"/>
                <a:gd name="T58" fmla="*/ 112 w 144"/>
                <a:gd name="T59" fmla="*/ 44 h 122"/>
                <a:gd name="T60" fmla="*/ 108 w 144"/>
                <a:gd name="T61" fmla="*/ 48 h 122"/>
                <a:gd name="T62" fmla="*/ 102 w 144"/>
                <a:gd name="T63" fmla="*/ 58 h 122"/>
                <a:gd name="T64" fmla="*/ 94 w 144"/>
                <a:gd name="T65" fmla="*/ 68 h 122"/>
                <a:gd name="T66" fmla="*/ 82 w 144"/>
                <a:gd name="T67" fmla="*/ 76 h 122"/>
                <a:gd name="T68" fmla="*/ 72 w 144"/>
                <a:gd name="T69" fmla="*/ 84 h 122"/>
                <a:gd name="T70" fmla="*/ 64 w 144"/>
                <a:gd name="T71" fmla="*/ 90 h 122"/>
                <a:gd name="T72" fmla="*/ 40 w 144"/>
                <a:gd name="T73" fmla="*/ 90 h 122"/>
                <a:gd name="T74" fmla="*/ 6 w 144"/>
                <a:gd name="T75" fmla="*/ 106 h 12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4"/>
                <a:gd name="T115" fmla="*/ 0 h 122"/>
                <a:gd name="T116" fmla="*/ 144 w 144"/>
                <a:gd name="T117" fmla="*/ 122 h 12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4" h="122">
                  <a:moveTo>
                    <a:pt x="6" y="106"/>
                  </a:moveTo>
                  <a:lnTo>
                    <a:pt x="0" y="114"/>
                  </a:lnTo>
                  <a:lnTo>
                    <a:pt x="14" y="118"/>
                  </a:lnTo>
                  <a:lnTo>
                    <a:pt x="22" y="114"/>
                  </a:lnTo>
                  <a:lnTo>
                    <a:pt x="38" y="110"/>
                  </a:lnTo>
                  <a:lnTo>
                    <a:pt x="58" y="106"/>
                  </a:lnTo>
                  <a:lnTo>
                    <a:pt x="62" y="118"/>
                  </a:lnTo>
                  <a:lnTo>
                    <a:pt x="62" y="120"/>
                  </a:lnTo>
                  <a:lnTo>
                    <a:pt x="66" y="120"/>
                  </a:lnTo>
                  <a:lnTo>
                    <a:pt x="68" y="122"/>
                  </a:lnTo>
                  <a:lnTo>
                    <a:pt x="74" y="120"/>
                  </a:lnTo>
                  <a:lnTo>
                    <a:pt x="78" y="116"/>
                  </a:lnTo>
                  <a:lnTo>
                    <a:pt x="82" y="114"/>
                  </a:lnTo>
                  <a:lnTo>
                    <a:pt x="84" y="110"/>
                  </a:lnTo>
                  <a:lnTo>
                    <a:pt x="86" y="110"/>
                  </a:lnTo>
                  <a:lnTo>
                    <a:pt x="100" y="106"/>
                  </a:lnTo>
                  <a:lnTo>
                    <a:pt x="102" y="104"/>
                  </a:lnTo>
                  <a:lnTo>
                    <a:pt x="104" y="104"/>
                  </a:lnTo>
                  <a:lnTo>
                    <a:pt x="106" y="100"/>
                  </a:lnTo>
                  <a:lnTo>
                    <a:pt x="112" y="98"/>
                  </a:lnTo>
                  <a:lnTo>
                    <a:pt x="116" y="94"/>
                  </a:lnTo>
                  <a:lnTo>
                    <a:pt x="120" y="90"/>
                  </a:lnTo>
                  <a:lnTo>
                    <a:pt x="124" y="88"/>
                  </a:lnTo>
                  <a:lnTo>
                    <a:pt x="126" y="84"/>
                  </a:lnTo>
                  <a:lnTo>
                    <a:pt x="128" y="82"/>
                  </a:lnTo>
                  <a:lnTo>
                    <a:pt x="130" y="80"/>
                  </a:lnTo>
                  <a:lnTo>
                    <a:pt x="132" y="76"/>
                  </a:lnTo>
                  <a:lnTo>
                    <a:pt x="134" y="72"/>
                  </a:lnTo>
                  <a:lnTo>
                    <a:pt x="136" y="68"/>
                  </a:lnTo>
                  <a:lnTo>
                    <a:pt x="138" y="64"/>
                  </a:lnTo>
                  <a:lnTo>
                    <a:pt x="138" y="60"/>
                  </a:lnTo>
                  <a:lnTo>
                    <a:pt x="138" y="58"/>
                  </a:lnTo>
                  <a:lnTo>
                    <a:pt x="138" y="52"/>
                  </a:lnTo>
                  <a:lnTo>
                    <a:pt x="136" y="48"/>
                  </a:lnTo>
                  <a:lnTo>
                    <a:pt x="136" y="44"/>
                  </a:lnTo>
                  <a:lnTo>
                    <a:pt x="136" y="42"/>
                  </a:lnTo>
                  <a:lnTo>
                    <a:pt x="138" y="40"/>
                  </a:lnTo>
                  <a:lnTo>
                    <a:pt x="140" y="38"/>
                  </a:lnTo>
                  <a:lnTo>
                    <a:pt x="142" y="34"/>
                  </a:lnTo>
                  <a:lnTo>
                    <a:pt x="144" y="30"/>
                  </a:lnTo>
                  <a:lnTo>
                    <a:pt x="144" y="26"/>
                  </a:lnTo>
                  <a:lnTo>
                    <a:pt x="144" y="20"/>
                  </a:lnTo>
                  <a:lnTo>
                    <a:pt x="142" y="14"/>
                  </a:lnTo>
                  <a:lnTo>
                    <a:pt x="142" y="8"/>
                  </a:lnTo>
                  <a:lnTo>
                    <a:pt x="140" y="4"/>
                  </a:lnTo>
                  <a:lnTo>
                    <a:pt x="140" y="0"/>
                  </a:lnTo>
                  <a:lnTo>
                    <a:pt x="138" y="0"/>
                  </a:lnTo>
                  <a:lnTo>
                    <a:pt x="136" y="0"/>
                  </a:lnTo>
                  <a:lnTo>
                    <a:pt x="132" y="2"/>
                  </a:lnTo>
                  <a:lnTo>
                    <a:pt x="126" y="4"/>
                  </a:lnTo>
                  <a:lnTo>
                    <a:pt x="122" y="8"/>
                  </a:lnTo>
                  <a:lnTo>
                    <a:pt x="118" y="12"/>
                  </a:lnTo>
                  <a:lnTo>
                    <a:pt x="116" y="18"/>
                  </a:lnTo>
                  <a:lnTo>
                    <a:pt x="114" y="26"/>
                  </a:lnTo>
                  <a:lnTo>
                    <a:pt x="114" y="32"/>
                  </a:lnTo>
                  <a:lnTo>
                    <a:pt x="112" y="38"/>
                  </a:lnTo>
                  <a:lnTo>
                    <a:pt x="112" y="44"/>
                  </a:lnTo>
                  <a:lnTo>
                    <a:pt x="110" y="46"/>
                  </a:lnTo>
                  <a:lnTo>
                    <a:pt x="108" y="48"/>
                  </a:lnTo>
                  <a:lnTo>
                    <a:pt x="106" y="52"/>
                  </a:lnTo>
                  <a:lnTo>
                    <a:pt x="102" y="58"/>
                  </a:lnTo>
                  <a:lnTo>
                    <a:pt x="98" y="62"/>
                  </a:lnTo>
                  <a:lnTo>
                    <a:pt x="94" y="68"/>
                  </a:lnTo>
                  <a:lnTo>
                    <a:pt x="88" y="72"/>
                  </a:lnTo>
                  <a:lnTo>
                    <a:pt x="82" y="76"/>
                  </a:lnTo>
                  <a:lnTo>
                    <a:pt x="76" y="80"/>
                  </a:lnTo>
                  <a:lnTo>
                    <a:pt x="72" y="84"/>
                  </a:lnTo>
                  <a:lnTo>
                    <a:pt x="68" y="88"/>
                  </a:lnTo>
                  <a:lnTo>
                    <a:pt x="64" y="90"/>
                  </a:lnTo>
                  <a:lnTo>
                    <a:pt x="40" y="90"/>
                  </a:lnTo>
                  <a:lnTo>
                    <a:pt x="22" y="96"/>
                  </a:lnTo>
                  <a:lnTo>
                    <a:pt x="6" y="10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3" name="Freeform 214">
              <a:extLst>
                <a:ext uri="{FF2B5EF4-FFF2-40B4-BE49-F238E27FC236}">
                  <a16:creationId xmlns:a16="http://schemas.microsoft.com/office/drawing/2014/main" xmlns="" id="{DCB86536-A517-4097-9F08-5A2B152B3E63}"/>
                </a:ext>
              </a:extLst>
            </p:cNvPr>
            <p:cNvSpPr>
              <a:spLocks/>
            </p:cNvSpPr>
            <p:nvPr/>
          </p:nvSpPr>
          <p:spPr bwMode="gray">
            <a:xfrm>
              <a:off x="2519" y="2644"/>
              <a:ext cx="24" cy="16"/>
            </a:xfrm>
            <a:custGeom>
              <a:avLst/>
              <a:gdLst>
                <a:gd name="T0" fmla="*/ 8 w 24"/>
                <a:gd name="T1" fmla="*/ 0 h 16"/>
                <a:gd name="T2" fmla="*/ 0 w 24"/>
                <a:gd name="T3" fmla="*/ 10 h 16"/>
                <a:gd name="T4" fmla="*/ 8 w 24"/>
                <a:gd name="T5" fmla="*/ 16 h 16"/>
                <a:gd name="T6" fmla="*/ 18 w 24"/>
                <a:gd name="T7" fmla="*/ 8 h 16"/>
                <a:gd name="T8" fmla="*/ 24 w 24"/>
                <a:gd name="T9" fmla="*/ 2 h 16"/>
                <a:gd name="T10" fmla="*/ 8 w 24"/>
                <a:gd name="T11" fmla="*/ 0 h 16"/>
                <a:gd name="T12" fmla="*/ 0 60000 65536"/>
                <a:gd name="T13" fmla="*/ 0 60000 65536"/>
                <a:gd name="T14" fmla="*/ 0 60000 65536"/>
                <a:gd name="T15" fmla="*/ 0 60000 65536"/>
                <a:gd name="T16" fmla="*/ 0 60000 65536"/>
                <a:gd name="T17" fmla="*/ 0 60000 65536"/>
                <a:gd name="T18" fmla="*/ 0 w 24"/>
                <a:gd name="T19" fmla="*/ 0 h 16"/>
                <a:gd name="T20" fmla="*/ 24 w 2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4" h="16">
                  <a:moveTo>
                    <a:pt x="8" y="0"/>
                  </a:moveTo>
                  <a:lnTo>
                    <a:pt x="0" y="10"/>
                  </a:lnTo>
                  <a:lnTo>
                    <a:pt x="8" y="16"/>
                  </a:lnTo>
                  <a:lnTo>
                    <a:pt x="18" y="8"/>
                  </a:lnTo>
                  <a:lnTo>
                    <a:pt x="24" y="2"/>
                  </a:lnTo>
                  <a:lnTo>
                    <a:pt x="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4" name="Freeform 215">
              <a:extLst>
                <a:ext uri="{FF2B5EF4-FFF2-40B4-BE49-F238E27FC236}">
                  <a16:creationId xmlns:a16="http://schemas.microsoft.com/office/drawing/2014/main" xmlns="" id="{2C668E25-12FF-4CF1-A2E5-CDDAAF880869}"/>
                </a:ext>
              </a:extLst>
            </p:cNvPr>
            <p:cNvSpPr>
              <a:spLocks/>
            </p:cNvSpPr>
            <p:nvPr/>
          </p:nvSpPr>
          <p:spPr bwMode="gray">
            <a:xfrm>
              <a:off x="2617" y="2454"/>
              <a:ext cx="78" cy="60"/>
            </a:xfrm>
            <a:custGeom>
              <a:avLst/>
              <a:gdLst>
                <a:gd name="T0" fmla="*/ 36 w 78"/>
                <a:gd name="T1" fmla="*/ 6 h 60"/>
                <a:gd name="T2" fmla="*/ 36 w 78"/>
                <a:gd name="T3" fmla="*/ 6 h 60"/>
                <a:gd name="T4" fmla="*/ 34 w 78"/>
                <a:gd name="T5" fmla="*/ 4 h 60"/>
                <a:gd name="T6" fmla="*/ 32 w 78"/>
                <a:gd name="T7" fmla="*/ 2 h 60"/>
                <a:gd name="T8" fmla="*/ 30 w 78"/>
                <a:gd name="T9" fmla="*/ 0 h 60"/>
                <a:gd name="T10" fmla="*/ 28 w 78"/>
                <a:gd name="T11" fmla="*/ 0 h 60"/>
                <a:gd name="T12" fmla="*/ 26 w 78"/>
                <a:gd name="T13" fmla="*/ 2 h 60"/>
                <a:gd name="T14" fmla="*/ 24 w 78"/>
                <a:gd name="T15" fmla="*/ 4 h 60"/>
                <a:gd name="T16" fmla="*/ 22 w 78"/>
                <a:gd name="T17" fmla="*/ 12 h 60"/>
                <a:gd name="T18" fmla="*/ 20 w 78"/>
                <a:gd name="T19" fmla="*/ 18 h 60"/>
                <a:gd name="T20" fmla="*/ 20 w 78"/>
                <a:gd name="T21" fmla="*/ 22 h 60"/>
                <a:gd name="T22" fmla="*/ 20 w 78"/>
                <a:gd name="T23" fmla="*/ 26 h 60"/>
                <a:gd name="T24" fmla="*/ 18 w 78"/>
                <a:gd name="T25" fmla="*/ 28 h 60"/>
                <a:gd name="T26" fmla="*/ 16 w 78"/>
                <a:gd name="T27" fmla="*/ 32 h 60"/>
                <a:gd name="T28" fmla="*/ 12 w 78"/>
                <a:gd name="T29" fmla="*/ 36 h 60"/>
                <a:gd name="T30" fmla="*/ 10 w 78"/>
                <a:gd name="T31" fmla="*/ 42 h 60"/>
                <a:gd name="T32" fmla="*/ 6 w 78"/>
                <a:gd name="T33" fmla="*/ 46 h 60"/>
                <a:gd name="T34" fmla="*/ 4 w 78"/>
                <a:gd name="T35" fmla="*/ 48 h 60"/>
                <a:gd name="T36" fmla="*/ 2 w 78"/>
                <a:gd name="T37" fmla="*/ 50 h 60"/>
                <a:gd name="T38" fmla="*/ 0 w 78"/>
                <a:gd name="T39" fmla="*/ 52 h 60"/>
                <a:gd name="T40" fmla="*/ 0 w 78"/>
                <a:gd name="T41" fmla="*/ 54 h 60"/>
                <a:gd name="T42" fmla="*/ 0 w 78"/>
                <a:gd name="T43" fmla="*/ 56 h 60"/>
                <a:gd name="T44" fmla="*/ 4 w 78"/>
                <a:gd name="T45" fmla="*/ 56 h 60"/>
                <a:gd name="T46" fmla="*/ 8 w 78"/>
                <a:gd name="T47" fmla="*/ 58 h 60"/>
                <a:gd name="T48" fmla="*/ 14 w 78"/>
                <a:gd name="T49" fmla="*/ 58 h 60"/>
                <a:gd name="T50" fmla="*/ 20 w 78"/>
                <a:gd name="T51" fmla="*/ 58 h 60"/>
                <a:gd name="T52" fmla="*/ 26 w 78"/>
                <a:gd name="T53" fmla="*/ 58 h 60"/>
                <a:gd name="T54" fmla="*/ 30 w 78"/>
                <a:gd name="T55" fmla="*/ 56 h 60"/>
                <a:gd name="T56" fmla="*/ 32 w 78"/>
                <a:gd name="T57" fmla="*/ 56 h 60"/>
                <a:gd name="T58" fmla="*/ 38 w 78"/>
                <a:gd name="T59" fmla="*/ 60 h 60"/>
                <a:gd name="T60" fmla="*/ 48 w 78"/>
                <a:gd name="T61" fmla="*/ 58 h 60"/>
                <a:gd name="T62" fmla="*/ 48 w 78"/>
                <a:gd name="T63" fmla="*/ 58 h 60"/>
                <a:gd name="T64" fmla="*/ 50 w 78"/>
                <a:gd name="T65" fmla="*/ 56 h 60"/>
                <a:gd name="T66" fmla="*/ 52 w 78"/>
                <a:gd name="T67" fmla="*/ 52 h 60"/>
                <a:gd name="T68" fmla="*/ 54 w 78"/>
                <a:gd name="T69" fmla="*/ 50 h 60"/>
                <a:gd name="T70" fmla="*/ 56 w 78"/>
                <a:gd name="T71" fmla="*/ 46 h 60"/>
                <a:gd name="T72" fmla="*/ 60 w 78"/>
                <a:gd name="T73" fmla="*/ 44 h 60"/>
                <a:gd name="T74" fmla="*/ 62 w 78"/>
                <a:gd name="T75" fmla="*/ 44 h 60"/>
                <a:gd name="T76" fmla="*/ 64 w 78"/>
                <a:gd name="T77" fmla="*/ 44 h 60"/>
                <a:gd name="T78" fmla="*/ 66 w 78"/>
                <a:gd name="T79" fmla="*/ 42 h 60"/>
                <a:gd name="T80" fmla="*/ 70 w 78"/>
                <a:gd name="T81" fmla="*/ 40 h 60"/>
                <a:gd name="T82" fmla="*/ 72 w 78"/>
                <a:gd name="T83" fmla="*/ 38 h 60"/>
                <a:gd name="T84" fmla="*/ 74 w 78"/>
                <a:gd name="T85" fmla="*/ 36 h 60"/>
                <a:gd name="T86" fmla="*/ 76 w 78"/>
                <a:gd name="T87" fmla="*/ 34 h 60"/>
                <a:gd name="T88" fmla="*/ 78 w 78"/>
                <a:gd name="T89" fmla="*/ 32 h 60"/>
                <a:gd name="T90" fmla="*/ 78 w 78"/>
                <a:gd name="T91" fmla="*/ 32 h 60"/>
                <a:gd name="T92" fmla="*/ 78 w 78"/>
                <a:gd name="T93" fmla="*/ 30 h 60"/>
                <a:gd name="T94" fmla="*/ 78 w 78"/>
                <a:gd name="T95" fmla="*/ 26 h 60"/>
                <a:gd name="T96" fmla="*/ 78 w 78"/>
                <a:gd name="T97" fmla="*/ 24 h 60"/>
                <a:gd name="T98" fmla="*/ 76 w 78"/>
                <a:gd name="T99" fmla="*/ 22 h 60"/>
                <a:gd name="T100" fmla="*/ 74 w 78"/>
                <a:gd name="T101" fmla="*/ 20 h 60"/>
                <a:gd name="T102" fmla="*/ 72 w 78"/>
                <a:gd name="T103" fmla="*/ 22 h 60"/>
                <a:gd name="T104" fmla="*/ 70 w 78"/>
                <a:gd name="T105" fmla="*/ 24 h 60"/>
                <a:gd name="T106" fmla="*/ 66 w 78"/>
                <a:gd name="T107" fmla="*/ 26 h 60"/>
                <a:gd name="T108" fmla="*/ 64 w 78"/>
                <a:gd name="T109" fmla="*/ 26 h 60"/>
                <a:gd name="T110" fmla="*/ 62 w 78"/>
                <a:gd name="T111" fmla="*/ 26 h 60"/>
                <a:gd name="T112" fmla="*/ 58 w 78"/>
                <a:gd name="T113" fmla="*/ 24 h 60"/>
                <a:gd name="T114" fmla="*/ 52 w 78"/>
                <a:gd name="T115" fmla="*/ 22 h 60"/>
                <a:gd name="T116" fmla="*/ 46 w 78"/>
                <a:gd name="T117" fmla="*/ 20 h 60"/>
                <a:gd name="T118" fmla="*/ 42 w 78"/>
                <a:gd name="T119" fmla="*/ 16 h 60"/>
                <a:gd name="T120" fmla="*/ 38 w 78"/>
                <a:gd name="T121" fmla="*/ 12 h 60"/>
                <a:gd name="T122" fmla="*/ 36 w 78"/>
                <a:gd name="T123" fmla="*/ 6 h 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60"/>
                <a:gd name="T188" fmla="*/ 78 w 78"/>
                <a:gd name="T189" fmla="*/ 60 h 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60">
                  <a:moveTo>
                    <a:pt x="36" y="6"/>
                  </a:moveTo>
                  <a:lnTo>
                    <a:pt x="36" y="6"/>
                  </a:lnTo>
                  <a:lnTo>
                    <a:pt x="34" y="4"/>
                  </a:lnTo>
                  <a:lnTo>
                    <a:pt x="32" y="2"/>
                  </a:lnTo>
                  <a:lnTo>
                    <a:pt x="30" y="0"/>
                  </a:lnTo>
                  <a:lnTo>
                    <a:pt x="28" y="0"/>
                  </a:lnTo>
                  <a:lnTo>
                    <a:pt x="26" y="2"/>
                  </a:lnTo>
                  <a:lnTo>
                    <a:pt x="24" y="4"/>
                  </a:lnTo>
                  <a:lnTo>
                    <a:pt x="22" y="12"/>
                  </a:lnTo>
                  <a:lnTo>
                    <a:pt x="20" y="18"/>
                  </a:lnTo>
                  <a:lnTo>
                    <a:pt x="20" y="22"/>
                  </a:lnTo>
                  <a:lnTo>
                    <a:pt x="20" y="26"/>
                  </a:lnTo>
                  <a:lnTo>
                    <a:pt x="18" y="28"/>
                  </a:lnTo>
                  <a:lnTo>
                    <a:pt x="16" y="32"/>
                  </a:lnTo>
                  <a:lnTo>
                    <a:pt x="12" y="36"/>
                  </a:lnTo>
                  <a:lnTo>
                    <a:pt x="10" y="42"/>
                  </a:lnTo>
                  <a:lnTo>
                    <a:pt x="6" y="46"/>
                  </a:lnTo>
                  <a:lnTo>
                    <a:pt x="4" y="48"/>
                  </a:lnTo>
                  <a:lnTo>
                    <a:pt x="2" y="50"/>
                  </a:lnTo>
                  <a:lnTo>
                    <a:pt x="0" y="52"/>
                  </a:lnTo>
                  <a:lnTo>
                    <a:pt x="0" y="54"/>
                  </a:lnTo>
                  <a:lnTo>
                    <a:pt x="0" y="56"/>
                  </a:lnTo>
                  <a:lnTo>
                    <a:pt x="4" y="56"/>
                  </a:lnTo>
                  <a:lnTo>
                    <a:pt x="8" y="58"/>
                  </a:lnTo>
                  <a:lnTo>
                    <a:pt x="14" y="58"/>
                  </a:lnTo>
                  <a:lnTo>
                    <a:pt x="20" y="58"/>
                  </a:lnTo>
                  <a:lnTo>
                    <a:pt x="26" y="58"/>
                  </a:lnTo>
                  <a:lnTo>
                    <a:pt x="30" y="56"/>
                  </a:lnTo>
                  <a:lnTo>
                    <a:pt x="32" y="56"/>
                  </a:lnTo>
                  <a:lnTo>
                    <a:pt x="38" y="60"/>
                  </a:lnTo>
                  <a:lnTo>
                    <a:pt x="48" y="58"/>
                  </a:lnTo>
                  <a:lnTo>
                    <a:pt x="50" y="56"/>
                  </a:lnTo>
                  <a:lnTo>
                    <a:pt x="52" y="52"/>
                  </a:lnTo>
                  <a:lnTo>
                    <a:pt x="54" y="50"/>
                  </a:lnTo>
                  <a:lnTo>
                    <a:pt x="56" y="46"/>
                  </a:lnTo>
                  <a:lnTo>
                    <a:pt x="60" y="44"/>
                  </a:lnTo>
                  <a:lnTo>
                    <a:pt x="62" y="44"/>
                  </a:lnTo>
                  <a:lnTo>
                    <a:pt x="64" y="44"/>
                  </a:lnTo>
                  <a:lnTo>
                    <a:pt x="66" y="42"/>
                  </a:lnTo>
                  <a:lnTo>
                    <a:pt x="70" y="40"/>
                  </a:lnTo>
                  <a:lnTo>
                    <a:pt x="72" y="38"/>
                  </a:lnTo>
                  <a:lnTo>
                    <a:pt x="74" y="36"/>
                  </a:lnTo>
                  <a:lnTo>
                    <a:pt x="76" y="34"/>
                  </a:lnTo>
                  <a:lnTo>
                    <a:pt x="78" y="32"/>
                  </a:lnTo>
                  <a:lnTo>
                    <a:pt x="78" y="30"/>
                  </a:lnTo>
                  <a:lnTo>
                    <a:pt x="78" y="26"/>
                  </a:lnTo>
                  <a:lnTo>
                    <a:pt x="78" y="24"/>
                  </a:lnTo>
                  <a:lnTo>
                    <a:pt x="76" y="22"/>
                  </a:lnTo>
                  <a:lnTo>
                    <a:pt x="74" y="20"/>
                  </a:lnTo>
                  <a:lnTo>
                    <a:pt x="72" y="22"/>
                  </a:lnTo>
                  <a:lnTo>
                    <a:pt x="70" y="24"/>
                  </a:lnTo>
                  <a:lnTo>
                    <a:pt x="66" y="26"/>
                  </a:lnTo>
                  <a:lnTo>
                    <a:pt x="64" y="26"/>
                  </a:lnTo>
                  <a:lnTo>
                    <a:pt x="62" y="26"/>
                  </a:lnTo>
                  <a:lnTo>
                    <a:pt x="58" y="24"/>
                  </a:lnTo>
                  <a:lnTo>
                    <a:pt x="52" y="22"/>
                  </a:lnTo>
                  <a:lnTo>
                    <a:pt x="46" y="20"/>
                  </a:lnTo>
                  <a:lnTo>
                    <a:pt x="42" y="16"/>
                  </a:lnTo>
                  <a:lnTo>
                    <a:pt x="38" y="12"/>
                  </a:lnTo>
                  <a:lnTo>
                    <a:pt x="36" y="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5" name="Freeform 216">
              <a:extLst>
                <a:ext uri="{FF2B5EF4-FFF2-40B4-BE49-F238E27FC236}">
                  <a16:creationId xmlns:a16="http://schemas.microsoft.com/office/drawing/2014/main" xmlns="" id="{E40FBC33-0251-49EA-8769-C322D0EA129B}"/>
                </a:ext>
              </a:extLst>
            </p:cNvPr>
            <p:cNvSpPr>
              <a:spLocks/>
            </p:cNvSpPr>
            <p:nvPr/>
          </p:nvSpPr>
          <p:spPr bwMode="gray">
            <a:xfrm>
              <a:off x="1777" y="2624"/>
              <a:ext cx="80" cy="34"/>
            </a:xfrm>
            <a:custGeom>
              <a:avLst/>
              <a:gdLst>
                <a:gd name="T0" fmla="*/ 58 w 80"/>
                <a:gd name="T1" fmla="*/ 0 h 34"/>
                <a:gd name="T2" fmla="*/ 52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6 w 80"/>
                <a:gd name="T61" fmla="*/ 8 h 34"/>
                <a:gd name="T62" fmla="*/ 70 w 80"/>
                <a:gd name="T63" fmla="*/ 8 h 34"/>
                <a:gd name="T64" fmla="*/ 64 w 80"/>
                <a:gd name="T65" fmla="*/ 6 h 34"/>
                <a:gd name="T66" fmla="*/ 60 w 80"/>
                <a:gd name="T67" fmla="*/ 4 h 34"/>
                <a:gd name="T68" fmla="*/ 58 w 80"/>
                <a:gd name="T69" fmla="*/ 0 h 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0"/>
                <a:gd name="T106" fmla="*/ 0 h 34"/>
                <a:gd name="T107" fmla="*/ 80 w 80"/>
                <a:gd name="T108" fmla="*/ 34 h 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0" h="34">
                  <a:moveTo>
                    <a:pt x="58" y="0"/>
                  </a:moveTo>
                  <a:lnTo>
                    <a:pt x="52" y="2"/>
                  </a:lnTo>
                  <a:lnTo>
                    <a:pt x="38" y="2"/>
                  </a:lnTo>
                  <a:lnTo>
                    <a:pt x="24" y="2"/>
                  </a:lnTo>
                  <a:lnTo>
                    <a:pt x="16" y="2"/>
                  </a:lnTo>
                  <a:lnTo>
                    <a:pt x="0" y="16"/>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2"/>
                  </a:lnTo>
                  <a:lnTo>
                    <a:pt x="58" y="20"/>
                  </a:lnTo>
                  <a:lnTo>
                    <a:pt x="60" y="16"/>
                  </a:lnTo>
                  <a:lnTo>
                    <a:pt x="62" y="14"/>
                  </a:lnTo>
                  <a:lnTo>
                    <a:pt x="66" y="12"/>
                  </a:lnTo>
                  <a:lnTo>
                    <a:pt x="72" y="10"/>
                  </a:lnTo>
                  <a:lnTo>
                    <a:pt x="80" y="10"/>
                  </a:lnTo>
                  <a:lnTo>
                    <a:pt x="78" y="8"/>
                  </a:lnTo>
                  <a:lnTo>
                    <a:pt x="76" y="8"/>
                  </a:lnTo>
                  <a:lnTo>
                    <a:pt x="70" y="8"/>
                  </a:lnTo>
                  <a:lnTo>
                    <a:pt x="64" y="6"/>
                  </a:lnTo>
                  <a:lnTo>
                    <a:pt x="60" y="4"/>
                  </a:lnTo>
                  <a:lnTo>
                    <a:pt x="5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6" name="Freeform 217">
              <a:extLst>
                <a:ext uri="{FF2B5EF4-FFF2-40B4-BE49-F238E27FC236}">
                  <a16:creationId xmlns:a16="http://schemas.microsoft.com/office/drawing/2014/main" xmlns="" id="{A5E2CA24-4BBA-4942-8C08-C9946750712B}"/>
                </a:ext>
              </a:extLst>
            </p:cNvPr>
            <p:cNvSpPr>
              <a:spLocks/>
            </p:cNvSpPr>
            <p:nvPr/>
          </p:nvSpPr>
          <p:spPr bwMode="gray">
            <a:xfrm>
              <a:off x="1777" y="2624"/>
              <a:ext cx="80" cy="34"/>
            </a:xfrm>
            <a:custGeom>
              <a:avLst/>
              <a:gdLst>
                <a:gd name="T0" fmla="*/ 56 w 80"/>
                <a:gd name="T1" fmla="*/ 0 h 34"/>
                <a:gd name="T2" fmla="*/ 50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4 w 80"/>
                <a:gd name="T61" fmla="*/ 8 h 34"/>
                <a:gd name="T62" fmla="*/ 70 w 80"/>
                <a:gd name="T63" fmla="*/ 8 h 34"/>
                <a:gd name="T64" fmla="*/ 64 w 80"/>
                <a:gd name="T65" fmla="*/ 6 h 34"/>
                <a:gd name="T66" fmla="*/ 60 w 80"/>
                <a:gd name="T67" fmla="*/ 4 h 34"/>
                <a:gd name="T68" fmla="*/ 56 w 80"/>
                <a:gd name="T69" fmla="*/ 0 h 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0"/>
                <a:gd name="T106" fmla="*/ 0 h 34"/>
                <a:gd name="T107" fmla="*/ 80 w 80"/>
                <a:gd name="T108" fmla="*/ 34 h 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0" h="34">
                  <a:moveTo>
                    <a:pt x="56" y="0"/>
                  </a:moveTo>
                  <a:lnTo>
                    <a:pt x="50" y="2"/>
                  </a:lnTo>
                  <a:lnTo>
                    <a:pt x="38" y="2"/>
                  </a:lnTo>
                  <a:lnTo>
                    <a:pt x="24" y="2"/>
                  </a:lnTo>
                  <a:lnTo>
                    <a:pt x="16" y="2"/>
                  </a:lnTo>
                  <a:lnTo>
                    <a:pt x="0" y="16"/>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2"/>
                  </a:lnTo>
                  <a:lnTo>
                    <a:pt x="58" y="20"/>
                  </a:lnTo>
                  <a:lnTo>
                    <a:pt x="60" y="16"/>
                  </a:lnTo>
                  <a:lnTo>
                    <a:pt x="62" y="14"/>
                  </a:lnTo>
                  <a:lnTo>
                    <a:pt x="66" y="12"/>
                  </a:lnTo>
                  <a:lnTo>
                    <a:pt x="72" y="10"/>
                  </a:lnTo>
                  <a:lnTo>
                    <a:pt x="80" y="10"/>
                  </a:lnTo>
                  <a:lnTo>
                    <a:pt x="78" y="8"/>
                  </a:lnTo>
                  <a:lnTo>
                    <a:pt x="74" y="8"/>
                  </a:lnTo>
                  <a:lnTo>
                    <a:pt x="70" y="8"/>
                  </a:lnTo>
                  <a:lnTo>
                    <a:pt x="64" y="6"/>
                  </a:lnTo>
                  <a:lnTo>
                    <a:pt x="60" y="4"/>
                  </a:lnTo>
                  <a:lnTo>
                    <a:pt x="5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7" name="Freeform 218">
              <a:extLst>
                <a:ext uri="{FF2B5EF4-FFF2-40B4-BE49-F238E27FC236}">
                  <a16:creationId xmlns:a16="http://schemas.microsoft.com/office/drawing/2014/main" xmlns="" id="{95524D40-A805-4EE2-8114-5584B8395ACF}"/>
                </a:ext>
              </a:extLst>
            </p:cNvPr>
            <p:cNvSpPr>
              <a:spLocks/>
            </p:cNvSpPr>
            <p:nvPr/>
          </p:nvSpPr>
          <p:spPr bwMode="gray">
            <a:xfrm>
              <a:off x="925" y="1780"/>
              <a:ext cx="336" cy="412"/>
            </a:xfrm>
            <a:custGeom>
              <a:avLst/>
              <a:gdLst>
                <a:gd name="T0" fmla="*/ 302 w 336"/>
                <a:gd name="T1" fmla="*/ 44 h 412"/>
                <a:gd name="T2" fmla="*/ 314 w 336"/>
                <a:gd name="T3" fmla="*/ 42 h 412"/>
                <a:gd name="T4" fmla="*/ 312 w 336"/>
                <a:gd name="T5" fmla="*/ 42 h 412"/>
                <a:gd name="T6" fmla="*/ 326 w 336"/>
                <a:gd name="T7" fmla="*/ 38 h 412"/>
                <a:gd name="T8" fmla="*/ 330 w 336"/>
                <a:gd name="T9" fmla="*/ 22 h 412"/>
                <a:gd name="T10" fmla="*/ 302 w 336"/>
                <a:gd name="T11" fmla="*/ 4 h 412"/>
                <a:gd name="T12" fmla="*/ 250 w 336"/>
                <a:gd name="T13" fmla="*/ 8 h 412"/>
                <a:gd name="T14" fmla="*/ 230 w 336"/>
                <a:gd name="T15" fmla="*/ 14 h 412"/>
                <a:gd name="T16" fmla="*/ 218 w 336"/>
                <a:gd name="T17" fmla="*/ 20 h 412"/>
                <a:gd name="T18" fmla="*/ 214 w 336"/>
                <a:gd name="T19" fmla="*/ 26 h 412"/>
                <a:gd name="T20" fmla="*/ 204 w 336"/>
                <a:gd name="T21" fmla="*/ 36 h 412"/>
                <a:gd name="T22" fmla="*/ 194 w 336"/>
                <a:gd name="T23" fmla="*/ 34 h 412"/>
                <a:gd name="T24" fmla="*/ 186 w 336"/>
                <a:gd name="T25" fmla="*/ 34 h 412"/>
                <a:gd name="T26" fmla="*/ 176 w 336"/>
                <a:gd name="T27" fmla="*/ 48 h 412"/>
                <a:gd name="T28" fmla="*/ 158 w 336"/>
                <a:gd name="T29" fmla="*/ 58 h 412"/>
                <a:gd name="T30" fmla="*/ 148 w 336"/>
                <a:gd name="T31" fmla="*/ 76 h 412"/>
                <a:gd name="T32" fmla="*/ 136 w 336"/>
                <a:gd name="T33" fmla="*/ 114 h 412"/>
                <a:gd name="T34" fmla="*/ 106 w 336"/>
                <a:gd name="T35" fmla="*/ 170 h 412"/>
                <a:gd name="T36" fmla="*/ 94 w 336"/>
                <a:gd name="T37" fmla="*/ 200 h 412"/>
                <a:gd name="T38" fmla="*/ 72 w 336"/>
                <a:gd name="T39" fmla="*/ 230 h 412"/>
                <a:gd name="T40" fmla="*/ 26 w 336"/>
                <a:gd name="T41" fmla="*/ 278 h 412"/>
                <a:gd name="T42" fmla="*/ 16 w 336"/>
                <a:gd name="T43" fmla="*/ 284 h 412"/>
                <a:gd name="T44" fmla="*/ 8 w 336"/>
                <a:gd name="T45" fmla="*/ 300 h 412"/>
                <a:gd name="T46" fmla="*/ 4 w 336"/>
                <a:gd name="T47" fmla="*/ 334 h 412"/>
                <a:gd name="T48" fmla="*/ 10 w 336"/>
                <a:gd name="T49" fmla="*/ 344 h 412"/>
                <a:gd name="T50" fmla="*/ 6 w 336"/>
                <a:gd name="T51" fmla="*/ 352 h 412"/>
                <a:gd name="T52" fmla="*/ 2 w 336"/>
                <a:gd name="T53" fmla="*/ 364 h 412"/>
                <a:gd name="T54" fmla="*/ 4 w 336"/>
                <a:gd name="T55" fmla="*/ 384 h 412"/>
                <a:gd name="T56" fmla="*/ 10 w 336"/>
                <a:gd name="T57" fmla="*/ 400 h 412"/>
                <a:gd name="T58" fmla="*/ 28 w 336"/>
                <a:gd name="T59" fmla="*/ 412 h 412"/>
                <a:gd name="T60" fmla="*/ 46 w 336"/>
                <a:gd name="T61" fmla="*/ 402 h 412"/>
                <a:gd name="T62" fmla="*/ 54 w 336"/>
                <a:gd name="T63" fmla="*/ 390 h 412"/>
                <a:gd name="T64" fmla="*/ 58 w 336"/>
                <a:gd name="T65" fmla="*/ 376 h 412"/>
                <a:gd name="T66" fmla="*/ 68 w 336"/>
                <a:gd name="T67" fmla="*/ 370 h 412"/>
                <a:gd name="T68" fmla="*/ 76 w 336"/>
                <a:gd name="T69" fmla="*/ 358 h 412"/>
                <a:gd name="T70" fmla="*/ 80 w 336"/>
                <a:gd name="T71" fmla="*/ 342 h 412"/>
                <a:gd name="T72" fmla="*/ 92 w 336"/>
                <a:gd name="T73" fmla="*/ 354 h 412"/>
                <a:gd name="T74" fmla="*/ 100 w 336"/>
                <a:gd name="T75" fmla="*/ 318 h 412"/>
                <a:gd name="T76" fmla="*/ 102 w 336"/>
                <a:gd name="T77" fmla="*/ 260 h 412"/>
                <a:gd name="T78" fmla="*/ 132 w 336"/>
                <a:gd name="T79" fmla="*/ 198 h 412"/>
                <a:gd name="T80" fmla="*/ 140 w 336"/>
                <a:gd name="T81" fmla="*/ 178 h 412"/>
                <a:gd name="T82" fmla="*/ 154 w 336"/>
                <a:gd name="T83" fmla="*/ 162 h 412"/>
                <a:gd name="T84" fmla="*/ 162 w 336"/>
                <a:gd name="T85" fmla="*/ 134 h 412"/>
                <a:gd name="T86" fmla="*/ 170 w 336"/>
                <a:gd name="T87" fmla="*/ 112 h 412"/>
                <a:gd name="T88" fmla="*/ 224 w 336"/>
                <a:gd name="T89" fmla="*/ 64 h 412"/>
                <a:gd name="T90" fmla="*/ 238 w 336"/>
                <a:gd name="T91" fmla="*/ 66 h 412"/>
                <a:gd name="T92" fmla="*/ 264 w 336"/>
                <a:gd name="T93" fmla="*/ 70 h 412"/>
                <a:gd name="T94" fmla="*/ 276 w 336"/>
                <a:gd name="T95" fmla="*/ 64 h 412"/>
                <a:gd name="T96" fmla="*/ 278 w 336"/>
                <a:gd name="T97" fmla="*/ 56 h 412"/>
                <a:gd name="T98" fmla="*/ 294 w 336"/>
                <a:gd name="T99" fmla="*/ 50 h 412"/>
                <a:gd name="T100" fmla="*/ 328 w 336"/>
                <a:gd name="T101" fmla="*/ 64 h 412"/>
                <a:gd name="T102" fmla="*/ 326 w 336"/>
                <a:gd name="T103" fmla="*/ 52 h 41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6"/>
                <a:gd name="T157" fmla="*/ 0 h 412"/>
                <a:gd name="T158" fmla="*/ 336 w 336"/>
                <a:gd name="T159" fmla="*/ 412 h 41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6" h="412">
                  <a:moveTo>
                    <a:pt x="326" y="52"/>
                  </a:moveTo>
                  <a:lnTo>
                    <a:pt x="314" y="48"/>
                  </a:lnTo>
                  <a:lnTo>
                    <a:pt x="308" y="46"/>
                  </a:lnTo>
                  <a:lnTo>
                    <a:pt x="302" y="44"/>
                  </a:lnTo>
                  <a:lnTo>
                    <a:pt x="300" y="44"/>
                  </a:lnTo>
                  <a:lnTo>
                    <a:pt x="298" y="44"/>
                  </a:lnTo>
                  <a:lnTo>
                    <a:pt x="314" y="42"/>
                  </a:lnTo>
                  <a:lnTo>
                    <a:pt x="312" y="42"/>
                  </a:lnTo>
                  <a:lnTo>
                    <a:pt x="314" y="42"/>
                  </a:lnTo>
                  <a:lnTo>
                    <a:pt x="318" y="42"/>
                  </a:lnTo>
                  <a:lnTo>
                    <a:pt x="322" y="40"/>
                  </a:lnTo>
                  <a:lnTo>
                    <a:pt x="326" y="38"/>
                  </a:lnTo>
                  <a:lnTo>
                    <a:pt x="328" y="34"/>
                  </a:lnTo>
                  <a:lnTo>
                    <a:pt x="328" y="30"/>
                  </a:lnTo>
                  <a:lnTo>
                    <a:pt x="330" y="26"/>
                  </a:lnTo>
                  <a:lnTo>
                    <a:pt x="330" y="22"/>
                  </a:lnTo>
                  <a:lnTo>
                    <a:pt x="314" y="20"/>
                  </a:lnTo>
                  <a:lnTo>
                    <a:pt x="310" y="10"/>
                  </a:lnTo>
                  <a:lnTo>
                    <a:pt x="302" y="4"/>
                  </a:lnTo>
                  <a:lnTo>
                    <a:pt x="282" y="6"/>
                  </a:lnTo>
                  <a:lnTo>
                    <a:pt x="258" y="0"/>
                  </a:lnTo>
                  <a:lnTo>
                    <a:pt x="256" y="4"/>
                  </a:lnTo>
                  <a:lnTo>
                    <a:pt x="250" y="8"/>
                  </a:lnTo>
                  <a:lnTo>
                    <a:pt x="246" y="12"/>
                  </a:lnTo>
                  <a:lnTo>
                    <a:pt x="240" y="12"/>
                  </a:lnTo>
                  <a:lnTo>
                    <a:pt x="234" y="14"/>
                  </a:lnTo>
                  <a:lnTo>
                    <a:pt x="230" y="14"/>
                  </a:lnTo>
                  <a:lnTo>
                    <a:pt x="224" y="16"/>
                  </a:lnTo>
                  <a:lnTo>
                    <a:pt x="220" y="18"/>
                  </a:lnTo>
                  <a:lnTo>
                    <a:pt x="218" y="20"/>
                  </a:lnTo>
                  <a:lnTo>
                    <a:pt x="216" y="22"/>
                  </a:lnTo>
                  <a:lnTo>
                    <a:pt x="214" y="26"/>
                  </a:lnTo>
                  <a:lnTo>
                    <a:pt x="214" y="28"/>
                  </a:lnTo>
                  <a:lnTo>
                    <a:pt x="212" y="32"/>
                  </a:lnTo>
                  <a:lnTo>
                    <a:pt x="208" y="36"/>
                  </a:lnTo>
                  <a:lnTo>
                    <a:pt x="204" y="36"/>
                  </a:lnTo>
                  <a:lnTo>
                    <a:pt x="200" y="36"/>
                  </a:lnTo>
                  <a:lnTo>
                    <a:pt x="196" y="36"/>
                  </a:lnTo>
                  <a:lnTo>
                    <a:pt x="196" y="34"/>
                  </a:lnTo>
                  <a:lnTo>
                    <a:pt x="194" y="34"/>
                  </a:lnTo>
                  <a:lnTo>
                    <a:pt x="194" y="32"/>
                  </a:lnTo>
                  <a:lnTo>
                    <a:pt x="190" y="32"/>
                  </a:lnTo>
                  <a:lnTo>
                    <a:pt x="186" y="34"/>
                  </a:lnTo>
                  <a:lnTo>
                    <a:pt x="182" y="38"/>
                  </a:lnTo>
                  <a:lnTo>
                    <a:pt x="178" y="42"/>
                  </a:lnTo>
                  <a:lnTo>
                    <a:pt x="176" y="46"/>
                  </a:lnTo>
                  <a:lnTo>
                    <a:pt x="176" y="48"/>
                  </a:lnTo>
                  <a:lnTo>
                    <a:pt x="174" y="48"/>
                  </a:lnTo>
                  <a:lnTo>
                    <a:pt x="168" y="54"/>
                  </a:lnTo>
                  <a:lnTo>
                    <a:pt x="162" y="56"/>
                  </a:lnTo>
                  <a:lnTo>
                    <a:pt x="158" y="58"/>
                  </a:lnTo>
                  <a:lnTo>
                    <a:pt x="154" y="62"/>
                  </a:lnTo>
                  <a:lnTo>
                    <a:pt x="152" y="66"/>
                  </a:lnTo>
                  <a:lnTo>
                    <a:pt x="150" y="70"/>
                  </a:lnTo>
                  <a:lnTo>
                    <a:pt x="148" y="76"/>
                  </a:lnTo>
                  <a:lnTo>
                    <a:pt x="148" y="80"/>
                  </a:lnTo>
                  <a:lnTo>
                    <a:pt x="148" y="82"/>
                  </a:lnTo>
                  <a:lnTo>
                    <a:pt x="136" y="114"/>
                  </a:lnTo>
                  <a:lnTo>
                    <a:pt x="116" y="150"/>
                  </a:lnTo>
                  <a:lnTo>
                    <a:pt x="114" y="152"/>
                  </a:lnTo>
                  <a:lnTo>
                    <a:pt x="110" y="160"/>
                  </a:lnTo>
                  <a:lnTo>
                    <a:pt x="106" y="170"/>
                  </a:lnTo>
                  <a:lnTo>
                    <a:pt x="102" y="180"/>
                  </a:lnTo>
                  <a:lnTo>
                    <a:pt x="100" y="184"/>
                  </a:lnTo>
                  <a:lnTo>
                    <a:pt x="98" y="190"/>
                  </a:lnTo>
                  <a:lnTo>
                    <a:pt x="94" y="200"/>
                  </a:lnTo>
                  <a:lnTo>
                    <a:pt x="88" y="212"/>
                  </a:lnTo>
                  <a:lnTo>
                    <a:pt x="84" y="220"/>
                  </a:lnTo>
                  <a:lnTo>
                    <a:pt x="82" y="224"/>
                  </a:lnTo>
                  <a:lnTo>
                    <a:pt x="72" y="230"/>
                  </a:lnTo>
                  <a:lnTo>
                    <a:pt x="54" y="254"/>
                  </a:lnTo>
                  <a:lnTo>
                    <a:pt x="32" y="268"/>
                  </a:lnTo>
                  <a:lnTo>
                    <a:pt x="30" y="274"/>
                  </a:lnTo>
                  <a:lnTo>
                    <a:pt x="26" y="278"/>
                  </a:lnTo>
                  <a:lnTo>
                    <a:pt x="22" y="280"/>
                  </a:lnTo>
                  <a:lnTo>
                    <a:pt x="20" y="282"/>
                  </a:lnTo>
                  <a:lnTo>
                    <a:pt x="16" y="284"/>
                  </a:lnTo>
                  <a:lnTo>
                    <a:pt x="14" y="290"/>
                  </a:lnTo>
                  <a:lnTo>
                    <a:pt x="12" y="294"/>
                  </a:lnTo>
                  <a:lnTo>
                    <a:pt x="10" y="298"/>
                  </a:lnTo>
                  <a:lnTo>
                    <a:pt x="8" y="300"/>
                  </a:lnTo>
                  <a:lnTo>
                    <a:pt x="2" y="312"/>
                  </a:lnTo>
                  <a:lnTo>
                    <a:pt x="0" y="324"/>
                  </a:lnTo>
                  <a:lnTo>
                    <a:pt x="4" y="334"/>
                  </a:lnTo>
                  <a:lnTo>
                    <a:pt x="8" y="338"/>
                  </a:lnTo>
                  <a:lnTo>
                    <a:pt x="10" y="340"/>
                  </a:lnTo>
                  <a:lnTo>
                    <a:pt x="10" y="342"/>
                  </a:lnTo>
                  <a:lnTo>
                    <a:pt x="10" y="344"/>
                  </a:lnTo>
                  <a:lnTo>
                    <a:pt x="8" y="344"/>
                  </a:lnTo>
                  <a:lnTo>
                    <a:pt x="8" y="346"/>
                  </a:lnTo>
                  <a:lnTo>
                    <a:pt x="6" y="348"/>
                  </a:lnTo>
                  <a:lnTo>
                    <a:pt x="6" y="352"/>
                  </a:lnTo>
                  <a:lnTo>
                    <a:pt x="6" y="356"/>
                  </a:lnTo>
                  <a:lnTo>
                    <a:pt x="6" y="358"/>
                  </a:lnTo>
                  <a:lnTo>
                    <a:pt x="2" y="364"/>
                  </a:lnTo>
                  <a:lnTo>
                    <a:pt x="2" y="370"/>
                  </a:lnTo>
                  <a:lnTo>
                    <a:pt x="2" y="376"/>
                  </a:lnTo>
                  <a:lnTo>
                    <a:pt x="2" y="380"/>
                  </a:lnTo>
                  <a:lnTo>
                    <a:pt x="4" y="384"/>
                  </a:lnTo>
                  <a:lnTo>
                    <a:pt x="4" y="386"/>
                  </a:lnTo>
                  <a:lnTo>
                    <a:pt x="4" y="388"/>
                  </a:lnTo>
                  <a:lnTo>
                    <a:pt x="8" y="394"/>
                  </a:lnTo>
                  <a:lnTo>
                    <a:pt x="10" y="400"/>
                  </a:lnTo>
                  <a:lnTo>
                    <a:pt x="16" y="404"/>
                  </a:lnTo>
                  <a:lnTo>
                    <a:pt x="20" y="408"/>
                  </a:lnTo>
                  <a:lnTo>
                    <a:pt x="24" y="410"/>
                  </a:lnTo>
                  <a:lnTo>
                    <a:pt x="28" y="412"/>
                  </a:lnTo>
                  <a:lnTo>
                    <a:pt x="30" y="412"/>
                  </a:lnTo>
                  <a:lnTo>
                    <a:pt x="36" y="410"/>
                  </a:lnTo>
                  <a:lnTo>
                    <a:pt x="42" y="406"/>
                  </a:lnTo>
                  <a:lnTo>
                    <a:pt x="46" y="402"/>
                  </a:lnTo>
                  <a:lnTo>
                    <a:pt x="50" y="398"/>
                  </a:lnTo>
                  <a:lnTo>
                    <a:pt x="52" y="394"/>
                  </a:lnTo>
                  <a:lnTo>
                    <a:pt x="54" y="392"/>
                  </a:lnTo>
                  <a:lnTo>
                    <a:pt x="54" y="390"/>
                  </a:lnTo>
                  <a:lnTo>
                    <a:pt x="54" y="384"/>
                  </a:lnTo>
                  <a:lnTo>
                    <a:pt x="56" y="380"/>
                  </a:lnTo>
                  <a:lnTo>
                    <a:pt x="56" y="376"/>
                  </a:lnTo>
                  <a:lnTo>
                    <a:pt x="58" y="376"/>
                  </a:lnTo>
                  <a:lnTo>
                    <a:pt x="58" y="374"/>
                  </a:lnTo>
                  <a:lnTo>
                    <a:pt x="62" y="374"/>
                  </a:lnTo>
                  <a:lnTo>
                    <a:pt x="64" y="372"/>
                  </a:lnTo>
                  <a:lnTo>
                    <a:pt x="68" y="370"/>
                  </a:lnTo>
                  <a:lnTo>
                    <a:pt x="70" y="368"/>
                  </a:lnTo>
                  <a:lnTo>
                    <a:pt x="70" y="366"/>
                  </a:lnTo>
                  <a:lnTo>
                    <a:pt x="72" y="364"/>
                  </a:lnTo>
                  <a:lnTo>
                    <a:pt x="76" y="358"/>
                  </a:lnTo>
                  <a:lnTo>
                    <a:pt x="78" y="352"/>
                  </a:lnTo>
                  <a:lnTo>
                    <a:pt x="80" y="346"/>
                  </a:lnTo>
                  <a:lnTo>
                    <a:pt x="80" y="344"/>
                  </a:lnTo>
                  <a:lnTo>
                    <a:pt x="80" y="342"/>
                  </a:lnTo>
                  <a:lnTo>
                    <a:pt x="80" y="340"/>
                  </a:lnTo>
                  <a:lnTo>
                    <a:pt x="86" y="356"/>
                  </a:lnTo>
                  <a:lnTo>
                    <a:pt x="88" y="356"/>
                  </a:lnTo>
                  <a:lnTo>
                    <a:pt x="92" y="354"/>
                  </a:lnTo>
                  <a:lnTo>
                    <a:pt x="96" y="350"/>
                  </a:lnTo>
                  <a:lnTo>
                    <a:pt x="100" y="340"/>
                  </a:lnTo>
                  <a:lnTo>
                    <a:pt x="100" y="324"/>
                  </a:lnTo>
                  <a:lnTo>
                    <a:pt x="100" y="318"/>
                  </a:lnTo>
                  <a:lnTo>
                    <a:pt x="100" y="306"/>
                  </a:lnTo>
                  <a:lnTo>
                    <a:pt x="102" y="290"/>
                  </a:lnTo>
                  <a:lnTo>
                    <a:pt x="102" y="274"/>
                  </a:lnTo>
                  <a:lnTo>
                    <a:pt x="102" y="260"/>
                  </a:lnTo>
                  <a:lnTo>
                    <a:pt x="98" y="254"/>
                  </a:lnTo>
                  <a:lnTo>
                    <a:pt x="120" y="240"/>
                  </a:lnTo>
                  <a:lnTo>
                    <a:pt x="122" y="216"/>
                  </a:lnTo>
                  <a:lnTo>
                    <a:pt x="132" y="198"/>
                  </a:lnTo>
                  <a:lnTo>
                    <a:pt x="134" y="182"/>
                  </a:lnTo>
                  <a:lnTo>
                    <a:pt x="136" y="182"/>
                  </a:lnTo>
                  <a:lnTo>
                    <a:pt x="138" y="182"/>
                  </a:lnTo>
                  <a:lnTo>
                    <a:pt x="140" y="178"/>
                  </a:lnTo>
                  <a:lnTo>
                    <a:pt x="144" y="174"/>
                  </a:lnTo>
                  <a:lnTo>
                    <a:pt x="148" y="170"/>
                  </a:lnTo>
                  <a:lnTo>
                    <a:pt x="152" y="166"/>
                  </a:lnTo>
                  <a:lnTo>
                    <a:pt x="154" y="162"/>
                  </a:lnTo>
                  <a:lnTo>
                    <a:pt x="158" y="158"/>
                  </a:lnTo>
                  <a:lnTo>
                    <a:pt x="158" y="136"/>
                  </a:lnTo>
                  <a:lnTo>
                    <a:pt x="160" y="134"/>
                  </a:lnTo>
                  <a:lnTo>
                    <a:pt x="162" y="134"/>
                  </a:lnTo>
                  <a:lnTo>
                    <a:pt x="164" y="130"/>
                  </a:lnTo>
                  <a:lnTo>
                    <a:pt x="166" y="124"/>
                  </a:lnTo>
                  <a:lnTo>
                    <a:pt x="166" y="122"/>
                  </a:lnTo>
                  <a:lnTo>
                    <a:pt x="170" y="112"/>
                  </a:lnTo>
                  <a:lnTo>
                    <a:pt x="178" y="98"/>
                  </a:lnTo>
                  <a:lnTo>
                    <a:pt x="196" y="82"/>
                  </a:lnTo>
                  <a:lnTo>
                    <a:pt x="224" y="64"/>
                  </a:lnTo>
                  <a:lnTo>
                    <a:pt x="226" y="64"/>
                  </a:lnTo>
                  <a:lnTo>
                    <a:pt x="230" y="64"/>
                  </a:lnTo>
                  <a:lnTo>
                    <a:pt x="234" y="64"/>
                  </a:lnTo>
                  <a:lnTo>
                    <a:pt x="238" y="66"/>
                  </a:lnTo>
                  <a:lnTo>
                    <a:pt x="242" y="70"/>
                  </a:lnTo>
                  <a:lnTo>
                    <a:pt x="260" y="72"/>
                  </a:lnTo>
                  <a:lnTo>
                    <a:pt x="264" y="70"/>
                  </a:lnTo>
                  <a:lnTo>
                    <a:pt x="266" y="70"/>
                  </a:lnTo>
                  <a:lnTo>
                    <a:pt x="270" y="68"/>
                  </a:lnTo>
                  <a:lnTo>
                    <a:pt x="272" y="66"/>
                  </a:lnTo>
                  <a:lnTo>
                    <a:pt x="276" y="64"/>
                  </a:lnTo>
                  <a:lnTo>
                    <a:pt x="276" y="60"/>
                  </a:lnTo>
                  <a:lnTo>
                    <a:pt x="276" y="58"/>
                  </a:lnTo>
                  <a:lnTo>
                    <a:pt x="278" y="56"/>
                  </a:lnTo>
                  <a:lnTo>
                    <a:pt x="280" y="52"/>
                  </a:lnTo>
                  <a:lnTo>
                    <a:pt x="284" y="50"/>
                  </a:lnTo>
                  <a:lnTo>
                    <a:pt x="288" y="50"/>
                  </a:lnTo>
                  <a:lnTo>
                    <a:pt x="294" y="50"/>
                  </a:lnTo>
                  <a:lnTo>
                    <a:pt x="326" y="66"/>
                  </a:lnTo>
                  <a:lnTo>
                    <a:pt x="328" y="64"/>
                  </a:lnTo>
                  <a:lnTo>
                    <a:pt x="328" y="62"/>
                  </a:lnTo>
                  <a:lnTo>
                    <a:pt x="328" y="56"/>
                  </a:lnTo>
                  <a:lnTo>
                    <a:pt x="336" y="56"/>
                  </a:lnTo>
                  <a:lnTo>
                    <a:pt x="326" y="5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8" name="Freeform 219">
              <a:extLst>
                <a:ext uri="{FF2B5EF4-FFF2-40B4-BE49-F238E27FC236}">
                  <a16:creationId xmlns:a16="http://schemas.microsoft.com/office/drawing/2014/main" xmlns="" id="{15680977-7A98-4DBD-B3FF-F78301825F1E}"/>
                </a:ext>
              </a:extLst>
            </p:cNvPr>
            <p:cNvSpPr>
              <a:spLocks/>
            </p:cNvSpPr>
            <p:nvPr/>
          </p:nvSpPr>
          <p:spPr bwMode="gray">
            <a:xfrm>
              <a:off x="739" y="2478"/>
              <a:ext cx="158" cy="132"/>
            </a:xfrm>
            <a:custGeom>
              <a:avLst/>
              <a:gdLst>
                <a:gd name="T0" fmla="*/ 154 w 158"/>
                <a:gd name="T1" fmla="*/ 46 h 132"/>
                <a:gd name="T2" fmla="*/ 146 w 158"/>
                <a:gd name="T3" fmla="*/ 46 h 132"/>
                <a:gd name="T4" fmla="*/ 136 w 158"/>
                <a:gd name="T5" fmla="*/ 48 h 132"/>
                <a:gd name="T6" fmla="*/ 132 w 158"/>
                <a:gd name="T7" fmla="*/ 54 h 132"/>
                <a:gd name="T8" fmla="*/ 126 w 158"/>
                <a:gd name="T9" fmla="*/ 58 h 132"/>
                <a:gd name="T10" fmla="*/ 120 w 158"/>
                <a:gd name="T11" fmla="*/ 66 h 132"/>
                <a:gd name="T12" fmla="*/ 120 w 158"/>
                <a:gd name="T13" fmla="*/ 74 h 132"/>
                <a:gd name="T14" fmla="*/ 120 w 158"/>
                <a:gd name="T15" fmla="*/ 78 h 132"/>
                <a:gd name="T16" fmla="*/ 116 w 158"/>
                <a:gd name="T17" fmla="*/ 84 h 132"/>
                <a:gd name="T18" fmla="*/ 110 w 158"/>
                <a:gd name="T19" fmla="*/ 92 h 132"/>
                <a:gd name="T20" fmla="*/ 96 w 158"/>
                <a:gd name="T21" fmla="*/ 118 h 132"/>
                <a:gd name="T22" fmla="*/ 92 w 158"/>
                <a:gd name="T23" fmla="*/ 118 h 132"/>
                <a:gd name="T24" fmla="*/ 78 w 158"/>
                <a:gd name="T25" fmla="*/ 118 h 132"/>
                <a:gd name="T26" fmla="*/ 68 w 158"/>
                <a:gd name="T27" fmla="*/ 116 h 132"/>
                <a:gd name="T28" fmla="*/ 60 w 158"/>
                <a:gd name="T29" fmla="*/ 118 h 132"/>
                <a:gd name="T30" fmla="*/ 52 w 158"/>
                <a:gd name="T31" fmla="*/ 120 h 132"/>
                <a:gd name="T32" fmla="*/ 50 w 158"/>
                <a:gd name="T33" fmla="*/ 122 h 132"/>
                <a:gd name="T34" fmla="*/ 44 w 158"/>
                <a:gd name="T35" fmla="*/ 120 h 132"/>
                <a:gd name="T36" fmla="*/ 38 w 158"/>
                <a:gd name="T37" fmla="*/ 120 h 132"/>
                <a:gd name="T38" fmla="*/ 32 w 158"/>
                <a:gd name="T39" fmla="*/ 124 h 132"/>
                <a:gd name="T40" fmla="*/ 30 w 158"/>
                <a:gd name="T41" fmla="*/ 132 h 132"/>
                <a:gd name="T42" fmla="*/ 26 w 158"/>
                <a:gd name="T43" fmla="*/ 132 h 132"/>
                <a:gd name="T44" fmla="*/ 20 w 158"/>
                <a:gd name="T45" fmla="*/ 128 h 132"/>
                <a:gd name="T46" fmla="*/ 18 w 158"/>
                <a:gd name="T47" fmla="*/ 122 h 132"/>
                <a:gd name="T48" fmla="*/ 16 w 158"/>
                <a:gd name="T49" fmla="*/ 120 h 132"/>
                <a:gd name="T50" fmla="*/ 16 w 158"/>
                <a:gd name="T51" fmla="*/ 118 h 132"/>
                <a:gd name="T52" fmla="*/ 16 w 158"/>
                <a:gd name="T53" fmla="*/ 118 h 132"/>
                <a:gd name="T54" fmla="*/ 16 w 158"/>
                <a:gd name="T55" fmla="*/ 114 h 132"/>
                <a:gd name="T56" fmla="*/ 20 w 158"/>
                <a:gd name="T57" fmla="*/ 104 h 132"/>
                <a:gd name="T58" fmla="*/ 24 w 158"/>
                <a:gd name="T59" fmla="*/ 102 h 132"/>
                <a:gd name="T60" fmla="*/ 30 w 158"/>
                <a:gd name="T61" fmla="*/ 98 h 132"/>
                <a:gd name="T62" fmla="*/ 28 w 158"/>
                <a:gd name="T63" fmla="*/ 88 h 132"/>
                <a:gd name="T64" fmla="*/ 30 w 158"/>
                <a:gd name="T65" fmla="*/ 70 h 132"/>
                <a:gd name="T66" fmla="*/ 30 w 158"/>
                <a:gd name="T67" fmla="*/ 50 h 132"/>
                <a:gd name="T68" fmla="*/ 32 w 158"/>
                <a:gd name="T69" fmla="*/ 42 h 132"/>
                <a:gd name="T70" fmla="*/ 38 w 158"/>
                <a:gd name="T71" fmla="*/ 38 h 132"/>
                <a:gd name="T72" fmla="*/ 38 w 158"/>
                <a:gd name="T73" fmla="*/ 34 h 132"/>
                <a:gd name="T74" fmla="*/ 36 w 158"/>
                <a:gd name="T75" fmla="*/ 32 h 132"/>
                <a:gd name="T76" fmla="*/ 28 w 158"/>
                <a:gd name="T77" fmla="*/ 28 h 132"/>
                <a:gd name="T78" fmla="*/ 26 w 158"/>
                <a:gd name="T79" fmla="*/ 28 h 132"/>
                <a:gd name="T80" fmla="*/ 24 w 158"/>
                <a:gd name="T81" fmla="*/ 28 h 132"/>
                <a:gd name="T82" fmla="*/ 10 w 158"/>
                <a:gd name="T83" fmla="*/ 30 h 132"/>
                <a:gd name="T84" fmla="*/ 4 w 158"/>
                <a:gd name="T85" fmla="*/ 24 h 132"/>
                <a:gd name="T86" fmla="*/ 4 w 158"/>
                <a:gd name="T87" fmla="*/ 20 h 132"/>
                <a:gd name="T88" fmla="*/ 0 w 158"/>
                <a:gd name="T89" fmla="*/ 14 h 132"/>
                <a:gd name="T90" fmla="*/ 2 w 158"/>
                <a:gd name="T91" fmla="*/ 12 h 132"/>
                <a:gd name="T92" fmla="*/ 4 w 158"/>
                <a:gd name="T93" fmla="*/ 10 h 132"/>
                <a:gd name="T94" fmla="*/ 18 w 158"/>
                <a:gd name="T95" fmla="*/ 0 h 132"/>
                <a:gd name="T96" fmla="*/ 22 w 158"/>
                <a:gd name="T97" fmla="*/ 0 h 132"/>
                <a:gd name="T98" fmla="*/ 26 w 158"/>
                <a:gd name="T99" fmla="*/ 2 h 132"/>
                <a:gd name="T100" fmla="*/ 58 w 158"/>
                <a:gd name="T101" fmla="*/ 6 h 132"/>
                <a:gd name="T102" fmla="*/ 84 w 158"/>
                <a:gd name="T103" fmla="*/ 8 h 132"/>
                <a:gd name="T104" fmla="*/ 98 w 158"/>
                <a:gd name="T105" fmla="*/ 6 h 132"/>
                <a:gd name="T106" fmla="*/ 102 w 158"/>
                <a:gd name="T107" fmla="*/ 8 h 132"/>
                <a:gd name="T108" fmla="*/ 102 w 158"/>
                <a:gd name="T109" fmla="*/ 12 h 132"/>
                <a:gd name="T110" fmla="*/ 106 w 158"/>
                <a:gd name="T111" fmla="*/ 14 h 132"/>
                <a:gd name="T112" fmla="*/ 112 w 158"/>
                <a:gd name="T113" fmla="*/ 18 h 132"/>
                <a:gd name="T114" fmla="*/ 114 w 158"/>
                <a:gd name="T115" fmla="*/ 18 h 132"/>
                <a:gd name="T116" fmla="*/ 120 w 158"/>
                <a:gd name="T117" fmla="*/ 22 h 132"/>
                <a:gd name="T118" fmla="*/ 126 w 158"/>
                <a:gd name="T119" fmla="*/ 28 h 132"/>
                <a:gd name="T120" fmla="*/ 134 w 158"/>
                <a:gd name="T121" fmla="*/ 36 h 132"/>
                <a:gd name="T122" fmla="*/ 152 w 158"/>
                <a:gd name="T123" fmla="*/ 42 h 132"/>
                <a:gd name="T124" fmla="*/ 154 w 158"/>
                <a:gd name="T125" fmla="*/ 46 h 13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8"/>
                <a:gd name="T190" fmla="*/ 0 h 132"/>
                <a:gd name="T191" fmla="*/ 158 w 158"/>
                <a:gd name="T192" fmla="*/ 132 h 13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8" h="132">
                  <a:moveTo>
                    <a:pt x="154" y="46"/>
                  </a:moveTo>
                  <a:lnTo>
                    <a:pt x="154" y="46"/>
                  </a:lnTo>
                  <a:lnTo>
                    <a:pt x="150" y="46"/>
                  </a:lnTo>
                  <a:lnTo>
                    <a:pt x="146" y="46"/>
                  </a:lnTo>
                  <a:lnTo>
                    <a:pt x="142" y="46"/>
                  </a:lnTo>
                  <a:lnTo>
                    <a:pt x="136" y="48"/>
                  </a:lnTo>
                  <a:lnTo>
                    <a:pt x="132" y="52"/>
                  </a:lnTo>
                  <a:lnTo>
                    <a:pt x="132" y="54"/>
                  </a:lnTo>
                  <a:lnTo>
                    <a:pt x="130" y="54"/>
                  </a:lnTo>
                  <a:lnTo>
                    <a:pt x="126" y="58"/>
                  </a:lnTo>
                  <a:lnTo>
                    <a:pt x="122" y="62"/>
                  </a:lnTo>
                  <a:lnTo>
                    <a:pt x="120" y="66"/>
                  </a:lnTo>
                  <a:lnTo>
                    <a:pt x="118" y="70"/>
                  </a:lnTo>
                  <a:lnTo>
                    <a:pt x="120" y="74"/>
                  </a:lnTo>
                  <a:lnTo>
                    <a:pt x="122" y="78"/>
                  </a:lnTo>
                  <a:lnTo>
                    <a:pt x="120" y="78"/>
                  </a:lnTo>
                  <a:lnTo>
                    <a:pt x="118" y="80"/>
                  </a:lnTo>
                  <a:lnTo>
                    <a:pt x="116" y="84"/>
                  </a:lnTo>
                  <a:lnTo>
                    <a:pt x="112" y="88"/>
                  </a:lnTo>
                  <a:lnTo>
                    <a:pt x="110" y="92"/>
                  </a:lnTo>
                  <a:lnTo>
                    <a:pt x="106" y="96"/>
                  </a:lnTo>
                  <a:lnTo>
                    <a:pt x="96" y="118"/>
                  </a:lnTo>
                  <a:lnTo>
                    <a:pt x="94" y="118"/>
                  </a:lnTo>
                  <a:lnTo>
                    <a:pt x="92" y="118"/>
                  </a:lnTo>
                  <a:lnTo>
                    <a:pt x="86" y="118"/>
                  </a:lnTo>
                  <a:lnTo>
                    <a:pt x="78" y="118"/>
                  </a:lnTo>
                  <a:lnTo>
                    <a:pt x="68" y="116"/>
                  </a:lnTo>
                  <a:lnTo>
                    <a:pt x="64" y="116"/>
                  </a:lnTo>
                  <a:lnTo>
                    <a:pt x="60" y="118"/>
                  </a:lnTo>
                  <a:lnTo>
                    <a:pt x="56" y="118"/>
                  </a:lnTo>
                  <a:lnTo>
                    <a:pt x="52" y="120"/>
                  </a:lnTo>
                  <a:lnTo>
                    <a:pt x="50" y="122"/>
                  </a:lnTo>
                  <a:lnTo>
                    <a:pt x="48" y="120"/>
                  </a:lnTo>
                  <a:lnTo>
                    <a:pt x="44" y="120"/>
                  </a:lnTo>
                  <a:lnTo>
                    <a:pt x="40" y="120"/>
                  </a:lnTo>
                  <a:lnTo>
                    <a:pt x="38" y="120"/>
                  </a:lnTo>
                  <a:lnTo>
                    <a:pt x="34" y="122"/>
                  </a:lnTo>
                  <a:lnTo>
                    <a:pt x="32" y="124"/>
                  </a:lnTo>
                  <a:lnTo>
                    <a:pt x="30" y="128"/>
                  </a:lnTo>
                  <a:lnTo>
                    <a:pt x="30" y="132"/>
                  </a:lnTo>
                  <a:lnTo>
                    <a:pt x="28" y="132"/>
                  </a:lnTo>
                  <a:lnTo>
                    <a:pt x="26" y="132"/>
                  </a:lnTo>
                  <a:lnTo>
                    <a:pt x="24" y="130"/>
                  </a:lnTo>
                  <a:lnTo>
                    <a:pt x="20" y="128"/>
                  </a:lnTo>
                  <a:lnTo>
                    <a:pt x="18" y="126"/>
                  </a:lnTo>
                  <a:lnTo>
                    <a:pt x="18" y="122"/>
                  </a:lnTo>
                  <a:lnTo>
                    <a:pt x="16" y="122"/>
                  </a:lnTo>
                  <a:lnTo>
                    <a:pt x="16" y="120"/>
                  </a:lnTo>
                  <a:lnTo>
                    <a:pt x="16" y="118"/>
                  </a:lnTo>
                  <a:lnTo>
                    <a:pt x="16" y="116"/>
                  </a:lnTo>
                  <a:lnTo>
                    <a:pt x="16" y="114"/>
                  </a:lnTo>
                  <a:lnTo>
                    <a:pt x="18" y="108"/>
                  </a:lnTo>
                  <a:lnTo>
                    <a:pt x="20" y="104"/>
                  </a:lnTo>
                  <a:lnTo>
                    <a:pt x="22" y="102"/>
                  </a:lnTo>
                  <a:lnTo>
                    <a:pt x="24" y="102"/>
                  </a:lnTo>
                  <a:lnTo>
                    <a:pt x="26" y="102"/>
                  </a:lnTo>
                  <a:lnTo>
                    <a:pt x="30" y="98"/>
                  </a:lnTo>
                  <a:lnTo>
                    <a:pt x="24" y="92"/>
                  </a:lnTo>
                  <a:lnTo>
                    <a:pt x="28" y="88"/>
                  </a:lnTo>
                  <a:lnTo>
                    <a:pt x="30" y="80"/>
                  </a:lnTo>
                  <a:lnTo>
                    <a:pt x="30" y="70"/>
                  </a:lnTo>
                  <a:lnTo>
                    <a:pt x="26" y="60"/>
                  </a:lnTo>
                  <a:lnTo>
                    <a:pt x="30" y="50"/>
                  </a:lnTo>
                  <a:lnTo>
                    <a:pt x="32" y="42"/>
                  </a:lnTo>
                  <a:lnTo>
                    <a:pt x="36" y="40"/>
                  </a:lnTo>
                  <a:lnTo>
                    <a:pt x="38" y="38"/>
                  </a:lnTo>
                  <a:lnTo>
                    <a:pt x="38" y="36"/>
                  </a:lnTo>
                  <a:lnTo>
                    <a:pt x="38" y="34"/>
                  </a:lnTo>
                  <a:lnTo>
                    <a:pt x="36" y="32"/>
                  </a:lnTo>
                  <a:lnTo>
                    <a:pt x="28" y="28"/>
                  </a:lnTo>
                  <a:lnTo>
                    <a:pt x="26" y="28"/>
                  </a:lnTo>
                  <a:lnTo>
                    <a:pt x="24" y="28"/>
                  </a:lnTo>
                  <a:lnTo>
                    <a:pt x="26" y="28"/>
                  </a:lnTo>
                  <a:lnTo>
                    <a:pt x="10" y="30"/>
                  </a:lnTo>
                  <a:lnTo>
                    <a:pt x="4" y="28"/>
                  </a:lnTo>
                  <a:lnTo>
                    <a:pt x="4" y="24"/>
                  </a:lnTo>
                  <a:lnTo>
                    <a:pt x="4" y="22"/>
                  </a:lnTo>
                  <a:lnTo>
                    <a:pt x="4" y="20"/>
                  </a:lnTo>
                  <a:lnTo>
                    <a:pt x="2" y="16"/>
                  </a:lnTo>
                  <a:lnTo>
                    <a:pt x="0" y="14"/>
                  </a:lnTo>
                  <a:lnTo>
                    <a:pt x="2" y="14"/>
                  </a:lnTo>
                  <a:lnTo>
                    <a:pt x="2" y="12"/>
                  </a:lnTo>
                  <a:lnTo>
                    <a:pt x="2" y="10"/>
                  </a:lnTo>
                  <a:lnTo>
                    <a:pt x="4" y="10"/>
                  </a:lnTo>
                  <a:lnTo>
                    <a:pt x="8" y="10"/>
                  </a:lnTo>
                  <a:lnTo>
                    <a:pt x="18" y="0"/>
                  </a:lnTo>
                  <a:lnTo>
                    <a:pt x="20" y="0"/>
                  </a:lnTo>
                  <a:lnTo>
                    <a:pt x="22" y="0"/>
                  </a:lnTo>
                  <a:lnTo>
                    <a:pt x="24" y="0"/>
                  </a:lnTo>
                  <a:lnTo>
                    <a:pt x="26" y="2"/>
                  </a:lnTo>
                  <a:lnTo>
                    <a:pt x="54" y="6"/>
                  </a:lnTo>
                  <a:lnTo>
                    <a:pt x="58" y="6"/>
                  </a:lnTo>
                  <a:lnTo>
                    <a:pt x="72" y="6"/>
                  </a:lnTo>
                  <a:lnTo>
                    <a:pt x="84" y="8"/>
                  </a:lnTo>
                  <a:lnTo>
                    <a:pt x="98" y="4"/>
                  </a:lnTo>
                  <a:lnTo>
                    <a:pt x="98" y="6"/>
                  </a:lnTo>
                  <a:lnTo>
                    <a:pt x="100" y="6"/>
                  </a:lnTo>
                  <a:lnTo>
                    <a:pt x="102" y="8"/>
                  </a:lnTo>
                  <a:lnTo>
                    <a:pt x="102" y="10"/>
                  </a:lnTo>
                  <a:lnTo>
                    <a:pt x="102" y="12"/>
                  </a:lnTo>
                  <a:lnTo>
                    <a:pt x="104" y="12"/>
                  </a:lnTo>
                  <a:lnTo>
                    <a:pt x="106" y="14"/>
                  </a:lnTo>
                  <a:lnTo>
                    <a:pt x="108" y="16"/>
                  </a:lnTo>
                  <a:lnTo>
                    <a:pt x="112" y="18"/>
                  </a:lnTo>
                  <a:lnTo>
                    <a:pt x="114" y="18"/>
                  </a:lnTo>
                  <a:lnTo>
                    <a:pt x="116" y="20"/>
                  </a:lnTo>
                  <a:lnTo>
                    <a:pt x="120" y="22"/>
                  </a:lnTo>
                  <a:lnTo>
                    <a:pt x="122" y="24"/>
                  </a:lnTo>
                  <a:lnTo>
                    <a:pt x="126" y="28"/>
                  </a:lnTo>
                  <a:lnTo>
                    <a:pt x="126" y="26"/>
                  </a:lnTo>
                  <a:lnTo>
                    <a:pt x="134" y="36"/>
                  </a:lnTo>
                  <a:lnTo>
                    <a:pt x="152" y="42"/>
                  </a:lnTo>
                  <a:lnTo>
                    <a:pt x="158" y="44"/>
                  </a:lnTo>
                  <a:lnTo>
                    <a:pt x="154" y="4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29" name="Freeform 220">
              <a:extLst>
                <a:ext uri="{FF2B5EF4-FFF2-40B4-BE49-F238E27FC236}">
                  <a16:creationId xmlns:a16="http://schemas.microsoft.com/office/drawing/2014/main" xmlns="" id="{6E626D6D-22BF-4235-94A4-9230F16E9A5F}"/>
                </a:ext>
              </a:extLst>
            </p:cNvPr>
            <p:cNvSpPr>
              <a:spLocks/>
            </p:cNvSpPr>
            <p:nvPr/>
          </p:nvSpPr>
          <p:spPr bwMode="gray">
            <a:xfrm>
              <a:off x="939" y="2440"/>
              <a:ext cx="156" cy="146"/>
            </a:xfrm>
            <a:custGeom>
              <a:avLst/>
              <a:gdLst>
                <a:gd name="T0" fmla="*/ 94 w 156"/>
                <a:gd name="T1" fmla="*/ 14 h 146"/>
                <a:gd name="T2" fmla="*/ 92 w 156"/>
                <a:gd name="T3" fmla="*/ 16 h 146"/>
                <a:gd name="T4" fmla="*/ 92 w 156"/>
                <a:gd name="T5" fmla="*/ 16 h 146"/>
                <a:gd name="T6" fmla="*/ 94 w 156"/>
                <a:gd name="T7" fmla="*/ 18 h 146"/>
                <a:gd name="T8" fmla="*/ 94 w 156"/>
                <a:gd name="T9" fmla="*/ 20 h 146"/>
                <a:gd name="T10" fmla="*/ 76 w 156"/>
                <a:gd name="T11" fmla="*/ 28 h 146"/>
                <a:gd name="T12" fmla="*/ 78 w 156"/>
                <a:gd name="T13" fmla="*/ 32 h 146"/>
                <a:gd name="T14" fmla="*/ 84 w 156"/>
                <a:gd name="T15" fmla="*/ 38 h 146"/>
                <a:gd name="T16" fmla="*/ 94 w 156"/>
                <a:gd name="T17" fmla="*/ 46 h 146"/>
                <a:gd name="T18" fmla="*/ 104 w 156"/>
                <a:gd name="T19" fmla="*/ 52 h 146"/>
                <a:gd name="T20" fmla="*/ 102 w 156"/>
                <a:gd name="T21" fmla="*/ 56 h 146"/>
                <a:gd name="T22" fmla="*/ 104 w 156"/>
                <a:gd name="T23" fmla="*/ 62 h 146"/>
                <a:gd name="T24" fmla="*/ 138 w 156"/>
                <a:gd name="T25" fmla="*/ 90 h 146"/>
                <a:gd name="T26" fmla="*/ 156 w 156"/>
                <a:gd name="T27" fmla="*/ 120 h 146"/>
                <a:gd name="T28" fmla="*/ 144 w 156"/>
                <a:gd name="T29" fmla="*/ 118 h 146"/>
                <a:gd name="T30" fmla="*/ 134 w 156"/>
                <a:gd name="T31" fmla="*/ 122 h 146"/>
                <a:gd name="T32" fmla="*/ 130 w 156"/>
                <a:gd name="T33" fmla="*/ 134 h 146"/>
                <a:gd name="T34" fmla="*/ 124 w 156"/>
                <a:gd name="T35" fmla="*/ 146 h 146"/>
                <a:gd name="T36" fmla="*/ 120 w 156"/>
                <a:gd name="T37" fmla="*/ 134 h 146"/>
                <a:gd name="T38" fmla="*/ 118 w 156"/>
                <a:gd name="T39" fmla="*/ 132 h 146"/>
                <a:gd name="T40" fmla="*/ 116 w 156"/>
                <a:gd name="T41" fmla="*/ 130 h 146"/>
                <a:gd name="T42" fmla="*/ 118 w 156"/>
                <a:gd name="T43" fmla="*/ 128 h 146"/>
                <a:gd name="T44" fmla="*/ 122 w 156"/>
                <a:gd name="T45" fmla="*/ 112 h 146"/>
                <a:gd name="T46" fmla="*/ 110 w 156"/>
                <a:gd name="T47" fmla="*/ 106 h 146"/>
                <a:gd name="T48" fmla="*/ 80 w 156"/>
                <a:gd name="T49" fmla="*/ 84 h 146"/>
                <a:gd name="T50" fmla="*/ 50 w 156"/>
                <a:gd name="T51" fmla="*/ 54 h 146"/>
                <a:gd name="T52" fmla="*/ 50 w 156"/>
                <a:gd name="T53" fmla="*/ 50 h 146"/>
                <a:gd name="T54" fmla="*/ 48 w 156"/>
                <a:gd name="T55" fmla="*/ 44 h 146"/>
                <a:gd name="T56" fmla="*/ 44 w 156"/>
                <a:gd name="T57" fmla="*/ 40 h 146"/>
                <a:gd name="T58" fmla="*/ 18 w 156"/>
                <a:gd name="T59" fmla="*/ 48 h 146"/>
                <a:gd name="T60" fmla="*/ 12 w 156"/>
                <a:gd name="T61" fmla="*/ 48 h 146"/>
                <a:gd name="T62" fmla="*/ 4 w 156"/>
                <a:gd name="T63" fmla="*/ 34 h 146"/>
                <a:gd name="T64" fmla="*/ 2 w 156"/>
                <a:gd name="T65" fmla="*/ 32 h 146"/>
                <a:gd name="T66" fmla="*/ 0 w 156"/>
                <a:gd name="T67" fmla="*/ 22 h 146"/>
                <a:gd name="T68" fmla="*/ 12 w 156"/>
                <a:gd name="T69" fmla="*/ 22 h 146"/>
                <a:gd name="T70" fmla="*/ 16 w 156"/>
                <a:gd name="T71" fmla="*/ 24 h 146"/>
                <a:gd name="T72" fmla="*/ 24 w 156"/>
                <a:gd name="T73" fmla="*/ 12 h 146"/>
                <a:gd name="T74" fmla="*/ 30 w 156"/>
                <a:gd name="T75" fmla="*/ 10 h 146"/>
                <a:gd name="T76" fmla="*/ 30 w 156"/>
                <a:gd name="T77" fmla="*/ 14 h 146"/>
                <a:gd name="T78" fmla="*/ 32 w 156"/>
                <a:gd name="T79" fmla="*/ 16 h 146"/>
                <a:gd name="T80" fmla="*/ 36 w 156"/>
                <a:gd name="T81" fmla="*/ 14 h 146"/>
                <a:gd name="T82" fmla="*/ 40 w 156"/>
                <a:gd name="T83" fmla="*/ 12 h 146"/>
                <a:gd name="T84" fmla="*/ 42 w 156"/>
                <a:gd name="T85" fmla="*/ 10 h 146"/>
                <a:gd name="T86" fmla="*/ 44 w 156"/>
                <a:gd name="T87" fmla="*/ 8 h 146"/>
                <a:gd name="T88" fmla="*/ 44 w 156"/>
                <a:gd name="T89" fmla="*/ 10 h 146"/>
                <a:gd name="T90" fmla="*/ 46 w 156"/>
                <a:gd name="T91" fmla="*/ 12 h 146"/>
                <a:gd name="T92" fmla="*/ 48 w 156"/>
                <a:gd name="T93" fmla="*/ 10 h 146"/>
                <a:gd name="T94" fmla="*/ 48 w 156"/>
                <a:gd name="T95" fmla="*/ 8 h 146"/>
                <a:gd name="T96" fmla="*/ 46 w 156"/>
                <a:gd name="T97" fmla="*/ 4 h 146"/>
                <a:gd name="T98" fmla="*/ 48 w 156"/>
                <a:gd name="T99" fmla="*/ 4 h 146"/>
                <a:gd name="T100" fmla="*/ 50 w 156"/>
                <a:gd name="T101" fmla="*/ 2 h 146"/>
                <a:gd name="T102" fmla="*/ 54 w 156"/>
                <a:gd name="T103" fmla="*/ 0 h 146"/>
                <a:gd name="T104" fmla="*/ 58 w 156"/>
                <a:gd name="T105" fmla="*/ 0 h 146"/>
                <a:gd name="T106" fmla="*/ 62 w 156"/>
                <a:gd name="T107" fmla="*/ 0 h 146"/>
                <a:gd name="T108" fmla="*/ 66 w 156"/>
                <a:gd name="T109" fmla="*/ 0 h 146"/>
                <a:gd name="T110" fmla="*/ 72 w 156"/>
                <a:gd name="T111" fmla="*/ 0 h 146"/>
                <a:gd name="T112" fmla="*/ 74 w 156"/>
                <a:gd name="T113" fmla="*/ 4 h 146"/>
                <a:gd name="T114" fmla="*/ 80 w 156"/>
                <a:gd name="T115" fmla="*/ 8 h 146"/>
                <a:gd name="T116" fmla="*/ 88 w 156"/>
                <a:gd name="T117" fmla="*/ 12 h 146"/>
                <a:gd name="T118" fmla="*/ 94 w 156"/>
                <a:gd name="T119" fmla="*/ 14 h 1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6"/>
                <a:gd name="T181" fmla="*/ 0 h 146"/>
                <a:gd name="T182" fmla="*/ 156 w 156"/>
                <a:gd name="T183" fmla="*/ 146 h 1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6" h="146">
                  <a:moveTo>
                    <a:pt x="94" y="14"/>
                  </a:moveTo>
                  <a:lnTo>
                    <a:pt x="94" y="14"/>
                  </a:lnTo>
                  <a:lnTo>
                    <a:pt x="92" y="16"/>
                  </a:lnTo>
                  <a:lnTo>
                    <a:pt x="94" y="18"/>
                  </a:lnTo>
                  <a:lnTo>
                    <a:pt x="94" y="20"/>
                  </a:lnTo>
                  <a:lnTo>
                    <a:pt x="84" y="24"/>
                  </a:lnTo>
                  <a:lnTo>
                    <a:pt x="76" y="28"/>
                  </a:lnTo>
                  <a:lnTo>
                    <a:pt x="78" y="32"/>
                  </a:lnTo>
                  <a:lnTo>
                    <a:pt x="82" y="34"/>
                  </a:lnTo>
                  <a:lnTo>
                    <a:pt x="84" y="38"/>
                  </a:lnTo>
                  <a:lnTo>
                    <a:pt x="88" y="42"/>
                  </a:lnTo>
                  <a:lnTo>
                    <a:pt x="94" y="46"/>
                  </a:lnTo>
                  <a:lnTo>
                    <a:pt x="98" y="50"/>
                  </a:lnTo>
                  <a:lnTo>
                    <a:pt x="104" y="52"/>
                  </a:lnTo>
                  <a:lnTo>
                    <a:pt x="102" y="56"/>
                  </a:lnTo>
                  <a:lnTo>
                    <a:pt x="104" y="58"/>
                  </a:lnTo>
                  <a:lnTo>
                    <a:pt x="104" y="62"/>
                  </a:lnTo>
                  <a:lnTo>
                    <a:pt x="108" y="64"/>
                  </a:lnTo>
                  <a:lnTo>
                    <a:pt x="138" y="90"/>
                  </a:lnTo>
                  <a:lnTo>
                    <a:pt x="148" y="102"/>
                  </a:lnTo>
                  <a:lnTo>
                    <a:pt x="156" y="120"/>
                  </a:lnTo>
                  <a:lnTo>
                    <a:pt x="152" y="126"/>
                  </a:lnTo>
                  <a:lnTo>
                    <a:pt x="144" y="118"/>
                  </a:lnTo>
                  <a:lnTo>
                    <a:pt x="138" y="118"/>
                  </a:lnTo>
                  <a:lnTo>
                    <a:pt x="134" y="122"/>
                  </a:lnTo>
                  <a:lnTo>
                    <a:pt x="138" y="132"/>
                  </a:lnTo>
                  <a:lnTo>
                    <a:pt x="130" y="134"/>
                  </a:lnTo>
                  <a:lnTo>
                    <a:pt x="130" y="142"/>
                  </a:lnTo>
                  <a:lnTo>
                    <a:pt x="124" y="146"/>
                  </a:lnTo>
                  <a:lnTo>
                    <a:pt x="118" y="142"/>
                  </a:lnTo>
                  <a:lnTo>
                    <a:pt x="120" y="134"/>
                  </a:lnTo>
                  <a:lnTo>
                    <a:pt x="118" y="132"/>
                  </a:lnTo>
                  <a:lnTo>
                    <a:pt x="116" y="130"/>
                  </a:lnTo>
                  <a:lnTo>
                    <a:pt x="116" y="128"/>
                  </a:lnTo>
                  <a:lnTo>
                    <a:pt x="118" y="128"/>
                  </a:lnTo>
                  <a:lnTo>
                    <a:pt x="122" y="128"/>
                  </a:lnTo>
                  <a:lnTo>
                    <a:pt x="122" y="112"/>
                  </a:lnTo>
                  <a:lnTo>
                    <a:pt x="114" y="110"/>
                  </a:lnTo>
                  <a:lnTo>
                    <a:pt x="110" y="106"/>
                  </a:lnTo>
                  <a:lnTo>
                    <a:pt x="88" y="92"/>
                  </a:lnTo>
                  <a:lnTo>
                    <a:pt x="80" y="84"/>
                  </a:lnTo>
                  <a:lnTo>
                    <a:pt x="74" y="74"/>
                  </a:lnTo>
                  <a:lnTo>
                    <a:pt x="50" y="54"/>
                  </a:lnTo>
                  <a:lnTo>
                    <a:pt x="50" y="52"/>
                  </a:lnTo>
                  <a:lnTo>
                    <a:pt x="50" y="50"/>
                  </a:lnTo>
                  <a:lnTo>
                    <a:pt x="50" y="48"/>
                  </a:lnTo>
                  <a:lnTo>
                    <a:pt x="48" y="44"/>
                  </a:lnTo>
                  <a:lnTo>
                    <a:pt x="46" y="42"/>
                  </a:lnTo>
                  <a:lnTo>
                    <a:pt x="44" y="40"/>
                  </a:lnTo>
                  <a:lnTo>
                    <a:pt x="38" y="38"/>
                  </a:lnTo>
                  <a:lnTo>
                    <a:pt x="18" y="48"/>
                  </a:lnTo>
                  <a:lnTo>
                    <a:pt x="12" y="48"/>
                  </a:lnTo>
                  <a:lnTo>
                    <a:pt x="12" y="42"/>
                  </a:lnTo>
                  <a:lnTo>
                    <a:pt x="4" y="34"/>
                  </a:lnTo>
                  <a:lnTo>
                    <a:pt x="2" y="32"/>
                  </a:lnTo>
                  <a:lnTo>
                    <a:pt x="0" y="28"/>
                  </a:lnTo>
                  <a:lnTo>
                    <a:pt x="0" y="22"/>
                  </a:lnTo>
                  <a:lnTo>
                    <a:pt x="10" y="22"/>
                  </a:lnTo>
                  <a:lnTo>
                    <a:pt x="12" y="22"/>
                  </a:lnTo>
                  <a:lnTo>
                    <a:pt x="14" y="24"/>
                  </a:lnTo>
                  <a:lnTo>
                    <a:pt x="16" y="24"/>
                  </a:lnTo>
                  <a:lnTo>
                    <a:pt x="28" y="16"/>
                  </a:lnTo>
                  <a:lnTo>
                    <a:pt x="24" y="12"/>
                  </a:lnTo>
                  <a:lnTo>
                    <a:pt x="30" y="10"/>
                  </a:lnTo>
                  <a:lnTo>
                    <a:pt x="30" y="12"/>
                  </a:lnTo>
                  <a:lnTo>
                    <a:pt x="30" y="14"/>
                  </a:lnTo>
                  <a:lnTo>
                    <a:pt x="32" y="16"/>
                  </a:lnTo>
                  <a:lnTo>
                    <a:pt x="34" y="14"/>
                  </a:lnTo>
                  <a:lnTo>
                    <a:pt x="36" y="14"/>
                  </a:lnTo>
                  <a:lnTo>
                    <a:pt x="40" y="12"/>
                  </a:lnTo>
                  <a:lnTo>
                    <a:pt x="40" y="10"/>
                  </a:lnTo>
                  <a:lnTo>
                    <a:pt x="42" y="10"/>
                  </a:lnTo>
                  <a:lnTo>
                    <a:pt x="46" y="6"/>
                  </a:lnTo>
                  <a:lnTo>
                    <a:pt x="44" y="8"/>
                  </a:lnTo>
                  <a:lnTo>
                    <a:pt x="44" y="10"/>
                  </a:lnTo>
                  <a:lnTo>
                    <a:pt x="46" y="12"/>
                  </a:lnTo>
                  <a:lnTo>
                    <a:pt x="48" y="12"/>
                  </a:lnTo>
                  <a:lnTo>
                    <a:pt x="48" y="10"/>
                  </a:lnTo>
                  <a:lnTo>
                    <a:pt x="48" y="8"/>
                  </a:lnTo>
                  <a:lnTo>
                    <a:pt x="48" y="6"/>
                  </a:lnTo>
                  <a:lnTo>
                    <a:pt x="46" y="4"/>
                  </a:lnTo>
                  <a:lnTo>
                    <a:pt x="48" y="4"/>
                  </a:lnTo>
                  <a:lnTo>
                    <a:pt x="50" y="4"/>
                  </a:lnTo>
                  <a:lnTo>
                    <a:pt x="50" y="2"/>
                  </a:lnTo>
                  <a:lnTo>
                    <a:pt x="52" y="2"/>
                  </a:lnTo>
                  <a:lnTo>
                    <a:pt x="54" y="0"/>
                  </a:lnTo>
                  <a:lnTo>
                    <a:pt x="58" y="0"/>
                  </a:lnTo>
                  <a:lnTo>
                    <a:pt x="62" y="0"/>
                  </a:lnTo>
                  <a:lnTo>
                    <a:pt x="64" y="0"/>
                  </a:lnTo>
                  <a:lnTo>
                    <a:pt x="66" y="0"/>
                  </a:lnTo>
                  <a:lnTo>
                    <a:pt x="70" y="0"/>
                  </a:lnTo>
                  <a:lnTo>
                    <a:pt x="72" y="0"/>
                  </a:lnTo>
                  <a:lnTo>
                    <a:pt x="74" y="4"/>
                  </a:lnTo>
                  <a:lnTo>
                    <a:pt x="76" y="6"/>
                  </a:lnTo>
                  <a:lnTo>
                    <a:pt x="80" y="8"/>
                  </a:lnTo>
                  <a:lnTo>
                    <a:pt x="84" y="10"/>
                  </a:lnTo>
                  <a:lnTo>
                    <a:pt x="88" y="12"/>
                  </a:lnTo>
                  <a:lnTo>
                    <a:pt x="92" y="12"/>
                  </a:lnTo>
                  <a:lnTo>
                    <a:pt x="94" y="1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0" name="Freeform 221">
              <a:extLst>
                <a:ext uri="{FF2B5EF4-FFF2-40B4-BE49-F238E27FC236}">
                  <a16:creationId xmlns:a16="http://schemas.microsoft.com/office/drawing/2014/main" xmlns="" id="{A6D22F01-2C6F-4592-B37B-A6061048D979}"/>
                </a:ext>
              </a:extLst>
            </p:cNvPr>
            <p:cNvSpPr>
              <a:spLocks/>
            </p:cNvSpPr>
            <p:nvPr/>
          </p:nvSpPr>
          <p:spPr bwMode="gray">
            <a:xfrm>
              <a:off x="1013" y="2576"/>
              <a:ext cx="42" cy="24"/>
            </a:xfrm>
            <a:custGeom>
              <a:avLst/>
              <a:gdLst>
                <a:gd name="T0" fmla="*/ 6 w 42"/>
                <a:gd name="T1" fmla="*/ 4 h 24"/>
                <a:gd name="T2" fmla="*/ 0 w 42"/>
                <a:gd name="T3" fmla="*/ 6 h 24"/>
                <a:gd name="T4" fmla="*/ 0 w 42"/>
                <a:gd name="T5" fmla="*/ 6 h 24"/>
                <a:gd name="T6" fmla="*/ 0 w 42"/>
                <a:gd name="T7" fmla="*/ 6 h 24"/>
                <a:gd name="T8" fmla="*/ 0 w 42"/>
                <a:gd name="T9" fmla="*/ 8 h 24"/>
                <a:gd name="T10" fmla="*/ 2 w 42"/>
                <a:gd name="T11" fmla="*/ 10 h 24"/>
                <a:gd name="T12" fmla="*/ 22 w 42"/>
                <a:gd name="T13" fmla="*/ 16 h 24"/>
                <a:gd name="T14" fmla="*/ 22 w 42"/>
                <a:gd name="T15" fmla="*/ 16 h 24"/>
                <a:gd name="T16" fmla="*/ 24 w 42"/>
                <a:gd name="T17" fmla="*/ 20 h 24"/>
                <a:gd name="T18" fmla="*/ 26 w 42"/>
                <a:gd name="T19" fmla="*/ 22 h 24"/>
                <a:gd name="T20" fmla="*/ 28 w 42"/>
                <a:gd name="T21" fmla="*/ 24 h 24"/>
                <a:gd name="T22" fmla="*/ 30 w 42"/>
                <a:gd name="T23" fmla="*/ 22 h 24"/>
                <a:gd name="T24" fmla="*/ 34 w 42"/>
                <a:gd name="T25" fmla="*/ 20 h 24"/>
                <a:gd name="T26" fmla="*/ 38 w 42"/>
                <a:gd name="T27" fmla="*/ 18 h 24"/>
                <a:gd name="T28" fmla="*/ 38 w 42"/>
                <a:gd name="T29" fmla="*/ 18 h 24"/>
                <a:gd name="T30" fmla="*/ 38 w 42"/>
                <a:gd name="T31" fmla="*/ 16 h 24"/>
                <a:gd name="T32" fmla="*/ 38 w 42"/>
                <a:gd name="T33" fmla="*/ 14 h 24"/>
                <a:gd name="T34" fmla="*/ 38 w 42"/>
                <a:gd name="T35" fmla="*/ 12 h 24"/>
                <a:gd name="T36" fmla="*/ 36 w 42"/>
                <a:gd name="T37" fmla="*/ 12 h 24"/>
                <a:gd name="T38" fmla="*/ 40 w 42"/>
                <a:gd name="T39" fmla="*/ 4 h 24"/>
                <a:gd name="T40" fmla="*/ 40 w 42"/>
                <a:gd name="T41" fmla="*/ 4 h 24"/>
                <a:gd name="T42" fmla="*/ 42 w 42"/>
                <a:gd name="T43" fmla="*/ 2 h 24"/>
                <a:gd name="T44" fmla="*/ 42 w 42"/>
                <a:gd name="T45" fmla="*/ 2 h 24"/>
                <a:gd name="T46" fmla="*/ 40 w 42"/>
                <a:gd name="T47" fmla="*/ 0 h 24"/>
                <a:gd name="T48" fmla="*/ 38 w 42"/>
                <a:gd name="T49" fmla="*/ 0 h 24"/>
                <a:gd name="T50" fmla="*/ 36 w 42"/>
                <a:gd name="T51" fmla="*/ 0 h 24"/>
                <a:gd name="T52" fmla="*/ 34 w 42"/>
                <a:gd name="T53" fmla="*/ 2 h 24"/>
                <a:gd name="T54" fmla="*/ 32 w 42"/>
                <a:gd name="T55" fmla="*/ 2 h 24"/>
                <a:gd name="T56" fmla="*/ 28 w 42"/>
                <a:gd name="T57" fmla="*/ 4 h 24"/>
                <a:gd name="T58" fmla="*/ 26 w 42"/>
                <a:gd name="T59" fmla="*/ 4 h 24"/>
                <a:gd name="T60" fmla="*/ 22 w 42"/>
                <a:gd name="T61" fmla="*/ 4 h 24"/>
                <a:gd name="T62" fmla="*/ 18 w 42"/>
                <a:gd name="T63" fmla="*/ 4 h 24"/>
                <a:gd name="T64" fmla="*/ 12 w 42"/>
                <a:gd name="T65" fmla="*/ 4 h 24"/>
                <a:gd name="T66" fmla="*/ 8 w 42"/>
                <a:gd name="T67" fmla="*/ 4 h 24"/>
                <a:gd name="T68" fmla="*/ 6 w 42"/>
                <a:gd name="T69" fmla="*/ 4 h 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
                <a:gd name="T106" fmla="*/ 0 h 24"/>
                <a:gd name="T107" fmla="*/ 42 w 42"/>
                <a:gd name="T108" fmla="*/ 24 h 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 h="24">
                  <a:moveTo>
                    <a:pt x="6" y="4"/>
                  </a:moveTo>
                  <a:lnTo>
                    <a:pt x="0" y="6"/>
                  </a:lnTo>
                  <a:lnTo>
                    <a:pt x="0" y="8"/>
                  </a:lnTo>
                  <a:lnTo>
                    <a:pt x="2" y="10"/>
                  </a:lnTo>
                  <a:lnTo>
                    <a:pt x="22" y="16"/>
                  </a:lnTo>
                  <a:lnTo>
                    <a:pt x="24" y="20"/>
                  </a:lnTo>
                  <a:lnTo>
                    <a:pt x="26" y="22"/>
                  </a:lnTo>
                  <a:lnTo>
                    <a:pt x="28" y="24"/>
                  </a:lnTo>
                  <a:lnTo>
                    <a:pt x="30" y="22"/>
                  </a:lnTo>
                  <a:lnTo>
                    <a:pt x="34" y="20"/>
                  </a:lnTo>
                  <a:lnTo>
                    <a:pt x="38" y="18"/>
                  </a:lnTo>
                  <a:lnTo>
                    <a:pt x="38" y="16"/>
                  </a:lnTo>
                  <a:lnTo>
                    <a:pt x="38" y="14"/>
                  </a:lnTo>
                  <a:lnTo>
                    <a:pt x="38" y="12"/>
                  </a:lnTo>
                  <a:lnTo>
                    <a:pt x="36" y="12"/>
                  </a:lnTo>
                  <a:lnTo>
                    <a:pt x="40" y="4"/>
                  </a:lnTo>
                  <a:lnTo>
                    <a:pt x="42" y="2"/>
                  </a:lnTo>
                  <a:lnTo>
                    <a:pt x="40" y="0"/>
                  </a:lnTo>
                  <a:lnTo>
                    <a:pt x="38" y="0"/>
                  </a:lnTo>
                  <a:lnTo>
                    <a:pt x="36" y="0"/>
                  </a:lnTo>
                  <a:lnTo>
                    <a:pt x="34" y="2"/>
                  </a:lnTo>
                  <a:lnTo>
                    <a:pt x="32" y="2"/>
                  </a:lnTo>
                  <a:lnTo>
                    <a:pt x="28" y="4"/>
                  </a:lnTo>
                  <a:lnTo>
                    <a:pt x="26" y="4"/>
                  </a:lnTo>
                  <a:lnTo>
                    <a:pt x="22" y="4"/>
                  </a:lnTo>
                  <a:lnTo>
                    <a:pt x="18" y="4"/>
                  </a:lnTo>
                  <a:lnTo>
                    <a:pt x="12" y="4"/>
                  </a:lnTo>
                  <a:lnTo>
                    <a:pt x="8" y="4"/>
                  </a:lnTo>
                  <a:lnTo>
                    <a:pt x="6"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1" name="Freeform 222">
              <a:extLst>
                <a:ext uri="{FF2B5EF4-FFF2-40B4-BE49-F238E27FC236}">
                  <a16:creationId xmlns:a16="http://schemas.microsoft.com/office/drawing/2014/main" xmlns="" id="{34BD2FAA-588D-4E41-BE73-82250B97D54B}"/>
                </a:ext>
              </a:extLst>
            </p:cNvPr>
            <p:cNvSpPr>
              <a:spLocks/>
            </p:cNvSpPr>
            <p:nvPr/>
          </p:nvSpPr>
          <p:spPr bwMode="gray">
            <a:xfrm>
              <a:off x="963" y="2524"/>
              <a:ext cx="20" cy="42"/>
            </a:xfrm>
            <a:custGeom>
              <a:avLst/>
              <a:gdLst>
                <a:gd name="T0" fmla="*/ 14 w 20"/>
                <a:gd name="T1" fmla="*/ 0 h 42"/>
                <a:gd name="T2" fmla="*/ 14 w 20"/>
                <a:gd name="T3" fmla="*/ 2 h 42"/>
                <a:gd name="T4" fmla="*/ 12 w 20"/>
                <a:gd name="T5" fmla="*/ 2 h 42"/>
                <a:gd name="T6" fmla="*/ 10 w 20"/>
                <a:gd name="T7" fmla="*/ 4 h 42"/>
                <a:gd name="T8" fmla="*/ 8 w 20"/>
                <a:gd name="T9" fmla="*/ 6 h 42"/>
                <a:gd name="T10" fmla="*/ 4 w 20"/>
                <a:gd name="T11" fmla="*/ 6 h 42"/>
                <a:gd name="T12" fmla="*/ 2 w 20"/>
                <a:gd name="T13" fmla="*/ 6 h 42"/>
                <a:gd name="T14" fmla="*/ 2 w 20"/>
                <a:gd name="T15" fmla="*/ 4 h 42"/>
                <a:gd name="T16" fmla="*/ 0 w 20"/>
                <a:gd name="T17" fmla="*/ 4 h 42"/>
                <a:gd name="T18" fmla="*/ 0 w 20"/>
                <a:gd name="T19" fmla="*/ 4 h 42"/>
                <a:gd name="T20" fmla="*/ 2 w 20"/>
                <a:gd name="T21" fmla="*/ 8 h 42"/>
                <a:gd name="T22" fmla="*/ 2 w 20"/>
                <a:gd name="T23" fmla="*/ 12 h 42"/>
                <a:gd name="T24" fmla="*/ 2 w 20"/>
                <a:gd name="T25" fmla="*/ 16 h 42"/>
                <a:gd name="T26" fmla="*/ 0 w 20"/>
                <a:gd name="T27" fmla="*/ 20 h 42"/>
                <a:gd name="T28" fmla="*/ 0 w 20"/>
                <a:gd name="T29" fmla="*/ 38 h 42"/>
                <a:gd name="T30" fmla="*/ 0 w 20"/>
                <a:gd name="T31" fmla="*/ 38 h 42"/>
                <a:gd name="T32" fmla="*/ 4 w 20"/>
                <a:gd name="T33" fmla="*/ 40 h 42"/>
                <a:gd name="T34" fmla="*/ 8 w 20"/>
                <a:gd name="T35" fmla="*/ 40 h 42"/>
                <a:gd name="T36" fmla="*/ 12 w 20"/>
                <a:gd name="T37" fmla="*/ 42 h 42"/>
                <a:gd name="T38" fmla="*/ 12 w 20"/>
                <a:gd name="T39" fmla="*/ 38 h 42"/>
                <a:gd name="T40" fmla="*/ 12 w 20"/>
                <a:gd name="T41" fmla="*/ 36 h 42"/>
                <a:gd name="T42" fmla="*/ 14 w 20"/>
                <a:gd name="T43" fmla="*/ 36 h 42"/>
                <a:gd name="T44" fmla="*/ 16 w 20"/>
                <a:gd name="T45" fmla="*/ 34 h 42"/>
                <a:gd name="T46" fmla="*/ 18 w 20"/>
                <a:gd name="T47" fmla="*/ 34 h 42"/>
                <a:gd name="T48" fmla="*/ 18 w 20"/>
                <a:gd name="T49" fmla="*/ 20 h 42"/>
                <a:gd name="T50" fmla="*/ 18 w 20"/>
                <a:gd name="T51" fmla="*/ 18 h 42"/>
                <a:gd name="T52" fmla="*/ 20 w 20"/>
                <a:gd name="T53" fmla="*/ 16 h 42"/>
                <a:gd name="T54" fmla="*/ 20 w 20"/>
                <a:gd name="T55" fmla="*/ 16 h 42"/>
                <a:gd name="T56" fmla="*/ 20 w 20"/>
                <a:gd name="T57" fmla="*/ 14 h 42"/>
                <a:gd name="T58" fmla="*/ 20 w 20"/>
                <a:gd name="T59" fmla="*/ 10 h 42"/>
                <a:gd name="T60" fmla="*/ 20 w 20"/>
                <a:gd name="T61" fmla="*/ 6 h 42"/>
                <a:gd name="T62" fmla="*/ 18 w 20"/>
                <a:gd name="T63" fmla="*/ 4 h 42"/>
                <a:gd name="T64" fmla="*/ 14 w 20"/>
                <a:gd name="T65" fmla="*/ 0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
                <a:gd name="T100" fmla="*/ 0 h 42"/>
                <a:gd name="T101" fmla="*/ 20 w 20"/>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 h="42">
                  <a:moveTo>
                    <a:pt x="14" y="0"/>
                  </a:moveTo>
                  <a:lnTo>
                    <a:pt x="14" y="2"/>
                  </a:lnTo>
                  <a:lnTo>
                    <a:pt x="12" y="2"/>
                  </a:lnTo>
                  <a:lnTo>
                    <a:pt x="10" y="4"/>
                  </a:lnTo>
                  <a:lnTo>
                    <a:pt x="8" y="6"/>
                  </a:lnTo>
                  <a:lnTo>
                    <a:pt x="4" y="6"/>
                  </a:lnTo>
                  <a:lnTo>
                    <a:pt x="2" y="6"/>
                  </a:lnTo>
                  <a:lnTo>
                    <a:pt x="2" y="4"/>
                  </a:lnTo>
                  <a:lnTo>
                    <a:pt x="0" y="4"/>
                  </a:lnTo>
                  <a:lnTo>
                    <a:pt x="2" y="8"/>
                  </a:lnTo>
                  <a:lnTo>
                    <a:pt x="2" y="12"/>
                  </a:lnTo>
                  <a:lnTo>
                    <a:pt x="2" y="16"/>
                  </a:lnTo>
                  <a:lnTo>
                    <a:pt x="0" y="20"/>
                  </a:lnTo>
                  <a:lnTo>
                    <a:pt x="0" y="38"/>
                  </a:lnTo>
                  <a:lnTo>
                    <a:pt x="4" y="40"/>
                  </a:lnTo>
                  <a:lnTo>
                    <a:pt x="8" y="40"/>
                  </a:lnTo>
                  <a:lnTo>
                    <a:pt x="12" y="42"/>
                  </a:lnTo>
                  <a:lnTo>
                    <a:pt x="12" y="38"/>
                  </a:lnTo>
                  <a:lnTo>
                    <a:pt x="12" y="36"/>
                  </a:lnTo>
                  <a:lnTo>
                    <a:pt x="14" y="36"/>
                  </a:lnTo>
                  <a:lnTo>
                    <a:pt x="16" y="34"/>
                  </a:lnTo>
                  <a:lnTo>
                    <a:pt x="18" y="34"/>
                  </a:lnTo>
                  <a:lnTo>
                    <a:pt x="18" y="20"/>
                  </a:lnTo>
                  <a:lnTo>
                    <a:pt x="18" y="18"/>
                  </a:lnTo>
                  <a:lnTo>
                    <a:pt x="20" y="16"/>
                  </a:lnTo>
                  <a:lnTo>
                    <a:pt x="20" y="14"/>
                  </a:lnTo>
                  <a:lnTo>
                    <a:pt x="20" y="10"/>
                  </a:lnTo>
                  <a:lnTo>
                    <a:pt x="20" y="6"/>
                  </a:lnTo>
                  <a:lnTo>
                    <a:pt x="18" y="4"/>
                  </a:lnTo>
                  <a:lnTo>
                    <a:pt x="1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2" name="Freeform 223">
              <a:extLst>
                <a:ext uri="{FF2B5EF4-FFF2-40B4-BE49-F238E27FC236}">
                  <a16:creationId xmlns:a16="http://schemas.microsoft.com/office/drawing/2014/main" xmlns="" id="{1C32EDB3-020E-4A07-92A0-DB7313329DCB}"/>
                </a:ext>
              </a:extLst>
            </p:cNvPr>
            <p:cNvSpPr>
              <a:spLocks/>
            </p:cNvSpPr>
            <p:nvPr/>
          </p:nvSpPr>
          <p:spPr bwMode="gray">
            <a:xfrm>
              <a:off x="967" y="2492"/>
              <a:ext cx="18" cy="28"/>
            </a:xfrm>
            <a:custGeom>
              <a:avLst/>
              <a:gdLst>
                <a:gd name="T0" fmla="*/ 8 w 18"/>
                <a:gd name="T1" fmla="*/ 4 h 28"/>
                <a:gd name="T2" fmla="*/ 6 w 18"/>
                <a:gd name="T3" fmla="*/ 4 h 28"/>
                <a:gd name="T4" fmla="*/ 6 w 18"/>
                <a:gd name="T5" fmla="*/ 4 h 28"/>
                <a:gd name="T6" fmla="*/ 4 w 18"/>
                <a:gd name="T7" fmla="*/ 4 h 28"/>
                <a:gd name="T8" fmla="*/ 2 w 18"/>
                <a:gd name="T9" fmla="*/ 6 h 28"/>
                <a:gd name="T10" fmla="*/ 0 w 18"/>
                <a:gd name="T11" fmla="*/ 8 h 28"/>
                <a:gd name="T12" fmla="*/ 2 w 18"/>
                <a:gd name="T13" fmla="*/ 10 h 28"/>
                <a:gd name="T14" fmla="*/ 2 w 18"/>
                <a:gd name="T15" fmla="*/ 12 h 28"/>
                <a:gd name="T16" fmla="*/ 2 w 18"/>
                <a:gd name="T17" fmla="*/ 16 h 28"/>
                <a:gd name="T18" fmla="*/ 4 w 18"/>
                <a:gd name="T19" fmla="*/ 20 h 28"/>
                <a:gd name="T20" fmla="*/ 6 w 18"/>
                <a:gd name="T21" fmla="*/ 22 h 28"/>
                <a:gd name="T22" fmla="*/ 12 w 18"/>
                <a:gd name="T23" fmla="*/ 28 h 28"/>
                <a:gd name="T24" fmla="*/ 12 w 18"/>
                <a:gd name="T25" fmla="*/ 28 h 28"/>
                <a:gd name="T26" fmla="*/ 14 w 18"/>
                <a:gd name="T27" fmla="*/ 24 h 28"/>
                <a:gd name="T28" fmla="*/ 14 w 18"/>
                <a:gd name="T29" fmla="*/ 22 h 28"/>
                <a:gd name="T30" fmla="*/ 16 w 18"/>
                <a:gd name="T31" fmla="*/ 18 h 28"/>
                <a:gd name="T32" fmla="*/ 18 w 18"/>
                <a:gd name="T33" fmla="*/ 18 h 28"/>
                <a:gd name="T34" fmla="*/ 18 w 18"/>
                <a:gd name="T35" fmla="*/ 16 h 28"/>
                <a:gd name="T36" fmla="*/ 18 w 18"/>
                <a:gd name="T37" fmla="*/ 14 h 28"/>
                <a:gd name="T38" fmla="*/ 16 w 18"/>
                <a:gd name="T39" fmla="*/ 10 h 28"/>
                <a:gd name="T40" fmla="*/ 16 w 18"/>
                <a:gd name="T41" fmla="*/ 6 h 28"/>
                <a:gd name="T42" fmla="*/ 14 w 18"/>
                <a:gd name="T43" fmla="*/ 4 h 28"/>
                <a:gd name="T44" fmla="*/ 10 w 18"/>
                <a:gd name="T45" fmla="*/ 0 h 28"/>
                <a:gd name="T46" fmla="*/ 8 w 18"/>
                <a:gd name="T47" fmla="*/ 4 h 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8"/>
                <a:gd name="T73" fmla="*/ 0 h 28"/>
                <a:gd name="T74" fmla="*/ 18 w 18"/>
                <a:gd name="T75" fmla="*/ 28 h 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8" h="28">
                  <a:moveTo>
                    <a:pt x="8" y="4"/>
                  </a:moveTo>
                  <a:lnTo>
                    <a:pt x="6" y="4"/>
                  </a:lnTo>
                  <a:lnTo>
                    <a:pt x="4" y="4"/>
                  </a:lnTo>
                  <a:lnTo>
                    <a:pt x="2" y="6"/>
                  </a:lnTo>
                  <a:lnTo>
                    <a:pt x="0" y="8"/>
                  </a:lnTo>
                  <a:lnTo>
                    <a:pt x="2" y="10"/>
                  </a:lnTo>
                  <a:lnTo>
                    <a:pt x="2" y="12"/>
                  </a:lnTo>
                  <a:lnTo>
                    <a:pt x="2" y="16"/>
                  </a:lnTo>
                  <a:lnTo>
                    <a:pt x="4" y="20"/>
                  </a:lnTo>
                  <a:lnTo>
                    <a:pt x="6" y="22"/>
                  </a:lnTo>
                  <a:lnTo>
                    <a:pt x="12" y="28"/>
                  </a:lnTo>
                  <a:lnTo>
                    <a:pt x="14" y="24"/>
                  </a:lnTo>
                  <a:lnTo>
                    <a:pt x="14" y="22"/>
                  </a:lnTo>
                  <a:lnTo>
                    <a:pt x="16" y="18"/>
                  </a:lnTo>
                  <a:lnTo>
                    <a:pt x="18" y="18"/>
                  </a:lnTo>
                  <a:lnTo>
                    <a:pt x="18" y="16"/>
                  </a:lnTo>
                  <a:lnTo>
                    <a:pt x="18" y="14"/>
                  </a:lnTo>
                  <a:lnTo>
                    <a:pt x="16" y="10"/>
                  </a:lnTo>
                  <a:lnTo>
                    <a:pt x="16" y="6"/>
                  </a:lnTo>
                  <a:lnTo>
                    <a:pt x="14" y="4"/>
                  </a:lnTo>
                  <a:lnTo>
                    <a:pt x="10" y="0"/>
                  </a:lnTo>
                  <a:lnTo>
                    <a:pt x="8"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3" name="Freeform 224">
              <a:extLst>
                <a:ext uri="{FF2B5EF4-FFF2-40B4-BE49-F238E27FC236}">
                  <a16:creationId xmlns:a16="http://schemas.microsoft.com/office/drawing/2014/main" xmlns="" id="{A0932624-694D-474B-9520-E6AC4EFE619E}"/>
                </a:ext>
              </a:extLst>
            </p:cNvPr>
            <p:cNvSpPr>
              <a:spLocks/>
            </p:cNvSpPr>
            <p:nvPr/>
          </p:nvSpPr>
          <p:spPr bwMode="gray">
            <a:xfrm>
              <a:off x="977" y="2384"/>
              <a:ext cx="102" cy="60"/>
            </a:xfrm>
            <a:custGeom>
              <a:avLst/>
              <a:gdLst>
                <a:gd name="T0" fmla="*/ 34 w 102"/>
                <a:gd name="T1" fmla="*/ 58 h 60"/>
                <a:gd name="T2" fmla="*/ 32 w 102"/>
                <a:gd name="T3" fmla="*/ 56 h 60"/>
                <a:gd name="T4" fmla="*/ 28 w 102"/>
                <a:gd name="T5" fmla="*/ 56 h 60"/>
                <a:gd name="T6" fmla="*/ 20 w 102"/>
                <a:gd name="T7" fmla="*/ 56 h 60"/>
                <a:gd name="T8" fmla="*/ 16 w 102"/>
                <a:gd name="T9" fmla="*/ 56 h 60"/>
                <a:gd name="T10" fmla="*/ 12 w 102"/>
                <a:gd name="T11" fmla="*/ 58 h 60"/>
                <a:gd name="T12" fmla="*/ 10 w 102"/>
                <a:gd name="T13" fmla="*/ 60 h 60"/>
                <a:gd name="T14" fmla="*/ 10 w 102"/>
                <a:gd name="T15" fmla="*/ 56 h 60"/>
                <a:gd name="T16" fmla="*/ 8 w 102"/>
                <a:gd name="T17" fmla="*/ 56 h 60"/>
                <a:gd name="T18" fmla="*/ 8 w 102"/>
                <a:gd name="T19" fmla="*/ 52 h 60"/>
                <a:gd name="T20" fmla="*/ 8 w 102"/>
                <a:gd name="T21" fmla="*/ 38 h 60"/>
                <a:gd name="T22" fmla="*/ 28 w 102"/>
                <a:gd name="T23" fmla="*/ 34 h 60"/>
                <a:gd name="T24" fmla="*/ 28 w 102"/>
                <a:gd name="T25" fmla="*/ 26 h 60"/>
                <a:gd name="T26" fmla="*/ 38 w 102"/>
                <a:gd name="T27" fmla="*/ 12 h 60"/>
                <a:gd name="T28" fmla="*/ 50 w 102"/>
                <a:gd name="T29" fmla="*/ 4 h 60"/>
                <a:gd name="T30" fmla="*/ 52 w 102"/>
                <a:gd name="T31" fmla="*/ 0 h 60"/>
                <a:gd name="T32" fmla="*/ 54 w 102"/>
                <a:gd name="T33" fmla="*/ 0 h 60"/>
                <a:gd name="T34" fmla="*/ 58 w 102"/>
                <a:gd name="T35" fmla="*/ 4 h 60"/>
                <a:gd name="T36" fmla="*/ 60 w 102"/>
                <a:gd name="T37" fmla="*/ 4 h 60"/>
                <a:gd name="T38" fmla="*/ 68 w 102"/>
                <a:gd name="T39" fmla="*/ 4 h 60"/>
                <a:gd name="T40" fmla="*/ 72 w 102"/>
                <a:gd name="T41" fmla="*/ 0 h 60"/>
                <a:gd name="T42" fmla="*/ 80 w 102"/>
                <a:gd name="T43" fmla="*/ 2 h 60"/>
                <a:gd name="T44" fmla="*/ 80 w 102"/>
                <a:gd name="T45" fmla="*/ 4 h 60"/>
                <a:gd name="T46" fmla="*/ 86 w 102"/>
                <a:gd name="T47" fmla="*/ 8 h 60"/>
                <a:gd name="T48" fmla="*/ 92 w 102"/>
                <a:gd name="T49" fmla="*/ 8 h 60"/>
                <a:gd name="T50" fmla="*/ 96 w 102"/>
                <a:gd name="T51" fmla="*/ 8 h 60"/>
                <a:gd name="T52" fmla="*/ 102 w 102"/>
                <a:gd name="T53" fmla="*/ 18 h 60"/>
                <a:gd name="T54" fmla="*/ 98 w 102"/>
                <a:gd name="T55" fmla="*/ 20 h 60"/>
                <a:gd name="T56" fmla="*/ 96 w 102"/>
                <a:gd name="T57" fmla="*/ 28 h 60"/>
                <a:gd name="T58" fmla="*/ 96 w 102"/>
                <a:gd name="T59" fmla="*/ 34 h 60"/>
                <a:gd name="T60" fmla="*/ 92 w 102"/>
                <a:gd name="T61" fmla="*/ 38 h 60"/>
                <a:gd name="T62" fmla="*/ 92 w 102"/>
                <a:gd name="T63" fmla="*/ 44 h 60"/>
                <a:gd name="T64" fmla="*/ 44 w 102"/>
                <a:gd name="T65" fmla="*/ 56 h 60"/>
                <a:gd name="T66" fmla="*/ 36 w 102"/>
                <a:gd name="T67" fmla="*/ 60 h 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2"/>
                <a:gd name="T103" fmla="*/ 0 h 60"/>
                <a:gd name="T104" fmla="*/ 102 w 102"/>
                <a:gd name="T105" fmla="*/ 60 h 6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2" h="60">
                  <a:moveTo>
                    <a:pt x="36" y="60"/>
                  </a:moveTo>
                  <a:lnTo>
                    <a:pt x="34" y="58"/>
                  </a:lnTo>
                  <a:lnTo>
                    <a:pt x="34" y="56"/>
                  </a:lnTo>
                  <a:lnTo>
                    <a:pt x="32" y="56"/>
                  </a:lnTo>
                  <a:lnTo>
                    <a:pt x="28" y="56"/>
                  </a:lnTo>
                  <a:lnTo>
                    <a:pt x="24" y="56"/>
                  </a:lnTo>
                  <a:lnTo>
                    <a:pt x="20" y="56"/>
                  </a:lnTo>
                  <a:lnTo>
                    <a:pt x="16" y="56"/>
                  </a:lnTo>
                  <a:lnTo>
                    <a:pt x="14" y="58"/>
                  </a:lnTo>
                  <a:lnTo>
                    <a:pt x="12" y="58"/>
                  </a:lnTo>
                  <a:lnTo>
                    <a:pt x="12" y="60"/>
                  </a:lnTo>
                  <a:lnTo>
                    <a:pt x="10" y="60"/>
                  </a:lnTo>
                  <a:lnTo>
                    <a:pt x="10" y="58"/>
                  </a:lnTo>
                  <a:lnTo>
                    <a:pt x="10" y="56"/>
                  </a:lnTo>
                  <a:lnTo>
                    <a:pt x="8" y="56"/>
                  </a:lnTo>
                  <a:lnTo>
                    <a:pt x="6" y="56"/>
                  </a:lnTo>
                  <a:lnTo>
                    <a:pt x="8" y="52"/>
                  </a:lnTo>
                  <a:lnTo>
                    <a:pt x="0" y="38"/>
                  </a:lnTo>
                  <a:lnTo>
                    <a:pt x="8" y="38"/>
                  </a:lnTo>
                  <a:lnTo>
                    <a:pt x="20" y="30"/>
                  </a:lnTo>
                  <a:lnTo>
                    <a:pt x="28" y="34"/>
                  </a:lnTo>
                  <a:lnTo>
                    <a:pt x="30" y="30"/>
                  </a:lnTo>
                  <a:lnTo>
                    <a:pt x="28" y="26"/>
                  </a:lnTo>
                  <a:lnTo>
                    <a:pt x="28" y="16"/>
                  </a:lnTo>
                  <a:lnTo>
                    <a:pt x="38" y="12"/>
                  </a:lnTo>
                  <a:lnTo>
                    <a:pt x="44" y="8"/>
                  </a:lnTo>
                  <a:lnTo>
                    <a:pt x="50" y="4"/>
                  </a:lnTo>
                  <a:lnTo>
                    <a:pt x="52" y="2"/>
                  </a:lnTo>
                  <a:lnTo>
                    <a:pt x="52" y="0"/>
                  </a:lnTo>
                  <a:lnTo>
                    <a:pt x="54" y="0"/>
                  </a:lnTo>
                  <a:lnTo>
                    <a:pt x="56" y="0"/>
                  </a:lnTo>
                  <a:lnTo>
                    <a:pt x="58" y="4"/>
                  </a:lnTo>
                  <a:lnTo>
                    <a:pt x="60" y="4"/>
                  </a:lnTo>
                  <a:lnTo>
                    <a:pt x="64" y="4"/>
                  </a:lnTo>
                  <a:lnTo>
                    <a:pt x="68" y="4"/>
                  </a:lnTo>
                  <a:lnTo>
                    <a:pt x="70" y="4"/>
                  </a:lnTo>
                  <a:lnTo>
                    <a:pt x="72" y="0"/>
                  </a:lnTo>
                  <a:lnTo>
                    <a:pt x="80" y="0"/>
                  </a:lnTo>
                  <a:lnTo>
                    <a:pt x="80" y="2"/>
                  </a:lnTo>
                  <a:lnTo>
                    <a:pt x="80" y="4"/>
                  </a:lnTo>
                  <a:lnTo>
                    <a:pt x="82" y="6"/>
                  </a:lnTo>
                  <a:lnTo>
                    <a:pt x="86" y="8"/>
                  </a:lnTo>
                  <a:lnTo>
                    <a:pt x="88" y="8"/>
                  </a:lnTo>
                  <a:lnTo>
                    <a:pt x="92" y="8"/>
                  </a:lnTo>
                  <a:lnTo>
                    <a:pt x="96" y="8"/>
                  </a:lnTo>
                  <a:lnTo>
                    <a:pt x="102" y="16"/>
                  </a:lnTo>
                  <a:lnTo>
                    <a:pt x="102" y="18"/>
                  </a:lnTo>
                  <a:lnTo>
                    <a:pt x="100" y="18"/>
                  </a:lnTo>
                  <a:lnTo>
                    <a:pt x="98" y="20"/>
                  </a:lnTo>
                  <a:lnTo>
                    <a:pt x="96" y="24"/>
                  </a:lnTo>
                  <a:lnTo>
                    <a:pt x="96" y="28"/>
                  </a:lnTo>
                  <a:lnTo>
                    <a:pt x="96" y="32"/>
                  </a:lnTo>
                  <a:lnTo>
                    <a:pt x="96" y="34"/>
                  </a:lnTo>
                  <a:lnTo>
                    <a:pt x="94" y="36"/>
                  </a:lnTo>
                  <a:lnTo>
                    <a:pt x="92" y="38"/>
                  </a:lnTo>
                  <a:lnTo>
                    <a:pt x="90" y="40"/>
                  </a:lnTo>
                  <a:lnTo>
                    <a:pt x="92" y="44"/>
                  </a:lnTo>
                  <a:lnTo>
                    <a:pt x="68" y="46"/>
                  </a:lnTo>
                  <a:lnTo>
                    <a:pt x="44" y="56"/>
                  </a:lnTo>
                  <a:lnTo>
                    <a:pt x="40" y="58"/>
                  </a:lnTo>
                  <a:lnTo>
                    <a:pt x="36" y="6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4" name="Freeform 225">
              <a:extLst>
                <a:ext uri="{FF2B5EF4-FFF2-40B4-BE49-F238E27FC236}">
                  <a16:creationId xmlns:a16="http://schemas.microsoft.com/office/drawing/2014/main" xmlns="" id="{3B55CE70-966D-4896-8708-40BF9A568A81}"/>
                </a:ext>
              </a:extLst>
            </p:cNvPr>
            <p:cNvSpPr>
              <a:spLocks/>
            </p:cNvSpPr>
            <p:nvPr/>
          </p:nvSpPr>
          <p:spPr bwMode="gray">
            <a:xfrm>
              <a:off x="933" y="2422"/>
              <a:ext cx="54" cy="42"/>
            </a:xfrm>
            <a:custGeom>
              <a:avLst/>
              <a:gdLst>
                <a:gd name="T0" fmla="*/ 30 w 54"/>
                <a:gd name="T1" fmla="*/ 6 h 42"/>
                <a:gd name="T2" fmla="*/ 20 w 54"/>
                <a:gd name="T3" fmla="*/ 8 h 42"/>
                <a:gd name="T4" fmla="*/ 8 w 54"/>
                <a:gd name="T5" fmla="*/ 16 h 42"/>
                <a:gd name="T6" fmla="*/ 0 w 54"/>
                <a:gd name="T7" fmla="*/ 30 h 42"/>
                <a:gd name="T8" fmla="*/ 2 w 54"/>
                <a:gd name="T9" fmla="*/ 30 h 42"/>
                <a:gd name="T10" fmla="*/ 2 w 54"/>
                <a:gd name="T11" fmla="*/ 28 h 42"/>
                <a:gd name="T12" fmla="*/ 4 w 54"/>
                <a:gd name="T13" fmla="*/ 28 h 42"/>
                <a:gd name="T14" fmla="*/ 6 w 54"/>
                <a:gd name="T15" fmla="*/ 28 h 42"/>
                <a:gd name="T16" fmla="*/ 6 w 54"/>
                <a:gd name="T17" fmla="*/ 28 h 42"/>
                <a:gd name="T18" fmla="*/ 8 w 54"/>
                <a:gd name="T19" fmla="*/ 30 h 42"/>
                <a:gd name="T20" fmla="*/ 8 w 54"/>
                <a:gd name="T21" fmla="*/ 34 h 42"/>
                <a:gd name="T22" fmla="*/ 6 w 54"/>
                <a:gd name="T23" fmla="*/ 40 h 42"/>
                <a:gd name="T24" fmla="*/ 8 w 54"/>
                <a:gd name="T25" fmla="*/ 40 h 42"/>
                <a:gd name="T26" fmla="*/ 12 w 54"/>
                <a:gd name="T27" fmla="*/ 40 h 42"/>
                <a:gd name="T28" fmla="*/ 16 w 54"/>
                <a:gd name="T29" fmla="*/ 40 h 42"/>
                <a:gd name="T30" fmla="*/ 20 w 54"/>
                <a:gd name="T31" fmla="*/ 42 h 42"/>
                <a:gd name="T32" fmla="*/ 22 w 54"/>
                <a:gd name="T33" fmla="*/ 42 h 42"/>
                <a:gd name="T34" fmla="*/ 34 w 54"/>
                <a:gd name="T35" fmla="*/ 34 h 42"/>
                <a:gd name="T36" fmla="*/ 30 w 54"/>
                <a:gd name="T37" fmla="*/ 30 h 42"/>
                <a:gd name="T38" fmla="*/ 36 w 54"/>
                <a:gd name="T39" fmla="*/ 28 h 42"/>
                <a:gd name="T40" fmla="*/ 36 w 54"/>
                <a:gd name="T41" fmla="*/ 28 h 42"/>
                <a:gd name="T42" fmla="*/ 36 w 54"/>
                <a:gd name="T43" fmla="*/ 30 h 42"/>
                <a:gd name="T44" fmla="*/ 36 w 54"/>
                <a:gd name="T45" fmla="*/ 32 h 42"/>
                <a:gd name="T46" fmla="*/ 36 w 54"/>
                <a:gd name="T47" fmla="*/ 32 h 42"/>
                <a:gd name="T48" fmla="*/ 38 w 54"/>
                <a:gd name="T49" fmla="*/ 34 h 42"/>
                <a:gd name="T50" fmla="*/ 40 w 54"/>
                <a:gd name="T51" fmla="*/ 32 h 42"/>
                <a:gd name="T52" fmla="*/ 42 w 54"/>
                <a:gd name="T53" fmla="*/ 32 h 42"/>
                <a:gd name="T54" fmla="*/ 44 w 54"/>
                <a:gd name="T55" fmla="*/ 32 h 42"/>
                <a:gd name="T56" fmla="*/ 46 w 54"/>
                <a:gd name="T57" fmla="*/ 30 h 42"/>
                <a:gd name="T58" fmla="*/ 48 w 54"/>
                <a:gd name="T59" fmla="*/ 28 h 42"/>
                <a:gd name="T60" fmla="*/ 52 w 54"/>
                <a:gd name="T61" fmla="*/ 24 h 42"/>
                <a:gd name="T62" fmla="*/ 50 w 54"/>
                <a:gd name="T63" fmla="*/ 26 h 42"/>
                <a:gd name="T64" fmla="*/ 50 w 54"/>
                <a:gd name="T65" fmla="*/ 26 h 42"/>
                <a:gd name="T66" fmla="*/ 50 w 54"/>
                <a:gd name="T67" fmla="*/ 28 h 42"/>
                <a:gd name="T68" fmla="*/ 52 w 54"/>
                <a:gd name="T69" fmla="*/ 30 h 42"/>
                <a:gd name="T70" fmla="*/ 52 w 54"/>
                <a:gd name="T71" fmla="*/ 30 h 42"/>
                <a:gd name="T72" fmla="*/ 54 w 54"/>
                <a:gd name="T73" fmla="*/ 30 h 42"/>
                <a:gd name="T74" fmla="*/ 54 w 54"/>
                <a:gd name="T75" fmla="*/ 26 h 42"/>
                <a:gd name="T76" fmla="*/ 54 w 54"/>
                <a:gd name="T77" fmla="*/ 26 h 42"/>
                <a:gd name="T78" fmla="*/ 54 w 54"/>
                <a:gd name="T79" fmla="*/ 24 h 42"/>
                <a:gd name="T80" fmla="*/ 52 w 54"/>
                <a:gd name="T81" fmla="*/ 24 h 42"/>
                <a:gd name="T82" fmla="*/ 54 w 54"/>
                <a:gd name="T83" fmla="*/ 22 h 42"/>
                <a:gd name="T84" fmla="*/ 54 w 54"/>
                <a:gd name="T85" fmla="*/ 22 h 42"/>
                <a:gd name="T86" fmla="*/ 54 w 54"/>
                <a:gd name="T87" fmla="*/ 20 h 42"/>
                <a:gd name="T88" fmla="*/ 54 w 54"/>
                <a:gd name="T89" fmla="*/ 20 h 42"/>
                <a:gd name="T90" fmla="*/ 54 w 54"/>
                <a:gd name="T91" fmla="*/ 18 h 42"/>
                <a:gd name="T92" fmla="*/ 52 w 54"/>
                <a:gd name="T93" fmla="*/ 18 h 42"/>
                <a:gd name="T94" fmla="*/ 50 w 54"/>
                <a:gd name="T95" fmla="*/ 18 h 42"/>
                <a:gd name="T96" fmla="*/ 50 w 54"/>
                <a:gd name="T97" fmla="*/ 18 h 42"/>
                <a:gd name="T98" fmla="*/ 50 w 54"/>
                <a:gd name="T99" fmla="*/ 18 h 42"/>
                <a:gd name="T100" fmla="*/ 50 w 54"/>
                <a:gd name="T101" fmla="*/ 18 h 42"/>
                <a:gd name="T102" fmla="*/ 52 w 54"/>
                <a:gd name="T103" fmla="*/ 14 h 42"/>
                <a:gd name="T104" fmla="*/ 44 w 54"/>
                <a:gd name="T105" fmla="*/ 0 h 42"/>
                <a:gd name="T106" fmla="*/ 38 w 54"/>
                <a:gd name="T107" fmla="*/ 4 h 42"/>
                <a:gd name="T108" fmla="*/ 30 w 54"/>
                <a:gd name="T109" fmla="*/ 6 h 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
                <a:gd name="T166" fmla="*/ 0 h 42"/>
                <a:gd name="T167" fmla="*/ 54 w 54"/>
                <a:gd name="T168" fmla="*/ 42 h 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 h="42">
                  <a:moveTo>
                    <a:pt x="30" y="6"/>
                  </a:moveTo>
                  <a:lnTo>
                    <a:pt x="20" y="8"/>
                  </a:lnTo>
                  <a:lnTo>
                    <a:pt x="8" y="16"/>
                  </a:lnTo>
                  <a:lnTo>
                    <a:pt x="0" y="30"/>
                  </a:lnTo>
                  <a:lnTo>
                    <a:pt x="2" y="30"/>
                  </a:lnTo>
                  <a:lnTo>
                    <a:pt x="2" y="28"/>
                  </a:lnTo>
                  <a:lnTo>
                    <a:pt x="4" y="28"/>
                  </a:lnTo>
                  <a:lnTo>
                    <a:pt x="6" y="28"/>
                  </a:lnTo>
                  <a:lnTo>
                    <a:pt x="8" y="30"/>
                  </a:lnTo>
                  <a:lnTo>
                    <a:pt x="8" y="34"/>
                  </a:lnTo>
                  <a:lnTo>
                    <a:pt x="6" y="40"/>
                  </a:lnTo>
                  <a:lnTo>
                    <a:pt x="8" y="40"/>
                  </a:lnTo>
                  <a:lnTo>
                    <a:pt x="12" y="40"/>
                  </a:lnTo>
                  <a:lnTo>
                    <a:pt x="16" y="40"/>
                  </a:lnTo>
                  <a:lnTo>
                    <a:pt x="20" y="42"/>
                  </a:lnTo>
                  <a:lnTo>
                    <a:pt x="22" y="42"/>
                  </a:lnTo>
                  <a:lnTo>
                    <a:pt x="34" y="34"/>
                  </a:lnTo>
                  <a:lnTo>
                    <a:pt x="30" y="30"/>
                  </a:lnTo>
                  <a:lnTo>
                    <a:pt x="36" y="28"/>
                  </a:lnTo>
                  <a:lnTo>
                    <a:pt x="36" y="30"/>
                  </a:lnTo>
                  <a:lnTo>
                    <a:pt x="36" y="32"/>
                  </a:lnTo>
                  <a:lnTo>
                    <a:pt x="38" y="34"/>
                  </a:lnTo>
                  <a:lnTo>
                    <a:pt x="40" y="32"/>
                  </a:lnTo>
                  <a:lnTo>
                    <a:pt x="42" y="32"/>
                  </a:lnTo>
                  <a:lnTo>
                    <a:pt x="44" y="32"/>
                  </a:lnTo>
                  <a:lnTo>
                    <a:pt x="46" y="30"/>
                  </a:lnTo>
                  <a:lnTo>
                    <a:pt x="48" y="28"/>
                  </a:lnTo>
                  <a:lnTo>
                    <a:pt x="52" y="24"/>
                  </a:lnTo>
                  <a:lnTo>
                    <a:pt x="50" y="26"/>
                  </a:lnTo>
                  <a:lnTo>
                    <a:pt x="50" y="28"/>
                  </a:lnTo>
                  <a:lnTo>
                    <a:pt x="52" y="30"/>
                  </a:lnTo>
                  <a:lnTo>
                    <a:pt x="54" y="30"/>
                  </a:lnTo>
                  <a:lnTo>
                    <a:pt x="54" y="26"/>
                  </a:lnTo>
                  <a:lnTo>
                    <a:pt x="54" y="24"/>
                  </a:lnTo>
                  <a:lnTo>
                    <a:pt x="52" y="24"/>
                  </a:lnTo>
                  <a:lnTo>
                    <a:pt x="54" y="22"/>
                  </a:lnTo>
                  <a:lnTo>
                    <a:pt x="54" y="20"/>
                  </a:lnTo>
                  <a:lnTo>
                    <a:pt x="54" y="18"/>
                  </a:lnTo>
                  <a:lnTo>
                    <a:pt x="52" y="18"/>
                  </a:lnTo>
                  <a:lnTo>
                    <a:pt x="50" y="18"/>
                  </a:lnTo>
                  <a:lnTo>
                    <a:pt x="52" y="14"/>
                  </a:lnTo>
                  <a:lnTo>
                    <a:pt x="44" y="0"/>
                  </a:lnTo>
                  <a:lnTo>
                    <a:pt x="38" y="4"/>
                  </a:lnTo>
                  <a:lnTo>
                    <a:pt x="30" y="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5" name="Freeform 226">
              <a:extLst>
                <a:ext uri="{FF2B5EF4-FFF2-40B4-BE49-F238E27FC236}">
                  <a16:creationId xmlns:a16="http://schemas.microsoft.com/office/drawing/2014/main" xmlns="" id="{EE9A0B89-8454-446C-BF6A-D46B2362EE59}"/>
                </a:ext>
              </a:extLst>
            </p:cNvPr>
            <p:cNvSpPr>
              <a:spLocks/>
            </p:cNvSpPr>
            <p:nvPr/>
          </p:nvSpPr>
          <p:spPr bwMode="gray">
            <a:xfrm>
              <a:off x="801" y="2340"/>
              <a:ext cx="158" cy="182"/>
            </a:xfrm>
            <a:custGeom>
              <a:avLst/>
              <a:gdLst>
                <a:gd name="T0" fmla="*/ 138 w 158"/>
                <a:gd name="T1" fmla="*/ 120 h 182"/>
                <a:gd name="T2" fmla="*/ 140 w 158"/>
                <a:gd name="T3" fmla="*/ 130 h 182"/>
                <a:gd name="T4" fmla="*/ 150 w 158"/>
                <a:gd name="T5" fmla="*/ 144 h 182"/>
                <a:gd name="T6" fmla="*/ 138 w 158"/>
                <a:gd name="T7" fmla="*/ 156 h 182"/>
                <a:gd name="T8" fmla="*/ 122 w 158"/>
                <a:gd name="T9" fmla="*/ 156 h 182"/>
                <a:gd name="T10" fmla="*/ 102 w 158"/>
                <a:gd name="T11" fmla="*/ 158 h 182"/>
                <a:gd name="T12" fmla="*/ 100 w 158"/>
                <a:gd name="T13" fmla="*/ 170 h 182"/>
                <a:gd name="T14" fmla="*/ 90 w 158"/>
                <a:gd name="T15" fmla="*/ 180 h 182"/>
                <a:gd name="T16" fmla="*/ 64 w 158"/>
                <a:gd name="T17" fmla="*/ 164 h 182"/>
                <a:gd name="T18" fmla="*/ 58 w 158"/>
                <a:gd name="T19" fmla="*/ 160 h 182"/>
                <a:gd name="T20" fmla="*/ 52 w 158"/>
                <a:gd name="T21" fmla="*/ 158 h 182"/>
                <a:gd name="T22" fmla="*/ 44 w 158"/>
                <a:gd name="T23" fmla="*/ 152 h 182"/>
                <a:gd name="T24" fmla="*/ 40 w 158"/>
                <a:gd name="T25" fmla="*/ 148 h 182"/>
                <a:gd name="T26" fmla="*/ 36 w 158"/>
                <a:gd name="T27" fmla="*/ 144 h 182"/>
                <a:gd name="T28" fmla="*/ 40 w 158"/>
                <a:gd name="T29" fmla="*/ 94 h 182"/>
                <a:gd name="T30" fmla="*/ 38 w 158"/>
                <a:gd name="T31" fmla="*/ 86 h 182"/>
                <a:gd name="T32" fmla="*/ 32 w 158"/>
                <a:gd name="T33" fmla="*/ 78 h 182"/>
                <a:gd name="T34" fmla="*/ 2 w 158"/>
                <a:gd name="T35" fmla="*/ 60 h 182"/>
                <a:gd name="T36" fmla="*/ 0 w 158"/>
                <a:gd name="T37" fmla="*/ 56 h 182"/>
                <a:gd name="T38" fmla="*/ 4 w 158"/>
                <a:gd name="T39" fmla="*/ 48 h 182"/>
                <a:gd name="T40" fmla="*/ 22 w 158"/>
                <a:gd name="T41" fmla="*/ 36 h 182"/>
                <a:gd name="T42" fmla="*/ 30 w 158"/>
                <a:gd name="T43" fmla="*/ 36 h 182"/>
                <a:gd name="T44" fmla="*/ 44 w 158"/>
                <a:gd name="T45" fmla="*/ 32 h 182"/>
                <a:gd name="T46" fmla="*/ 54 w 158"/>
                <a:gd name="T47" fmla="*/ 28 h 182"/>
                <a:gd name="T48" fmla="*/ 70 w 158"/>
                <a:gd name="T49" fmla="*/ 16 h 182"/>
                <a:gd name="T50" fmla="*/ 80 w 158"/>
                <a:gd name="T51" fmla="*/ 12 h 182"/>
                <a:gd name="T52" fmla="*/ 92 w 158"/>
                <a:gd name="T53" fmla="*/ 4 h 182"/>
                <a:gd name="T54" fmla="*/ 98 w 158"/>
                <a:gd name="T55" fmla="*/ 4 h 182"/>
                <a:gd name="T56" fmla="*/ 106 w 158"/>
                <a:gd name="T57" fmla="*/ 14 h 182"/>
                <a:gd name="T58" fmla="*/ 110 w 158"/>
                <a:gd name="T59" fmla="*/ 18 h 182"/>
                <a:gd name="T60" fmla="*/ 110 w 158"/>
                <a:gd name="T61" fmla="*/ 26 h 182"/>
                <a:gd name="T62" fmla="*/ 118 w 158"/>
                <a:gd name="T63" fmla="*/ 32 h 182"/>
                <a:gd name="T64" fmla="*/ 122 w 158"/>
                <a:gd name="T65" fmla="*/ 40 h 182"/>
                <a:gd name="T66" fmla="*/ 126 w 158"/>
                <a:gd name="T67" fmla="*/ 46 h 182"/>
                <a:gd name="T68" fmla="*/ 134 w 158"/>
                <a:gd name="T69" fmla="*/ 52 h 182"/>
                <a:gd name="T70" fmla="*/ 142 w 158"/>
                <a:gd name="T71" fmla="*/ 56 h 182"/>
                <a:gd name="T72" fmla="*/ 156 w 158"/>
                <a:gd name="T73" fmla="*/ 62 h 182"/>
                <a:gd name="T74" fmla="*/ 158 w 158"/>
                <a:gd name="T75" fmla="*/ 64 h 182"/>
                <a:gd name="T76" fmla="*/ 154 w 158"/>
                <a:gd name="T77" fmla="*/ 78 h 182"/>
                <a:gd name="T78" fmla="*/ 140 w 158"/>
                <a:gd name="T79" fmla="*/ 100 h 182"/>
                <a:gd name="T80" fmla="*/ 134 w 158"/>
                <a:gd name="T81" fmla="*/ 112 h 182"/>
                <a:gd name="T82" fmla="*/ 138 w 158"/>
                <a:gd name="T83" fmla="*/ 110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8"/>
                <a:gd name="T127" fmla="*/ 0 h 182"/>
                <a:gd name="T128" fmla="*/ 158 w 158"/>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8" h="182">
                  <a:moveTo>
                    <a:pt x="140" y="116"/>
                  </a:moveTo>
                  <a:lnTo>
                    <a:pt x="138" y="118"/>
                  </a:lnTo>
                  <a:lnTo>
                    <a:pt x="138" y="120"/>
                  </a:lnTo>
                  <a:lnTo>
                    <a:pt x="138" y="124"/>
                  </a:lnTo>
                  <a:lnTo>
                    <a:pt x="138" y="130"/>
                  </a:lnTo>
                  <a:lnTo>
                    <a:pt x="140" y="130"/>
                  </a:lnTo>
                  <a:lnTo>
                    <a:pt x="140" y="134"/>
                  </a:lnTo>
                  <a:lnTo>
                    <a:pt x="142" y="136"/>
                  </a:lnTo>
                  <a:lnTo>
                    <a:pt x="150" y="144"/>
                  </a:lnTo>
                  <a:lnTo>
                    <a:pt x="150" y="150"/>
                  </a:lnTo>
                  <a:lnTo>
                    <a:pt x="140" y="156"/>
                  </a:lnTo>
                  <a:lnTo>
                    <a:pt x="138" y="156"/>
                  </a:lnTo>
                  <a:lnTo>
                    <a:pt x="134" y="156"/>
                  </a:lnTo>
                  <a:lnTo>
                    <a:pt x="128" y="156"/>
                  </a:lnTo>
                  <a:lnTo>
                    <a:pt x="122" y="156"/>
                  </a:lnTo>
                  <a:lnTo>
                    <a:pt x="114" y="154"/>
                  </a:lnTo>
                  <a:lnTo>
                    <a:pt x="110" y="154"/>
                  </a:lnTo>
                  <a:lnTo>
                    <a:pt x="102" y="158"/>
                  </a:lnTo>
                  <a:lnTo>
                    <a:pt x="100" y="166"/>
                  </a:lnTo>
                  <a:lnTo>
                    <a:pt x="100" y="168"/>
                  </a:lnTo>
                  <a:lnTo>
                    <a:pt x="100" y="170"/>
                  </a:lnTo>
                  <a:lnTo>
                    <a:pt x="102" y="174"/>
                  </a:lnTo>
                  <a:lnTo>
                    <a:pt x="96" y="182"/>
                  </a:lnTo>
                  <a:lnTo>
                    <a:pt x="90" y="180"/>
                  </a:lnTo>
                  <a:lnTo>
                    <a:pt x="72" y="174"/>
                  </a:lnTo>
                  <a:lnTo>
                    <a:pt x="64" y="164"/>
                  </a:lnTo>
                  <a:lnTo>
                    <a:pt x="64" y="166"/>
                  </a:lnTo>
                  <a:lnTo>
                    <a:pt x="60" y="162"/>
                  </a:lnTo>
                  <a:lnTo>
                    <a:pt x="58" y="160"/>
                  </a:lnTo>
                  <a:lnTo>
                    <a:pt x="54" y="158"/>
                  </a:lnTo>
                  <a:lnTo>
                    <a:pt x="52" y="158"/>
                  </a:lnTo>
                  <a:lnTo>
                    <a:pt x="50" y="156"/>
                  </a:lnTo>
                  <a:lnTo>
                    <a:pt x="46" y="154"/>
                  </a:lnTo>
                  <a:lnTo>
                    <a:pt x="44" y="152"/>
                  </a:lnTo>
                  <a:lnTo>
                    <a:pt x="42" y="150"/>
                  </a:lnTo>
                  <a:lnTo>
                    <a:pt x="40" y="150"/>
                  </a:lnTo>
                  <a:lnTo>
                    <a:pt x="40" y="148"/>
                  </a:lnTo>
                  <a:lnTo>
                    <a:pt x="40" y="146"/>
                  </a:lnTo>
                  <a:lnTo>
                    <a:pt x="38" y="144"/>
                  </a:lnTo>
                  <a:lnTo>
                    <a:pt x="36" y="144"/>
                  </a:lnTo>
                  <a:lnTo>
                    <a:pt x="40" y="140"/>
                  </a:lnTo>
                  <a:lnTo>
                    <a:pt x="40" y="94"/>
                  </a:lnTo>
                  <a:lnTo>
                    <a:pt x="40" y="92"/>
                  </a:lnTo>
                  <a:lnTo>
                    <a:pt x="38" y="90"/>
                  </a:lnTo>
                  <a:lnTo>
                    <a:pt x="38" y="86"/>
                  </a:lnTo>
                  <a:lnTo>
                    <a:pt x="36" y="82"/>
                  </a:lnTo>
                  <a:lnTo>
                    <a:pt x="34" y="80"/>
                  </a:lnTo>
                  <a:lnTo>
                    <a:pt x="32" y="78"/>
                  </a:lnTo>
                  <a:lnTo>
                    <a:pt x="22" y="72"/>
                  </a:lnTo>
                  <a:lnTo>
                    <a:pt x="22" y="68"/>
                  </a:lnTo>
                  <a:lnTo>
                    <a:pt x="2" y="60"/>
                  </a:lnTo>
                  <a:lnTo>
                    <a:pt x="2" y="58"/>
                  </a:lnTo>
                  <a:lnTo>
                    <a:pt x="0" y="56"/>
                  </a:lnTo>
                  <a:lnTo>
                    <a:pt x="0" y="54"/>
                  </a:lnTo>
                  <a:lnTo>
                    <a:pt x="2" y="50"/>
                  </a:lnTo>
                  <a:lnTo>
                    <a:pt x="4" y="48"/>
                  </a:lnTo>
                  <a:lnTo>
                    <a:pt x="14" y="50"/>
                  </a:lnTo>
                  <a:lnTo>
                    <a:pt x="14" y="38"/>
                  </a:lnTo>
                  <a:lnTo>
                    <a:pt x="22" y="36"/>
                  </a:lnTo>
                  <a:lnTo>
                    <a:pt x="26" y="36"/>
                  </a:lnTo>
                  <a:lnTo>
                    <a:pt x="30" y="36"/>
                  </a:lnTo>
                  <a:lnTo>
                    <a:pt x="36" y="34"/>
                  </a:lnTo>
                  <a:lnTo>
                    <a:pt x="44" y="32"/>
                  </a:lnTo>
                  <a:lnTo>
                    <a:pt x="46" y="30"/>
                  </a:lnTo>
                  <a:lnTo>
                    <a:pt x="50" y="28"/>
                  </a:lnTo>
                  <a:lnTo>
                    <a:pt x="54" y="28"/>
                  </a:lnTo>
                  <a:lnTo>
                    <a:pt x="58" y="26"/>
                  </a:lnTo>
                  <a:lnTo>
                    <a:pt x="64" y="28"/>
                  </a:lnTo>
                  <a:lnTo>
                    <a:pt x="70" y="16"/>
                  </a:lnTo>
                  <a:lnTo>
                    <a:pt x="78" y="14"/>
                  </a:lnTo>
                  <a:lnTo>
                    <a:pt x="78" y="12"/>
                  </a:lnTo>
                  <a:lnTo>
                    <a:pt x="80" y="12"/>
                  </a:lnTo>
                  <a:lnTo>
                    <a:pt x="84" y="8"/>
                  </a:lnTo>
                  <a:lnTo>
                    <a:pt x="88" y="6"/>
                  </a:lnTo>
                  <a:lnTo>
                    <a:pt x="92" y="4"/>
                  </a:lnTo>
                  <a:lnTo>
                    <a:pt x="94" y="0"/>
                  </a:lnTo>
                  <a:lnTo>
                    <a:pt x="96" y="2"/>
                  </a:lnTo>
                  <a:lnTo>
                    <a:pt x="98" y="4"/>
                  </a:lnTo>
                  <a:lnTo>
                    <a:pt x="100" y="8"/>
                  </a:lnTo>
                  <a:lnTo>
                    <a:pt x="104" y="10"/>
                  </a:lnTo>
                  <a:lnTo>
                    <a:pt x="106" y="14"/>
                  </a:lnTo>
                  <a:lnTo>
                    <a:pt x="108" y="16"/>
                  </a:lnTo>
                  <a:lnTo>
                    <a:pt x="110" y="16"/>
                  </a:lnTo>
                  <a:lnTo>
                    <a:pt x="110" y="18"/>
                  </a:lnTo>
                  <a:lnTo>
                    <a:pt x="108" y="20"/>
                  </a:lnTo>
                  <a:lnTo>
                    <a:pt x="108" y="24"/>
                  </a:lnTo>
                  <a:lnTo>
                    <a:pt x="110" y="26"/>
                  </a:lnTo>
                  <a:lnTo>
                    <a:pt x="110" y="30"/>
                  </a:lnTo>
                  <a:lnTo>
                    <a:pt x="114" y="32"/>
                  </a:lnTo>
                  <a:lnTo>
                    <a:pt x="118" y="32"/>
                  </a:lnTo>
                  <a:lnTo>
                    <a:pt x="120" y="34"/>
                  </a:lnTo>
                  <a:lnTo>
                    <a:pt x="122" y="38"/>
                  </a:lnTo>
                  <a:lnTo>
                    <a:pt x="122" y="40"/>
                  </a:lnTo>
                  <a:lnTo>
                    <a:pt x="124" y="44"/>
                  </a:lnTo>
                  <a:lnTo>
                    <a:pt x="126" y="46"/>
                  </a:lnTo>
                  <a:lnTo>
                    <a:pt x="128" y="50"/>
                  </a:lnTo>
                  <a:lnTo>
                    <a:pt x="132" y="52"/>
                  </a:lnTo>
                  <a:lnTo>
                    <a:pt x="134" y="52"/>
                  </a:lnTo>
                  <a:lnTo>
                    <a:pt x="136" y="54"/>
                  </a:lnTo>
                  <a:lnTo>
                    <a:pt x="138" y="54"/>
                  </a:lnTo>
                  <a:lnTo>
                    <a:pt x="142" y="56"/>
                  </a:lnTo>
                  <a:lnTo>
                    <a:pt x="146" y="58"/>
                  </a:lnTo>
                  <a:lnTo>
                    <a:pt x="152" y="60"/>
                  </a:lnTo>
                  <a:lnTo>
                    <a:pt x="156" y="62"/>
                  </a:lnTo>
                  <a:lnTo>
                    <a:pt x="158" y="62"/>
                  </a:lnTo>
                  <a:lnTo>
                    <a:pt x="158" y="64"/>
                  </a:lnTo>
                  <a:lnTo>
                    <a:pt x="156" y="68"/>
                  </a:lnTo>
                  <a:lnTo>
                    <a:pt x="156" y="72"/>
                  </a:lnTo>
                  <a:lnTo>
                    <a:pt x="154" y="78"/>
                  </a:lnTo>
                  <a:lnTo>
                    <a:pt x="152" y="90"/>
                  </a:lnTo>
                  <a:lnTo>
                    <a:pt x="140" y="100"/>
                  </a:lnTo>
                  <a:lnTo>
                    <a:pt x="132" y="112"/>
                  </a:lnTo>
                  <a:lnTo>
                    <a:pt x="134" y="112"/>
                  </a:lnTo>
                  <a:lnTo>
                    <a:pt x="136" y="110"/>
                  </a:lnTo>
                  <a:lnTo>
                    <a:pt x="138" y="110"/>
                  </a:lnTo>
                  <a:lnTo>
                    <a:pt x="140" y="112"/>
                  </a:lnTo>
                  <a:lnTo>
                    <a:pt x="140" y="11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6" name="Freeform 227">
              <a:extLst>
                <a:ext uri="{FF2B5EF4-FFF2-40B4-BE49-F238E27FC236}">
                  <a16:creationId xmlns:a16="http://schemas.microsoft.com/office/drawing/2014/main" xmlns="" id="{D1F92A28-9145-414C-B10A-E23F1C750531}"/>
                </a:ext>
              </a:extLst>
            </p:cNvPr>
            <p:cNvSpPr>
              <a:spLocks/>
            </p:cNvSpPr>
            <p:nvPr/>
          </p:nvSpPr>
          <p:spPr bwMode="gray">
            <a:xfrm>
              <a:off x="737" y="2506"/>
              <a:ext cx="40" cy="90"/>
            </a:xfrm>
            <a:custGeom>
              <a:avLst/>
              <a:gdLst>
                <a:gd name="T0" fmla="*/ 6 w 40"/>
                <a:gd name="T1" fmla="*/ 0 h 90"/>
                <a:gd name="T2" fmla="*/ 6 w 40"/>
                <a:gd name="T3" fmla="*/ 32 h 90"/>
                <a:gd name="T4" fmla="*/ 4 w 40"/>
                <a:gd name="T5" fmla="*/ 40 h 90"/>
                <a:gd name="T6" fmla="*/ 4 w 40"/>
                <a:gd name="T7" fmla="*/ 46 h 90"/>
                <a:gd name="T8" fmla="*/ 2 w 40"/>
                <a:gd name="T9" fmla="*/ 52 h 90"/>
                <a:gd name="T10" fmla="*/ 0 w 40"/>
                <a:gd name="T11" fmla="*/ 54 h 90"/>
                <a:gd name="T12" fmla="*/ 0 w 40"/>
                <a:gd name="T13" fmla="*/ 56 h 90"/>
                <a:gd name="T14" fmla="*/ 0 w 40"/>
                <a:gd name="T15" fmla="*/ 60 h 90"/>
                <a:gd name="T16" fmla="*/ 0 w 40"/>
                <a:gd name="T17" fmla="*/ 64 h 90"/>
                <a:gd name="T18" fmla="*/ 2 w 40"/>
                <a:gd name="T19" fmla="*/ 66 h 90"/>
                <a:gd name="T20" fmla="*/ 4 w 40"/>
                <a:gd name="T21" fmla="*/ 68 h 90"/>
                <a:gd name="T22" fmla="*/ 4 w 40"/>
                <a:gd name="T23" fmla="*/ 68 h 90"/>
                <a:gd name="T24" fmla="*/ 4 w 40"/>
                <a:gd name="T25" fmla="*/ 84 h 90"/>
                <a:gd name="T26" fmla="*/ 10 w 40"/>
                <a:gd name="T27" fmla="*/ 88 h 90"/>
                <a:gd name="T28" fmla="*/ 12 w 40"/>
                <a:gd name="T29" fmla="*/ 88 h 90"/>
                <a:gd name="T30" fmla="*/ 14 w 40"/>
                <a:gd name="T31" fmla="*/ 86 h 90"/>
                <a:gd name="T32" fmla="*/ 14 w 40"/>
                <a:gd name="T33" fmla="*/ 86 h 90"/>
                <a:gd name="T34" fmla="*/ 16 w 40"/>
                <a:gd name="T35" fmla="*/ 86 h 90"/>
                <a:gd name="T36" fmla="*/ 16 w 40"/>
                <a:gd name="T37" fmla="*/ 88 h 90"/>
                <a:gd name="T38" fmla="*/ 18 w 40"/>
                <a:gd name="T39" fmla="*/ 90 h 90"/>
                <a:gd name="T40" fmla="*/ 18 w 40"/>
                <a:gd name="T41" fmla="*/ 88 h 90"/>
                <a:gd name="T42" fmla="*/ 18 w 40"/>
                <a:gd name="T43" fmla="*/ 86 h 90"/>
                <a:gd name="T44" fmla="*/ 20 w 40"/>
                <a:gd name="T45" fmla="*/ 82 h 90"/>
                <a:gd name="T46" fmla="*/ 22 w 40"/>
                <a:gd name="T47" fmla="*/ 78 h 90"/>
                <a:gd name="T48" fmla="*/ 24 w 40"/>
                <a:gd name="T49" fmla="*/ 74 h 90"/>
                <a:gd name="T50" fmla="*/ 28 w 40"/>
                <a:gd name="T51" fmla="*/ 74 h 90"/>
                <a:gd name="T52" fmla="*/ 32 w 40"/>
                <a:gd name="T53" fmla="*/ 70 h 90"/>
                <a:gd name="T54" fmla="*/ 26 w 40"/>
                <a:gd name="T55" fmla="*/ 64 h 90"/>
                <a:gd name="T56" fmla="*/ 30 w 40"/>
                <a:gd name="T57" fmla="*/ 60 h 90"/>
                <a:gd name="T58" fmla="*/ 32 w 40"/>
                <a:gd name="T59" fmla="*/ 52 h 90"/>
                <a:gd name="T60" fmla="*/ 32 w 40"/>
                <a:gd name="T61" fmla="*/ 42 h 90"/>
                <a:gd name="T62" fmla="*/ 28 w 40"/>
                <a:gd name="T63" fmla="*/ 32 h 90"/>
                <a:gd name="T64" fmla="*/ 32 w 40"/>
                <a:gd name="T65" fmla="*/ 22 h 90"/>
                <a:gd name="T66" fmla="*/ 34 w 40"/>
                <a:gd name="T67" fmla="*/ 14 h 90"/>
                <a:gd name="T68" fmla="*/ 34 w 40"/>
                <a:gd name="T69" fmla="*/ 14 h 90"/>
                <a:gd name="T70" fmla="*/ 36 w 40"/>
                <a:gd name="T71" fmla="*/ 12 h 90"/>
                <a:gd name="T72" fmla="*/ 38 w 40"/>
                <a:gd name="T73" fmla="*/ 10 h 90"/>
                <a:gd name="T74" fmla="*/ 40 w 40"/>
                <a:gd name="T75" fmla="*/ 8 h 90"/>
                <a:gd name="T76" fmla="*/ 40 w 40"/>
                <a:gd name="T77" fmla="*/ 6 h 90"/>
                <a:gd name="T78" fmla="*/ 40 w 40"/>
                <a:gd name="T79" fmla="*/ 4 h 90"/>
                <a:gd name="T80" fmla="*/ 34 w 40"/>
                <a:gd name="T81" fmla="*/ 2 h 90"/>
                <a:gd name="T82" fmla="*/ 30 w 40"/>
                <a:gd name="T83" fmla="*/ 0 h 90"/>
                <a:gd name="T84" fmla="*/ 28 w 40"/>
                <a:gd name="T85" fmla="*/ 0 h 90"/>
                <a:gd name="T86" fmla="*/ 12 w 40"/>
                <a:gd name="T87" fmla="*/ 2 h 90"/>
                <a:gd name="T88" fmla="*/ 6 w 40"/>
                <a:gd name="T89" fmla="*/ 0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0"/>
                <a:gd name="T136" fmla="*/ 0 h 90"/>
                <a:gd name="T137" fmla="*/ 40 w 40"/>
                <a:gd name="T138" fmla="*/ 90 h 9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0" h="90">
                  <a:moveTo>
                    <a:pt x="6" y="0"/>
                  </a:moveTo>
                  <a:lnTo>
                    <a:pt x="6" y="32"/>
                  </a:lnTo>
                  <a:lnTo>
                    <a:pt x="4" y="40"/>
                  </a:lnTo>
                  <a:lnTo>
                    <a:pt x="4" y="46"/>
                  </a:lnTo>
                  <a:lnTo>
                    <a:pt x="2" y="52"/>
                  </a:lnTo>
                  <a:lnTo>
                    <a:pt x="0" y="54"/>
                  </a:lnTo>
                  <a:lnTo>
                    <a:pt x="0" y="56"/>
                  </a:lnTo>
                  <a:lnTo>
                    <a:pt x="0" y="60"/>
                  </a:lnTo>
                  <a:lnTo>
                    <a:pt x="0" y="64"/>
                  </a:lnTo>
                  <a:lnTo>
                    <a:pt x="2" y="66"/>
                  </a:lnTo>
                  <a:lnTo>
                    <a:pt x="4" y="68"/>
                  </a:lnTo>
                  <a:lnTo>
                    <a:pt x="4" y="84"/>
                  </a:lnTo>
                  <a:lnTo>
                    <a:pt x="10" y="88"/>
                  </a:lnTo>
                  <a:lnTo>
                    <a:pt x="12" y="88"/>
                  </a:lnTo>
                  <a:lnTo>
                    <a:pt x="14" y="86"/>
                  </a:lnTo>
                  <a:lnTo>
                    <a:pt x="16" y="86"/>
                  </a:lnTo>
                  <a:lnTo>
                    <a:pt x="16" y="88"/>
                  </a:lnTo>
                  <a:lnTo>
                    <a:pt x="18" y="90"/>
                  </a:lnTo>
                  <a:lnTo>
                    <a:pt x="18" y="88"/>
                  </a:lnTo>
                  <a:lnTo>
                    <a:pt x="18" y="86"/>
                  </a:lnTo>
                  <a:lnTo>
                    <a:pt x="20" y="82"/>
                  </a:lnTo>
                  <a:lnTo>
                    <a:pt x="22" y="78"/>
                  </a:lnTo>
                  <a:lnTo>
                    <a:pt x="24" y="74"/>
                  </a:lnTo>
                  <a:lnTo>
                    <a:pt x="28" y="74"/>
                  </a:lnTo>
                  <a:lnTo>
                    <a:pt x="32" y="70"/>
                  </a:lnTo>
                  <a:lnTo>
                    <a:pt x="26" y="64"/>
                  </a:lnTo>
                  <a:lnTo>
                    <a:pt x="30" y="60"/>
                  </a:lnTo>
                  <a:lnTo>
                    <a:pt x="32" y="52"/>
                  </a:lnTo>
                  <a:lnTo>
                    <a:pt x="32" y="42"/>
                  </a:lnTo>
                  <a:lnTo>
                    <a:pt x="28" y="32"/>
                  </a:lnTo>
                  <a:lnTo>
                    <a:pt x="32" y="22"/>
                  </a:lnTo>
                  <a:lnTo>
                    <a:pt x="34" y="14"/>
                  </a:lnTo>
                  <a:lnTo>
                    <a:pt x="36" y="12"/>
                  </a:lnTo>
                  <a:lnTo>
                    <a:pt x="38" y="10"/>
                  </a:lnTo>
                  <a:lnTo>
                    <a:pt x="40" y="8"/>
                  </a:lnTo>
                  <a:lnTo>
                    <a:pt x="40" y="6"/>
                  </a:lnTo>
                  <a:lnTo>
                    <a:pt x="40" y="4"/>
                  </a:lnTo>
                  <a:lnTo>
                    <a:pt x="34" y="2"/>
                  </a:lnTo>
                  <a:lnTo>
                    <a:pt x="30" y="0"/>
                  </a:lnTo>
                  <a:lnTo>
                    <a:pt x="28" y="0"/>
                  </a:lnTo>
                  <a:lnTo>
                    <a:pt x="12" y="2"/>
                  </a:lnTo>
                  <a:lnTo>
                    <a:pt x="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7" name="Freeform 228">
              <a:extLst>
                <a:ext uri="{FF2B5EF4-FFF2-40B4-BE49-F238E27FC236}">
                  <a16:creationId xmlns:a16="http://schemas.microsoft.com/office/drawing/2014/main" xmlns="" id="{49578D4E-7BEE-45FD-9D88-ADEDF155110A}"/>
                </a:ext>
              </a:extLst>
            </p:cNvPr>
            <p:cNvSpPr>
              <a:spLocks/>
            </p:cNvSpPr>
            <p:nvPr/>
          </p:nvSpPr>
          <p:spPr bwMode="gray">
            <a:xfrm>
              <a:off x="927" y="2252"/>
              <a:ext cx="104" cy="178"/>
            </a:xfrm>
            <a:custGeom>
              <a:avLst/>
              <a:gdLst>
                <a:gd name="T0" fmla="*/ 28 w 104"/>
                <a:gd name="T1" fmla="*/ 148 h 178"/>
                <a:gd name="T2" fmla="*/ 16 w 104"/>
                <a:gd name="T3" fmla="*/ 144 h 178"/>
                <a:gd name="T4" fmla="*/ 6 w 104"/>
                <a:gd name="T5" fmla="*/ 116 h 178"/>
                <a:gd name="T6" fmla="*/ 6 w 104"/>
                <a:gd name="T7" fmla="*/ 112 h 178"/>
                <a:gd name="T8" fmla="*/ 2 w 104"/>
                <a:gd name="T9" fmla="*/ 106 h 178"/>
                <a:gd name="T10" fmla="*/ 10 w 104"/>
                <a:gd name="T11" fmla="*/ 88 h 178"/>
                <a:gd name="T12" fmla="*/ 6 w 104"/>
                <a:gd name="T13" fmla="*/ 86 h 178"/>
                <a:gd name="T14" fmla="*/ 12 w 104"/>
                <a:gd name="T15" fmla="*/ 76 h 178"/>
                <a:gd name="T16" fmla="*/ 18 w 104"/>
                <a:gd name="T17" fmla="*/ 74 h 178"/>
                <a:gd name="T18" fmla="*/ 18 w 104"/>
                <a:gd name="T19" fmla="*/ 66 h 178"/>
                <a:gd name="T20" fmla="*/ 16 w 104"/>
                <a:gd name="T21" fmla="*/ 60 h 178"/>
                <a:gd name="T22" fmla="*/ 18 w 104"/>
                <a:gd name="T23" fmla="*/ 58 h 178"/>
                <a:gd name="T24" fmla="*/ 20 w 104"/>
                <a:gd name="T25" fmla="*/ 54 h 178"/>
                <a:gd name="T26" fmla="*/ 20 w 104"/>
                <a:gd name="T27" fmla="*/ 44 h 178"/>
                <a:gd name="T28" fmla="*/ 30 w 104"/>
                <a:gd name="T29" fmla="*/ 32 h 178"/>
                <a:gd name="T30" fmla="*/ 44 w 104"/>
                <a:gd name="T31" fmla="*/ 26 h 178"/>
                <a:gd name="T32" fmla="*/ 62 w 104"/>
                <a:gd name="T33" fmla="*/ 6 h 178"/>
                <a:gd name="T34" fmla="*/ 76 w 104"/>
                <a:gd name="T35" fmla="*/ 20 h 178"/>
                <a:gd name="T36" fmla="*/ 72 w 104"/>
                <a:gd name="T37" fmla="*/ 24 h 178"/>
                <a:gd name="T38" fmla="*/ 72 w 104"/>
                <a:gd name="T39" fmla="*/ 30 h 178"/>
                <a:gd name="T40" fmla="*/ 72 w 104"/>
                <a:gd name="T41" fmla="*/ 40 h 178"/>
                <a:gd name="T42" fmla="*/ 78 w 104"/>
                <a:gd name="T43" fmla="*/ 40 h 178"/>
                <a:gd name="T44" fmla="*/ 82 w 104"/>
                <a:gd name="T45" fmla="*/ 42 h 178"/>
                <a:gd name="T46" fmla="*/ 74 w 104"/>
                <a:gd name="T47" fmla="*/ 42 h 178"/>
                <a:gd name="T48" fmla="*/ 78 w 104"/>
                <a:gd name="T49" fmla="*/ 50 h 178"/>
                <a:gd name="T50" fmla="*/ 76 w 104"/>
                <a:gd name="T51" fmla="*/ 56 h 178"/>
                <a:gd name="T52" fmla="*/ 72 w 104"/>
                <a:gd name="T53" fmla="*/ 60 h 178"/>
                <a:gd name="T54" fmla="*/ 72 w 104"/>
                <a:gd name="T55" fmla="*/ 66 h 178"/>
                <a:gd name="T56" fmla="*/ 72 w 104"/>
                <a:gd name="T57" fmla="*/ 70 h 178"/>
                <a:gd name="T58" fmla="*/ 66 w 104"/>
                <a:gd name="T59" fmla="*/ 78 h 178"/>
                <a:gd name="T60" fmla="*/ 64 w 104"/>
                <a:gd name="T61" fmla="*/ 88 h 178"/>
                <a:gd name="T62" fmla="*/ 64 w 104"/>
                <a:gd name="T63" fmla="*/ 94 h 178"/>
                <a:gd name="T64" fmla="*/ 80 w 104"/>
                <a:gd name="T65" fmla="*/ 94 h 178"/>
                <a:gd name="T66" fmla="*/ 96 w 104"/>
                <a:gd name="T67" fmla="*/ 110 h 178"/>
                <a:gd name="T68" fmla="*/ 102 w 104"/>
                <a:gd name="T69" fmla="*/ 132 h 178"/>
                <a:gd name="T70" fmla="*/ 96 w 104"/>
                <a:gd name="T71" fmla="*/ 138 h 178"/>
                <a:gd name="T72" fmla="*/ 78 w 104"/>
                <a:gd name="T73" fmla="*/ 158 h 178"/>
                <a:gd name="T74" fmla="*/ 80 w 104"/>
                <a:gd name="T75" fmla="*/ 160 h 178"/>
                <a:gd name="T76" fmla="*/ 78 w 104"/>
                <a:gd name="T77" fmla="*/ 164 h 178"/>
                <a:gd name="T78" fmla="*/ 58 w 104"/>
                <a:gd name="T79" fmla="*/ 170 h 178"/>
                <a:gd name="T80" fmla="*/ 26 w 104"/>
                <a:gd name="T81" fmla="*/ 178 h 178"/>
                <a:gd name="T82" fmla="*/ 28 w 104"/>
                <a:gd name="T83" fmla="*/ 168 h 178"/>
                <a:gd name="T84" fmla="*/ 32 w 104"/>
                <a:gd name="T85" fmla="*/ 150 h 1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4"/>
                <a:gd name="T130" fmla="*/ 0 h 178"/>
                <a:gd name="T131" fmla="*/ 104 w 104"/>
                <a:gd name="T132" fmla="*/ 178 h 1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4" h="178">
                  <a:moveTo>
                    <a:pt x="32" y="150"/>
                  </a:moveTo>
                  <a:lnTo>
                    <a:pt x="30" y="150"/>
                  </a:lnTo>
                  <a:lnTo>
                    <a:pt x="28" y="148"/>
                  </a:lnTo>
                  <a:lnTo>
                    <a:pt x="24" y="148"/>
                  </a:lnTo>
                  <a:lnTo>
                    <a:pt x="20" y="146"/>
                  </a:lnTo>
                  <a:lnTo>
                    <a:pt x="16" y="144"/>
                  </a:lnTo>
                  <a:lnTo>
                    <a:pt x="12" y="144"/>
                  </a:lnTo>
                  <a:lnTo>
                    <a:pt x="12" y="142"/>
                  </a:lnTo>
                  <a:lnTo>
                    <a:pt x="6" y="116"/>
                  </a:lnTo>
                  <a:lnTo>
                    <a:pt x="8" y="114"/>
                  </a:lnTo>
                  <a:lnTo>
                    <a:pt x="6" y="112"/>
                  </a:lnTo>
                  <a:lnTo>
                    <a:pt x="4" y="108"/>
                  </a:lnTo>
                  <a:lnTo>
                    <a:pt x="2" y="106"/>
                  </a:lnTo>
                  <a:lnTo>
                    <a:pt x="0" y="102"/>
                  </a:lnTo>
                  <a:lnTo>
                    <a:pt x="0" y="98"/>
                  </a:lnTo>
                  <a:lnTo>
                    <a:pt x="10" y="88"/>
                  </a:lnTo>
                  <a:lnTo>
                    <a:pt x="8" y="88"/>
                  </a:lnTo>
                  <a:lnTo>
                    <a:pt x="8" y="86"/>
                  </a:lnTo>
                  <a:lnTo>
                    <a:pt x="6" y="86"/>
                  </a:lnTo>
                  <a:lnTo>
                    <a:pt x="6" y="84"/>
                  </a:lnTo>
                  <a:lnTo>
                    <a:pt x="12" y="76"/>
                  </a:lnTo>
                  <a:lnTo>
                    <a:pt x="16" y="76"/>
                  </a:lnTo>
                  <a:lnTo>
                    <a:pt x="18" y="76"/>
                  </a:lnTo>
                  <a:lnTo>
                    <a:pt x="18" y="74"/>
                  </a:lnTo>
                  <a:lnTo>
                    <a:pt x="18" y="70"/>
                  </a:lnTo>
                  <a:lnTo>
                    <a:pt x="18" y="66"/>
                  </a:lnTo>
                  <a:lnTo>
                    <a:pt x="18" y="62"/>
                  </a:lnTo>
                  <a:lnTo>
                    <a:pt x="16" y="62"/>
                  </a:lnTo>
                  <a:lnTo>
                    <a:pt x="16" y="60"/>
                  </a:lnTo>
                  <a:lnTo>
                    <a:pt x="16" y="58"/>
                  </a:lnTo>
                  <a:lnTo>
                    <a:pt x="18" y="58"/>
                  </a:lnTo>
                  <a:lnTo>
                    <a:pt x="18" y="56"/>
                  </a:lnTo>
                  <a:lnTo>
                    <a:pt x="20" y="56"/>
                  </a:lnTo>
                  <a:lnTo>
                    <a:pt x="20" y="54"/>
                  </a:lnTo>
                  <a:lnTo>
                    <a:pt x="22" y="52"/>
                  </a:lnTo>
                  <a:lnTo>
                    <a:pt x="22" y="48"/>
                  </a:lnTo>
                  <a:lnTo>
                    <a:pt x="20" y="44"/>
                  </a:lnTo>
                  <a:lnTo>
                    <a:pt x="18" y="38"/>
                  </a:lnTo>
                  <a:lnTo>
                    <a:pt x="24" y="34"/>
                  </a:lnTo>
                  <a:lnTo>
                    <a:pt x="30" y="32"/>
                  </a:lnTo>
                  <a:lnTo>
                    <a:pt x="36" y="28"/>
                  </a:lnTo>
                  <a:lnTo>
                    <a:pt x="40" y="32"/>
                  </a:lnTo>
                  <a:lnTo>
                    <a:pt x="44" y="26"/>
                  </a:lnTo>
                  <a:lnTo>
                    <a:pt x="44" y="4"/>
                  </a:lnTo>
                  <a:lnTo>
                    <a:pt x="64" y="0"/>
                  </a:lnTo>
                  <a:lnTo>
                    <a:pt x="62" y="6"/>
                  </a:lnTo>
                  <a:lnTo>
                    <a:pt x="66" y="12"/>
                  </a:lnTo>
                  <a:lnTo>
                    <a:pt x="74" y="14"/>
                  </a:lnTo>
                  <a:lnTo>
                    <a:pt x="76" y="20"/>
                  </a:lnTo>
                  <a:lnTo>
                    <a:pt x="74" y="22"/>
                  </a:lnTo>
                  <a:lnTo>
                    <a:pt x="72" y="24"/>
                  </a:lnTo>
                  <a:lnTo>
                    <a:pt x="72" y="26"/>
                  </a:lnTo>
                  <a:lnTo>
                    <a:pt x="72" y="28"/>
                  </a:lnTo>
                  <a:lnTo>
                    <a:pt x="72" y="30"/>
                  </a:lnTo>
                  <a:lnTo>
                    <a:pt x="72" y="32"/>
                  </a:lnTo>
                  <a:lnTo>
                    <a:pt x="72" y="36"/>
                  </a:lnTo>
                  <a:lnTo>
                    <a:pt x="72" y="40"/>
                  </a:lnTo>
                  <a:lnTo>
                    <a:pt x="74" y="40"/>
                  </a:lnTo>
                  <a:lnTo>
                    <a:pt x="76" y="40"/>
                  </a:lnTo>
                  <a:lnTo>
                    <a:pt x="78" y="40"/>
                  </a:lnTo>
                  <a:lnTo>
                    <a:pt x="82" y="42"/>
                  </a:lnTo>
                  <a:lnTo>
                    <a:pt x="84" y="42"/>
                  </a:lnTo>
                  <a:lnTo>
                    <a:pt x="82" y="42"/>
                  </a:lnTo>
                  <a:lnTo>
                    <a:pt x="80" y="42"/>
                  </a:lnTo>
                  <a:lnTo>
                    <a:pt x="78" y="42"/>
                  </a:lnTo>
                  <a:lnTo>
                    <a:pt x="74" y="42"/>
                  </a:lnTo>
                  <a:lnTo>
                    <a:pt x="74" y="44"/>
                  </a:lnTo>
                  <a:lnTo>
                    <a:pt x="78" y="50"/>
                  </a:lnTo>
                  <a:lnTo>
                    <a:pt x="78" y="52"/>
                  </a:lnTo>
                  <a:lnTo>
                    <a:pt x="78" y="54"/>
                  </a:lnTo>
                  <a:lnTo>
                    <a:pt x="76" y="56"/>
                  </a:lnTo>
                  <a:lnTo>
                    <a:pt x="74" y="58"/>
                  </a:lnTo>
                  <a:lnTo>
                    <a:pt x="72" y="58"/>
                  </a:lnTo>
                  <a:lnTo>
                    <a:pt x="72" y="60"/>
                  </a:lnTo>
                  <a:lnTo>
                    <a:pt x="72" y="62"/>
                  </a:lnTo>
                  <a:lnTo>
                    <a:pt x="72" y="66"/>
                  </a:lnTo>
                  <a:lnTo>
                    <a:pt x="76" y="68"/>
                  </a:lnTo>
                  <a:lnTo>
                    <a:pt x="74" y="68"/>
                  </a:lnTo>
                  <a:lnTo>
                    <a:pt x="72" y="70"/>
                  </a:lnTo>
                  <a:lnTo>
                    <a:pt x="70" y="72"/>
                  </a:lnTo>
                  <a:lnTo>
                    <a:pt x="66" y="76"/>
                  </a:lnTo>
                  <a:lnTo>
                    <a:pt x="66" y="78"/>
                  </a:lnTo>
                  <a:lnTo>
                    <a:pt x="66" y="86"/>
                  </a:lnTo>
                  <a:lnTo>
                    <a:pt x="64" y="88"/>
                  </a:lnTo>
                  <a:lnTo>
                    <a:pt x="64" y="90"/>
                  </a:lnTo>
                  <a:lnTo>
                    <a:pt x="62" y="92"/>
                  </a:lnTo>
                  <a:lnTo>
                    <a:pt x="64" y="94"/>
                  </a:lnTo>
                  <a:lnTo>
                    <a:pt x="66" y="96"/>
                  </a:lnTo>
                  <a:lnTo>
                    <a:pt x="74" y="94"/>
                  </a:lnTo>
                  <a:lnTo>
                    <a:pt x="80" y="94"/>
                  </a:lnTo>
                  <a:lnTo>
                    <a:pt x="88" y="98"/>
                  </a:lnTo>
                  <a:lnTo>
                    <a:pt x="88" y="108"/>
                  </a:lnTo>
                  <a:lnTo>
                    <a:pt x="96" y="110"/>
                  </a:lnTo>
                  <a:lnTo>
                    <a:pt x="100" y="116"/>
                  </a:lnTo>
                  <a:lnTo>
                    <a:pt x="104" y="132"/>
                  </a:lnTo>
                  <a:lnTo>
                    <a:pt x="102" y="132"/>
                  </a:lnTo>
                  <a:lnTo>
                    <a:pt x="102" y="134"/>
                  </a:lnTo>
                  <a:lnTo>
                    <a:pt x="100" y="138"/>
                  </a:lnTo>
                  <a:lnTo>
                    <a:pt x="96" y="138"/>
                  </a:lnTo>
                  <a:lnTo>
                    <a:pt x="88" y="144"/>
                  </a:lnTo>
                  <a:lnTo>
                    <a:pt x="78" y="148"/>
                  </a:lnTo>
                  <a:lnTo>
                    <a:pt x="78" y="158"/>
                  </a:lnTo>
                  <a:lnTo>
                    <a:pt x="80" y="158"/>
                  </a:lnTo>
                  <a:lnTo>
                    <a:pt x="80" y="160"/>
                  </a:lnTo>
                  <a:lnTo>
                    <a:pt x="80" y="162"/>
                  </a:lnTo>
                  <a:lnTo>
                    <a:pt x="80" y="164"/>
                  </a:lnTo>
                  <a:lnTo>
                    <a:pt x="78" y="164"/>
                  </a:lnTo>
                  <a:lnTo>
                    <a:pt x="76" y="164"/>
                  </a:lnTo>
                  <a:lnTo>
                    <a:pt x="70" y="162"/>
                  </a:lnTo>
                  <a:lnTo>
                    <a:pt x="58" y="170"/>
                  </a:lnTo>
                  <a:lnTo>
                    <a:pt x="48" y="172"/>
                  </a:lnTo>
                  <a:lnTo>
                    <a:pt x="36" y="176"/>
                  </a:lnTo>
                  <a:lnTo>
                    <a:pt x="26" y="178"/>
                  </a:lnTo>
                  <a:lnTo>
                    <a:pt x="26" y="176"/>
                  </a:lnTo>
                  <a:lnTo>
                    <a:pt x="26" y="174"/>
                  </a:lnTo>
                  <a:lnTo>
                    <a:pt x="28" y="168"/>
                  </a:lnTo>
                  <a:lnTo>
                    <a:pt x="30" y="162"/>
                  </a:lnTo>
                  <a:lnTo>
                    <a:pt x="30" y="156"/>
                  </a:lnTo>
                  <a:lnTo>
                    <a:pt x="32" y="15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8" name="Freeform 229">
              <a:extLst>
                <a:ext uri="{FF2B5EF4-FFF2-40B4-BE49-F238E27FC236}">
                  <a16:creationId xmlns:a16="http://schemas.microsoft.com/office/drawing/2014/main" xmlns="" id="{D480F03F-AF06-4522-A0C8-7AFA70318C55}"/>
                </a:ext>
              </a:extLst>
            </p:cNvPr>
            <p:cNvSpPr>
              <a:spLocks/>
            </p:cNvSpPr>
            <p:nvPr/>
          </p:nvSpPr>
          <p:spPr bwMode="gray">
            <a:xfrm>
              <a:off x="903" y="2288"/>
              <a:ext cx="46" cy="62"/>
            </a:xfrm>
            <a:custGeom>
              <a:avLst/>
              <a:gdLst>
                <a:gd name="T0" fmla="*/ 24 w 46"/>
                <a:gd name="T1" fmla="*/ 62 h 62"/>
                <a:gd name="T2" fmla="*/ 22 w 46"/>
                <a:gd name="T3" fmla="*/ 60 h 62"/>
                <a:gd name="T4" fmla="*/ 20 w 46"/>
                <a:gd name="T5" fmla="*/ 60 h 62"/>
                <a:gd name="T6" fmla="*/ 16 w 46"/>
                <a:gd name="T7" fmla="*/ 58 h 62"/>
                <a:gd name="T8" fmla="*/ 14 w 46"/>
                <a:gd name="T9" fmla="*/ 56 h 62"/>
                <a:gd name="T10" fmla="*/ 14 w 46"/>
                <a:gd name="T11" fmla="*/ 54 h 62"/>
                <a:gd name="T12" fmla="*/ 0 w 46"/>
                <a:gd name="T13" fmla="*/ 46 h 62"/>
                <a:gd name="T14" fmla="*/ 6 w 46"/>
                <a:gd name="T15" fmla="*/ 40 h 62"/>
                <a:gd name="T16" fmla="*/ 6 w 46"/>
                <a:gd name="T17" fmla="*/ 38 h 62"/>
                <a:gd name="T18" fmla="*/ 8 w 46"/>
                <a:gd name="T19" fmla="*/ 36 h 62"/>
                <a:gd name="T20" fmla="*/ 8 w 46"/>
                <a:gd name="T21" fmla="*/ 34 h 62"/>
                <a:gd name="T22" fmla="*/ 10 w 46"/>
                <a:gd name="T23" fmla="*/ 30 h 62"/>
                <a:gd name="T24" fmla="*/ 12 w 46"/>
                <a:gd name="T25" fmla="*/ 28 h 62"/>
                <a:gd name="T26" fmla="*/ 12 w 46"/>
                <a:gd name="T27" fmla="*/ 24 h 62"/>
                <a:gd name="T28" fmla="*/ 12 w 46"/>
                <a:gd name="T29" fmla="*/ 22 h 62"/>
                <a:gd name="T30" fmla="*/ 14 w 46"/>
                <a:gd name="T31" fmla="*/ 20 h 62"/>
                <a:gd name="T32" fmla="*/ 16 w 46"/>
                <a:gd name="T33" fmla="*/ 16 h 62"/>
                <a:gd name="T34" fmla="*/ 20 w 46"/>
                <a:gd name="T35" fmla="*/ 10 h 62"/>
                <a:gd name="T36" fmla="*/ 22 w 46"/>
                <a:gd name="T37" fmla="*/ 6 h 62"/>
                <a:gd name="T38" fmla="*/ 28 w 46"/>
                <a:gd name="T39" fmla="*/ 2 h 62"/>
                <a:gd name="T40" fmla="*/ 32 w 46"/>
                <a:gd name="T41" fmla="*/ 0 h 62"/>
                <a:gd name="T42" fmla="*/ 34 w 46"/>
                <a:gd name="T43" fmla="*/ 0 h 62"/>
                <a:gd name="T44" fmla="*/ 36 w 46"/>
                <a:gd name="T45" fmla="*/ 0 h 62"/>
                <a:gd name="T46" fmla="*/ 40 w 46"/>
                <a:gd name="T47" fmla="*/ 0 h 62"/>
                <a:gd name="T48" fmla="*/ 42 w 46"/>
                <a:gd name="T49" fmla="*/ 2 h 62"/>
                <a:gd name="T50" fmla="*/ 42 w 46"/>
                <a:gd name="T51" fmla="*/ 2 h 62"/>
                <a:gd name="T52" fmla="*/ 44 w 46"/>
                <a:gd name="T53" fmla="*/ 6 h 62"/>
                <a:gd name="T54" fmla="*/ 44 w 46"/>
                <a:gd name="T55" fmla="*/ 8 h 62"/>
                <a:gd name="T56" fmla="*/ 46 w 46"/>
                <a:gd name="T57" fmla="*/ 12 h 62"/>
                <a:gd name="T58" fmla="*/ 44 w 46"/>
                <a:gd name="T59" fmla="*/ 18 h 62"/>
                <a:gd name="T60" fmla="*/ 42 w 46"/>
                <a:gd name="T61" fmla="*/ 22 h 62"/>
                <a:gd name="T62" fmla="*/ 42 w 46"/>
                <a:gd name="T63" fmla="*/ 22 h 62"/>
                <a:gd name="T64" fmla="*/ 40 w 46"/>
                <a:gd name="T65" fmla="*/ 22 h 62"/>
                <a:gd name="T66" fmla="*/ 40 w 46"/>
                <a:gd name="T67" fmla="*/ 24 h 62"/>
                <a:gd name="T68" fmla="*/ 40 w 46"/>
                <a:gd name="T69" fmla="*/ 24 h 62"/>
                <a:gd name="T70" fmla="*/ 42 w 46"/>
                <a:gd name="T71" fmla="*/ 26 h 62"/>
                <a:gd name="T72" fmla="*/ 42 w 46"/>
                <a:gd name="T73" fmla="*/ 28 h 62"/>
                <a:gd name="T74" fmla="*/ 42 w 46"/>
                <a:gd name="T75" fmla="*/ 30 h 62"/>
                <a:gd name="T76" fmla="*/ 42 w 46"/>
                <a:gd name="T77" fmla="*/ 34 h 62"/>
                <a:gd name="T78" fmla="*/ 42 w 46"/>
                <a:gd name="T79" fmla="*/ 38 h 62"/>
                <a:gd name="T80" fmla="*/ 42 w 46"/>
                <a:gd name="T81" fmla="*/ 40 h 62"/>
                <a:gd name="T82" fmla="*/ 36 w 46"/>
                <a:gd name="T83" fmla="*/ 40 h 62"/>
                <a:gd name="T84" fmla="*/ 32 w 46"/>
                <a:gd name="T85" fmla="*/ 46 h 62"/>
                <a:gd name="T86" fmla="*/ 32 w 46"/>
                <a:gd name="T87" fmla="*/ 46 h 62"/>
                <a:gd name="T88" fmla="*/ 30 w 46"/>
                <a:gd name="T89" fmla="*/ 48 h 62"/>
                <a:gd name="T90" fmla="*/ 30 w 46"/>
                <a:gd name="T91" fmla="*/ 50 h 62"/>
                <a:gd name="T92" fmla="*/ 34 w 46"/>
                <a:gd name="T93" fmla="*/ 52 h 62"/>
                <a:gd name="T94" fmla="*/ 24 w 46"/>
                <a:gd name="T95" fmla="*/ 62 h 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6"/>
                <a:gd name="T145" fmla="*/ 0 h 62"/>
                <a:gd name="T146" fmla="*/ 46 w 46"/>
                <a:gd name="T147" fmla="*/ 62 h 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6" h="62">
                  <a:moveTo>
                    <a:pt x="24" y="62"/>
                  </a:moveTo>
                  <a:lnTo>
                    <a:pt x="22" y="60"/>
                  </a:lnTo>
                  <a:lnTo>
                    <a:pt x="20" y="60"/>
                  </a:lnTo>
                  <a:lnTo>
                    <a:pt x="16" y="58"/>
                  </a:lnTo>
                  <a:lnTo>
                    <a:pt x="14" y="56"/>
                  </a:lnTo>
                  <a:lnTo>
                    <a:pt x="14" y="54"/>
                  </a:lnTo>
                  <a:lnTo>
                    <a:pt x="0" y="46"/>
                  </a:lnTo>
                  <a:lnTo>
                    <a:pt x="6" y="40"/>
                  </a:lnTo>
                  <a:lnTo>
                    <a:pt x="6" y="38"/>
                  </a:lnTo>
                  <a:lnTo>
                    <a:pt x="8" y="36"/>
                  </a:lnTo>
                  <a:lnTo>
                    <a:pt x="8" y="34"/>
                  </a:lnTo>
                  <a:lnTo>
                    <a:pt x="10" y="30"/>
                  </a:lnTo>
                  <a:lnTo>
                    <a:pt x="12" y="28"/>
                  </a:lnTo>
                  <a:lnTo>
                    <a:pt x="12" y="24"/>
                  </a:lnTo>
                  <a:lnTo>
                    <a:pt x="12" y="22"/>
                  </a:lnTo>
                  <a:lnTo>
                    <a:pt x="14" y="20"/>
                  </a:lnTo>
                  <a:lnTo>
                    <a:pt x="16" y="16"/>
                  </a:lnTo>
                  <a:lnTo>
                    <a:pt x="20" y="10"/>
                  </a:lnTo>
                  <a:lnTo>
                    <a:pt x="22" y="6"/>
                  </a:lnTo>
                  <a:lnTo>
                    <a:pt x="28" y="2"/>
                  </a:lnTo>
                  <a:lnTo>
                    <a:pt x="32" y="0"/>
                  </a:lnTo>
                  <a:lnTo>
                    <a:pt x="34" y="0"/>
                  </a:lnTo>
                  <a:lnTo>
                    <a:pt x="36" y="0"/>
                  </a:lnTo>
                  <a:lnTo>
                    <a:pt x="40" y="0"/>
                  </a:lnTo>
                  <a:lnTo>
                    <a:pt x="42" y="2"/>
                  </a:lnTo>
                  <a:lnTo>
                    <a:pt x="44" y="6"/>
                  </a:lnTo>
                  <a:lnTo>
                    <a:pt x="44" y="8"/>
                  </a:lnTo>
                  <a:lnTo>
                    <a:pt x="46" y="12"/>
                  </a:lnTo>
                  <a:lnTo>
                    <a:pt x="44" y="18"/>
                  </a:lnTo>
                  <a:lnTo>
                    <a:pt x="42" y="22"/>
                  </a:lnTo>
                  <a:lnTo>
                    <a:pt x="40" y="22"/>
                  </a:lnTo>
                  <a:lnTo>
                    <a:pt x="40" y="24"/>
                  </a:lnTo>
                  <a:lnTo>
                    <a:pt x="42" y="26"/>
                  </a:lnTo>
                  <a:lnTo>
                    <a:pt x="42" y="28"/>
                  </a:lnTo>
                  <a:lnTo>
                    <a:pt x="42" y="30"/>
                  </a:lnTo>
                  <a:lnTo>
                    <a:pt x="42" y="34"/>
                  </a:lnTo>
                  <a:lnTo>
                    <a:pt x="42" y="38"/>
                  </a:lnTo>
                  <a:lnTo>
                    <a:pt x="42" y="40"/>
                  </a:lnTo>
                  <a:lnTo>
                    <a:pt x="36" y="40"/>
                  </a:lnTo>
                  <a:lnTo>
                    <a:pt x="32" y="46"/>
                  </a:lnTo>
                  <a:lnTo>
                    <a:pt x="30" y="48"/>
                  </a:lnTo>
                  <a:lnTo>
                    <a:pt x="30" y="50"/>
                  </a:lnTo>
                  <a:lnTo>
                    <a:pt x="34" y="52"/>
                  </a:lnTo>
                  <a:lnTo>
                    <a:pt x="24" y="6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39" name="Freeform 230">
              <a:extLst>
                <a:ext uri="{FF2B5EF4-FFF2-40B4-BE49-F238E27FC236}">
                  <a16:creationId xmlns:a16="http://schemas.microsoft.com/office/drawing/2014/main" xmlns="" id="{BC5FA0BC-F0E5-4917-9019-03713A51907A}"/>
                </a:ext>
              </a:extLst>
            </p:cNvPr>
            <p:cNvSpPr>
              <a:spLocks/>
            </p:cNvSpPr>
            <p:nvPr/>
          </p:nvSpPr>
          <p:spPr bwMode="gray">
            <a:xfrm>
              <a:off x="895" y="2334"/>
              <a:ext cx="40" cy="46"/>
            </a:xfrm>
            <a:custGeom>
              <a:avLst/>
              <a:gdLst>
                <a:gd name="T0" fmla="*/ 8 w 40"/>
                <a:gd name="T1" fmla="*/ 0 h 46"/>
                <a:gd name="T2" fmla="*/ 22 w 40"/>
                <a:gd name="T3" fmla="*/ 8 h 46"/>
                <a:gd name="T4" fmla="*/ 22 w 40"/>
                <a:gd name="T5" fmla="*/ 10 h 46"/>
                <a:gd name="T6" fmla="*/ 24 w 40"/>
                <a:gd name="T7" fmla="*/ 12 h 46"/>
                <a:gd name="T8" fmla="*/ 28 w 40"/>
                <a:gd name="T9" fmla="*/ 14 h 46"/>
                <a:gd name="T10" fmla="*/ 30 w 40"/>
                <a:gd name="T11" fmla="*/ 14 h 46"/>
                <a:gd name="T12" fmla="*/ 32 w 40"/>
                <a:gd name="T13" fmla="*/ 16 h 46"/>
                <a:gd name="T14" fmla="*/ 32 w 40"/>
                <a:gd name="T15" fmla="*/ 18 h 46"/>
                <a:gd name="T16" fmla="*/ 32 w 40"/>
                <a:gd name="T17" fmla="*/ 22 h 46"/>
                <a:gd name="T18" fmla="*/ 34 w 40"/>
                <a:gd name="T19" fmla="*/ 24 h 46"/>
                <a:gd name="T20" fmla="*/ 36 w 40"/>
                <a:gd name="T21" fmla="*/ 28 h 46"/>
                <a:gd name="T22" fmla="*/ 38 w 40"/>
                <a:gd name="T23" fmla="*/ 30 h 46"/>
                <a:gd name="T24" fmla="*/ 38 w 40"/>
                <a:gd name="T25" fmla="*/ 30 h 46"/>
                <a:gd name="T26" fmla="*/ 40 w 40"/>
                <a:gd name="T27" fmla="*/ 32 h 46"/>
                <a:gd name="T28" fmla="*/ 38 w 40"/>
                <a:gd name="T29" fmla="*/ 34 h 46"/>
                <a:gd name="T30" fmla="*/ 38 w 40"/>
                <a:gd name="T31" fmla="*/ 34 h 46"/>
                <a:gd name="T32" fmla="*/ 36 w 40"/>
                <a:gd name="T33" fmla="*/ 36 h 46"/>
                <a:gd name="T34" fmla="*/ 36 w 40"/>
                <a:gd name="T35" fmla="*/ 36 h 46"/>
                <a:gd name="T36" fmla="*/ 32 w 40"/>
                <a:gd name="T37" fmla="*/ 38 h 46"/>
                <a:gd name="T38" fmla="*/ 30 w 40"/>
                <a:gd name="T39" fmla="*/ 40 h 46"/>
                <a:gd name="T40" fmla="*/ 30 w 40"/>
                <a:gd name="T41" fmla="*/ 42 h 46"/>
                <a:gd name="T42" fmla="*/ 28 w 40"/>
                <a:gd name="T43" fmla="*/ 44 h 46"/>
                <a:gd name="T44" fmla="*/ 28 w 40"/>
                <a:gd name="T45" fmla="*/ 46 h 46"/>
                <a:gd name="T46" fmla="*/ 26 w 40"/>
                <a:gd name="T47" fmla="*/ 42 h 46"/>
                <a:gd name="T48" fmla="*/ 24 w 40"/>
                <a:gd name="T49" fmla="*/ 38 h 46"/>
                <a:gd name="T50" fmla="*/ 22 w 40"/>
                <a:gd name="T51" fmla="*/ 38 h 46"/>
                <a:gd name="T52" fmla="*/ 20 w 40"/>
                <a:gd name="T53" fmla="*/ 38 h 46"/>
                <a:gd name="T54" fmla="*/ 20 w 40"/>
                <a:gd name="T55" fmla="*/ 36 h 46"/>
                <a:gd name="T56" fmla="*/ 18 w 40"/>
                <a:gd name="T57" fmla="*/ 36 h 46"/>
                <a:gd name="T58" fmla="*/ 16 w 40"/>
                <a:gd name="T59" fmla="*/ 32 h 46"/>
                <a:gd name="T60" fmla="*/ 14 w 40"/>
                <a:gd name="T61" fmla="*/ 28 h 46"/>
                <a:gd name="T62" fmla="*/ 14 w 40"/>
                <a:gd name="T63" fmla="*/ 26 h 46"/>
                <a:gd name="T64" fmla="*/ 16 w 40"/>
                <a:gd name="T65" fmla="*/ 24 h 46"/>
                <a:gd name="T66" fmla="*/ 16 w 40"/>
                <a:gd name="T67" fmla="*/ 22 h 46"/>
                <a:gd name="T68" fmla="*/ 0 w 40"/>
                <a:gd name="T69" fmla="*/ 6 h 46"/>
                <a:gd name="T70" fmla="*/ 2 w 40"/>
                <a:gd name="T71" fmla="*/ 6 h 46"/>
                <a:gd name="T72" fmla="*/ 4 w 40"/>
                <a:gd name="T73" fmla="*/ 4 h 46"/>
                <a:gd name="T74" fmla="*/ 6 w 40"/>
                <a:gd name="T75" fmla="*/ 2 h 46"/>
                <a:gd name="T76" fmla="*/ 8 w 40"/>
                <a:gd name="T77" fmla="*/ 0 h 4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0"/>
                <a:gd name="T118" fmla="*/ 0 h 46"/>
                <a:gd name="T119" fmla="*/ 40 w 40"/>
                <a:gd name="T120" fmla="*/ 46 h 4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0" h="46">
                  <a:moveTo>
                    <a:pt x="8" y="0"/>
                  </a:moveTo>
                  <a:lnTo>
                    <a:pt x="22" y="8"/>
                  </a:lnTo>
                  <a:lnTo>
                    <a:pt x="22" y="10"/>
                  </a:lnTo>
                  <a:lnTo>
                    <a:pt x="24" y="12"/>
                  </a:lnTo>
                  <a:lnTo>
                    <a:pt x="28" y="14"/>
                  </a:lnTo>
                  <a:lnTo>
                    <a:pt x="30" y="14"/>
                  </a:lnTo>
                  <a:lnTo>
                    <a:pt x="32" y="16"/>
                  </a:lnTo>
                  <a:lnTo>
                    <a:pt x="32" y="18"/>
                  </a:lnTo>
                  <a:lnTo>
                    <a:pt x="32" y="22"/>
                  </a:lnTo>
                  <a:lnTo>
                    <a:pt x="34" y="24"/>
                  </a:lnTo>
                  <a:lnTo>
                    <a:pt x="36" y="28"/>
                  </a:lnTo>
                  <a:lnTo>
                    <a:pt x="38" y="30"/>
                  </a:lnTo>
                  <a:lnTo>
                    <a:pt x="40" y="32"/>
                  </a:lnTo>
                  <a:lnTo>
                    <a:pt x="38" y="34"/>
                  </a:lnTo>
                  <a:lnTo>
                    <a:pt x="36" y="36"/>
                  </a:lnTo>
                  <a:lnTo>
                    <a:pt x="32" y="38"/>
                  </a:lnTo>
                  <a:lnTo>
                    <a:pt x="30" y="40"/>
                  </a:lnTo>
                  <a:lnTo>
                    <a:pt x="30" y="42"/>
                  </a:lnTo>
                  <a:lnTo>
                    <a:pt x="28" y="44"/>
                  </a:lnTo>
                  <a:lnTo>
                    <a:pt x="28" y="46"/>
                  </a:lnTo>
                  <a:lnTo>
                    <a:pt x="26" y="42"/>
                  </a:lnTo>
                  <a:lnTo>
                    <a:pt x="24" y="38"/>
                  </a:lnTo>
                  <a:lnTo>
                    <a:pt x="22" y="38"/>
                  </a:lnTo>
                  <a:lnTo>
                    <a:pt x="20" y="38"/>
                  </a:lnTo>
                  <a:lnTo>
                    <a:pt x="20" y="36"/>
                  </a:lnTo>
                  <a:lnTo>
                    <a:pt x="18" y="36"/>
                  </a:lnTo>
                  <a:lnTo>
                    <a:pt x="16" y="32"/>
                  </a:lnTo>
                  <a:lnTo>
                    <a:pt x="14" y="28"/>
                  </a:lnTo>
                  <a:lnTo>
                    <a:pt x="14" y="26"/>
                  </a:lnTo>
                  <a:lnTo>
                    <a:pt x="16" y="24"/>
                  </a:lnTo>
                  <a:lnTo>
                    <a:pt x="16" y="22"/>
                  </a:lnTo>
                  <a:lnTo>
                    <a:pt x="0" y="6"/>
                  </a:lnTo>
                  <a:lnTo>
                    <a:pt x="2" y="6"/>
                  </a:lnTo>
                  <a:lnTo>
                    <a:pt x="4" y="4"/>
                  </a:lnTo>
                  <a:lnTo>
                    <a:pt x="6" y="2"/>
                  </a:lnTo>
                  <a:lnTo>
                    <a:pt x="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0" name="Freeform 231">
              <a:extLst>
                <a:ext uri="{FF2B5EF4-FFF2-40B4-BE49-F238E27FC236}">
                  <a16:creationId xmlns:a16="http://schemas.microsoft.com/office/drawing/2014/main" xmlns="" id="{BAC193E0-8E1B-4981-9606-BBD346C83B95}"/>
                </a:ext>
              </a:extLst>
            </p:cNvPr>
            <p:cNvSpPr>
              <a:spLocks/>
            </p:cNvSpPr>
            <p:nvPr/>
          </p:nvSpPr>
          <p:spPr bwMode="gray">
            <a:xfrm>
              <a:off x="923" y="2368"/>
              <a:ext cx="16" cy="26"/>
            </a:xfrm>
            <a:custGeom>
              <a:avLst/>
              <a:gdLst>
                <a:gd name="T0" fmla="*/ 10 w 16"/>
                <a:gd name="T1" fmla="*/ 0 h 26"/>
                <a:gd name="T2" fmla="*/ 10 w 16"/>
                <a:gd name="T3" fmla="*/ 0 h 26"/>
                <a:gd name="T4" fmla="*/ 8 w 16"/>
                <a:gd name="T5" fmla="*/ 0 h 26"/>
                <a:gd name="T6" fmla="*/ 6 w 16"/>
                <a:gd name="T7" fmla="*/ 2 h 26"/>
                <a:gd name="T8" fmla="*/ 4 w 16"/>
                <a:gd name="T9" fmla="*/ 4 h 26"/>
                <a:gd name="T10" fmla="*/ 2 w 16"/>
                <a:gd name="T11" fmla="*/ 6 h 26"/>
                <a:gd name="T12" fmla="*/ 0 w 16"/>
                <a:gd name="T13" fmla="*/ 12 h 26"/>
                <a:gd name="T14" fmla="*/ 0 w 16"/>
                <a:gd name="T15" fmla="*/ 12 h 26"/>
                <a:gd name="T16" fmla="*/ 2 w 16"/>
                <a:gd name="T17" fmla="*/ 14 h 26"/>
                <a:gd name="T18" fmla="*/ 2 w 16"/>
                <a:gd name="T19" fmla="*/ 16 h 26"/>
                <a:gd name="T20" fmla="*/ 6 w 16"/>
                <a:gd name="T21" fmla="*/ 20 h 26"/>
                <a:gd name="T22" fmla="*/ 10 w 16"/>
                <a:gd name="T23" fmla="*/ 24 h 26"/>
                <a:gd name="T24" fmla="*/ 16 w 16"/>
                <a:gd name="T25" fmla="*/ 26 h 26"/>
                <a:gd name="T26" fmla="*/ 10 w 16"/>
                <a:gd name="T27" fmla="*/ 0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26"/>
                <a:gd name="T44" fmla="*/ 16 w 16"/>
                <a:gd name="T45" fmla="*/ 26 h 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26">
                  <a:moveTo>
                    <a:pt x="10" y="0"/>
                  </a:moveTo>
                  <a:lnTo>
                    <a:pt x="10" y="0"/>
                  </a:lnTo>
                  <a:lnTo>
                    <a:pt x="8" y="0"/>
                  </a:lnTo>
                  <a:lnTo>
                    <a:pt x="6" y="2"/>
                  </a:lnTo>
                  <a:lnTo>
                    <a:pt x="4" y="4"/>
                  </a:lnTo>
                  <a:lnTo>
                    <a:pt x="2" y="6"/>
                  </a:lnTo>
                  <a:lnTo>
                    <a:pt x="0" y="12"/>
                  </a:lnTo>
                  <a:lnTo>
                    <a:pt x="2" y="14"/>
                  </a:lnTo>
                  <a:lnTo>
                    <a:pt x="2" y="16"/>
                  </a:lnTo>
                  <a:lnTo>
                    <a:pt x="6" y="20"/>
                  </a:lnTo>
                  <a:lnTo>
                    <a:pt x="10" y="24"/>
                  </a:lnTo>
                  <a:lnTo>
                    <a:pt x="16" y="26"/>
                  </a:lnTo>
                  <a:lnTo>
                    <a:pt x="1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1" name="Freeform 232">
              <a:extLst>
                <a:ext uri="{FF2B5EF4-FFF2-40B4-BE49-F238E27FC236}">
                  <a16:creationId xmlns:a16="http://schemas.microsoft.com/office/drawing/2014/main" xmlns="" id="{8E048510-573B-4FCF-9A31-CE9E7759A502}"/>
                </a:ext>
              </a:extLst>
            </p:cNvPr>
            <p:cNvSpPr>
              <a:spLocks/>
            </p:cNvSpPr>
            <p:nvPr/>
          </p:nvSpPr>
          <p:spPr bwMode="gray">
            <a:xfrm>
              <a:off x="719" y="2246"/>
              <a:ext cx="70" cy="84"/>
            </a:xfrm>
            <a:custGeom>
              <a:avLst/>
              <a:gdLst>
                <a:gd name="T0" fmla="*/ 58 w 70"/>
                <a:gd name="T1" fmla="*/ 30 h 84"/>
                <a:gd name="T2" fmla="*/ 54 w 70"/>
                <a:gd name="T3" fmla="*/ 26 h 84"/>
                <a:gd name="T4" fmla="*/ 54 w 70"/>
                <a:gd name="T5" fmla="*/ 20 h 84"/>
                <a:gd name="T6" fmla="*/ 52 w 70"/>
                <a:gd name="T7" fmla="*/ 18 h 84"/>
                <a:gd name="T8" fmla="*/ 50 w 70"/>
                <a:gd name="T9" fmla="*/ 20 h 84"/>
                <a:gd name="T10" fmla="*/ 46 w 70"/>
                <a:gd name="T11" fmla="*/ 22 h 84"/>
                <a:gd name="T12" fmla="*/ 42 w 70"/>
                <a:gd name="T13" fmla="*/ 18 h 84"/>
                <a:gd name="T14" fmla="*/ 38 w 70"/>
                <a:gd name="T15" fmla="*/ 14 h 84"/>
                <a:gd name="T16" fmla="*/ 40 w 70"/>
                <a:gd name="T17" fmla="*/ 8 h 84"/>
                <a:gd name="T18" fmla="*/ 38 w 70"/>
                <a:gd name="T19" fmla="*/ 0 h 84"/>
                <a:gd name="T20" fmla="*/ 30 w 70"/>
                <a:gd name="T21" fmla="*/ 14 h 84"/>
                <a:gd name="T22" fmla="*/ 32 w 70"/>
                <a:gd name="T23" fmla="*/ 16 h 84"/>
                <a:gd name="T24" fmla="*/ 28 w 70"/>
                <a:gd name="T25" fmla="*/ 22 h 84"/>
                <a:gd name="T26" fmla="*/ 20 w 70"/>
                <a:gd name="T27" fmla="*/ 26 h 84"/>
                <a:gd name="T28" fmla="*/ 2 w 70"/>
                <a:gd name="T29" fmla="*/ 24 h 84"/>
                <a:gd name="T30" fmla="*/ 0 w 70"/>
                <a:gd name="T31" fmla="*/ 26 h 84"/>
                <a:gd name="T32" fmla="*/ 0 w 70"/>
                <a:gd name="T33" fmla="*/ 32 h 84"/>
                <a:gd name="T34" fmla="*/ 4 w 70"/>
                <a:gd name="T35" fmla="*/ 36 h 84"/>
                <a:gd name="T36" fmla="*/ 6 w 70"/>
                <a:gd name="T37" fmla="*/ 36 h 84"/>
                <a:gd name="T38" fmla="*/ 12 w 70"/>
                <a:gd name="T39" fmla="*/ 42 h 84"/>
                <a:gd name="T40" fmla="*/ 16 w 70"/>
                <a:gd name="T41" fmla="*/ 54 h 84"/>
                <a:gd name="T42" fmla="*/ 16 w 70"/>
                <a:gd name="T43" fmla="*/ 58 h 84"/>
                <a:gd name="T44" fmla="*/ 16 w 70"/>
                <a:gd name="T45" fmla="*/ 66 h 84"/>
                <a:gd name="T46" fmla="*/ 16 w 70"/>
                <a:gd name="T47" fmla="*/ 72 h 84"/>
                <a:gd name="T48" fmla="*/ 14 w 70"/>
                <a:gd name="T49" fmla="*/ 74 h 84"/>
                <a:gd name="T50" fmla="*/ 14 w 70"/>
                <a:gd name="T51" fmla="*/ 78 h 84"/>
                <a:gd name="T52" fmla="*/ 16 w 70"/>
                <a:gd name="T53" fmla="*/ 82 h 84"/>
                <a:gd name="T54" fmla="*/ 26 w 70"/>
                <a:gd name="T55" fmla="*/ 84 h 84"/>
                <a:gd name="T56" fmla="*/ 42 w 70"/>
                <a:gd name="T57" fmla="*/ 78 h 84"/>
                <a:gd name="T58" fmla="*/ 62 w 70"/>
                <a:gd name="T59" fmla="*/ 66 h 84"/>
                <a:gd name="T60" fmla="*/ 68 w 70"/>
                <a:gd name="T61" fmla="*/ 56 h 84"/>
                <a:gd name="T62" fmla="*/ 70 w 70"/>
                <a:gd name="T63" fmla="*/ 50 h 84"/>
                <a:gd name="T64" fmla="*/ 68 w 70"/>
                <a:gd name="T65" fmla="*/ 46 h 84"/>
                <a:gd name="T66" fmla="*/ 64 w 70"/>
                <a:gd name="T67" fmla="*/ 38 h 84"/>
                <a:gd name="T68" fmla="*/ 62 w 70"/>
                <a:gd name="T69" fmla="*/ 32 h 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
                <a:gd name="T106" fmla="*/ 0 h 84"/>
                <a:gd name="T107" fmla="*/ 70 w 70"/>
                <a:gd name="T108" fmla="*/ 84 h 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 h="84">
                  <a:moveTo>
                    <a:pt x="62" y="30"/>
                  </a:moveTo>
                  <a:lnTo>
                    <a:pt x="58" y="30"/>
                  </a:lnTo>
                  <a:lnTo>
                    <a:pt x="56" y="28"/>
                  </a:lnTo>
                  <a:lnTo>
                    <a:pt x="54" y="26"/>
                  </a:lnTo>
                  <a:lnTo>
                    <a:pt x="54" y="24"/>
                  </a:lnTo>
                  <a:lnTo>
                    <a:pt x="54" y="20"/>
                  </a:lnTo>
                  <a:lnTo>
                    <a:pt x="52" y="18"/>
                  </a:lnTo>
                  <a:lnTo>
                    <a:pt x="50" y="20"/>
                  </a:lnTo>
                  <a:lnTo>
                    <a:pt x="48" y="22"/>
                  </a:lnTo>
                  <a:lnTo>
                    <a:pt x="46" y="22"/>
                  </a:lnTo>
                  <a:lnTo>
                    <a:pt x="44" y="20"/>
                  </a:lnTo>
                  <a:lnTo>
                    <a:pt x="42" y="18"/>
                  </a:lnTo>
                  <a:lnTo>
                    <a:pt x="40" y="18"/>
                  </a:lnTo>
                  <a:lnTo>
                    <a:pt x="38" y="14"/>
                  </a:lnTo>
                  <a:lnTo>
                    <a:pt x="38" y="12"/>
                  </a:lnTo>
                  <a:lnTo>
                    <a:pt x="40" y="8"/>
                  </a:lnTo>
                  <a:lnTo>
                    <a:pt x="50" y="2"/>
                  </a:lnTo>
                  <a:lnTo>
                    <a:pt x="38" y="0"/>
                  </a:lnTo>
                  <a:lnTo>
                    <a:pt x="30" y="6"/>
                  </a:lnTo>
                  <a:lnTo>
                    <a:pt x="30" y="14"/>
                  </a:lnTo>
                  <a:lnTo>
                    <a:pt x="32" y="14"/>
                  </a:lnTo>
                  <a:lnTo>
                    <a:pt x="32" y="16"/>
                  </a:lnTo>
                  <a:lnTo>
                    <a:pt x="30" y="18"/>
                  </a:lnTo>
                  <a:lnTo>
                    <a:pt x="28" y="22"/>
                  </a:lnTo>
                  <a:lnTo>
                    <a:pt x="24" y="24"/>
                  </a:lnTo>
                  <a:lnTo>
                    <a:pt x="20" y="26"/>
                  </a:lnTo>
                  <a:lnTo>
                    <a:pt x="8" y="22"/>
                  </a:lnTo>
                  <a:lnTo>
                    <a:pt x="2" y="24"/>
                  </a:lnTo>
                  <a:lnTo>
                    <a:pt x="0" y="26"/>
                  </a:lnTo>
                  <a:lnTo>
                    <a:pt x="0" y="30"/>
                  </a:lnTo>
                  <a:lnTo>
                    <a:pt x="0" y="32"/>
                  </a:lnTo>
                  <a:lnTo>
                    <a:pt x="2" y="36"/>
                  </a:lnTo>
                  <a:lnTo>
                    <a:pt x="4" y="36"/>
                  </a:lnTo>
                  <a:lnTo>
                    <a:pt x="6" y="36"/>
                  </a:lnTo>
                  <a:lnTo>
                    <a:pt x="10" y="38"/>
                  </a:lnTo>
                  <a:lnTo>
                    <a:pt x="12" y="42"/>
                  </a:lnTo>
                  <a:lnTo>
                    <a:pt x="14" y="46"/>
                  </a:lnTo>
                  <a:lnTo>
                    <a:pt x="16" y="54"/>
                  </a:lnTo>
                  <a:lnTo>
                    <a:pt x="16" y="58"/>
                  </a:lnTo>
                  <a:lnTo>
                    <a:pt x="16" y="62"/>
                  </a:lnTo>
                  <a:lnTo>
                    <a:pt x="16" y="66"/>
                  </a:lnTo>
                  <a:lnTo>
                    <a:pt x="16" y="70"/>
                  </a:lnTo>
                  <a:lnTo>
                    <a:pt x="16" y="72"/>
                  </a:lnTo>
                  <a:lnTo>
                    <a:pt x="14" y="74"/>
                  </a:lnTo>
                  <a:lnTo>
                    <a:pt x="14" y="76"/>
                  </a:lnTo>
                  <a:lnTo>
                    <a:pt x="14" y="78"/>
                  </a:lnTo>
                  <a:lnTo>
                    <a:pt x="14" y="80"/>
                  </a:lnTo>
                  <a:lnTo>
                    <a:pt x="16" y="82"/>
                  </a:lnTo>
                  <a:lnTo>
                    <a:pt x="20" y="84"/>
                  </a:lnTo>
                  <a:lnTo>
                    <a:pt x="26" y="84"/>
                  </a:lnTo>
                  <a:lnTo>
                    <a:pt x="30" y="82"/>
                  </a:lnTo>
                  <a:lnTo>
                    <a:pt x="42" y="78"/>
                  </a:lnTo>
                  <a:lnTo>
                    <a:pt x="54" y="72"/>
                  </a:lnTo>
                  <a:lnTo>
                    <a:pt x="62" y="66"/>
                  </a:lnTo>
                  <a:lnTo>
                    <a:pt x="66" y="62"/>
                  </a:lnTo>
                  <a:lnTo>
                    <a:pt x="68" y="56"/>
                  </a:lnTo>
                  <a:lnTo>
                    <a:pt x="70" y="52"/>
                  </a:lnTo>
                  <a:lnTo>
                    <a:pt x="70" y="50"/>
                  </a:lnTo>
                  <a:lnTo>
                    <a:pt x="68" y="48"/>
                  </a:lnTo>
                  <a:lnTo>
                    <a:pt x="68" y="46"/>
                  </a:lnTo>
                  <a:lnTo>
                    <a:pt x="66" y="42"/>
                  </a:lnTo>
                  <a:lnTo>
                    <a:pt x="64" y="38"/>
                  </a:lnTo>
                  <a:lnTo>
                    <a:pt x="64" y="34"/>
                  </a:lnTo>
                  <a:lnTo>
                    <a:pt x="62" y="32"/>
                  </a:lnTo>
                  <a:lnTo>
                    <a:pt x="62" y="3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2" name="Freeform 233">
              <a:extLst>
                <a:ext uri="{FF2B5EF4-FFF2-40B4-BE49-F238E27FC236}">
                  <a16:creationId xmlns:a16="http://schemas.microsoft.com/office/drawing/2014/main" xmlns="" id="{C52CF2CD-0169-4032-846F-15795710D73E}"/>
                </a:ext>
              </a:extLst>
            </p:cNvPr>
            <p:cNvSpPr>
              <a:spLocks/>
            </p:cNvSpPr>
            <p:nvPr/>
          </p:nvSpPr>
          <p:spPr bwMode="gray">
            <a:xfrm>
              <a:off x="779" y="2164"/>
              <a:ext cx="108" cy="200"/>
            </a:xfrm>
            <a:custGeom>
              <a:avLst/>
              <a:gdLst>
                <a:gd name="T0" fmla="*/ 38 w 108"/>
                <a:gd name="T1" fmla="*/ 2 h 200"/>
                <a:gd name="T2" fmla="*/ 32 w 108"/>
                <a:gd name="T3" fmla="*/ 0 h 200"/>
                <a:gd name="T4" fmla="*/ 24 w 108"/>
                <a:gd name="T5" fmla="*/ 2 h 200"/>
                <a:gd name="T6" fmla="*/ 14 w 108"/>
                <a:gd name="T7" fmla="*/ 16 h 200"/>
                <a:gd name="T8" fmla="*/ 16 w 108"/>
                <a:gd name="T9" fmla="*/ 22 h 200"/>
                <a:gd name="T10" fmla="*/ 14 w 108"/>
                <a:gd name="T11" fmla="*/ 32 h 200"/>
                <a:gd name="T12" fmla="*/ 10 w 108"/>
                <a:gd name="T13" fmla="*/ 36 h 200"/>
                <a:gd name="T14" fmla="*/ 6 w 108"/>
                <a:gd name="T15" fmla="*/ 44 h 200"/>
                <a:gd name="T16" fmla="*/ 4 w 108"/>
                <a:gd name="T17" fmla="*/ 52 h 200"/>
                <a:gd name="T18" fmla="*/ 14 w 108"/>
                <a:gd name="T19" fmla="*/ 54 h 200"/>
                <a:gd name="T20" fmla="*/ 12 w 108"/>
                <a:gd name="T21" fmla="*/ 58 h 200"/>
                <a:gd name="T22" fmla="*/ 12 w 108"/>
                <a:gd name="T23" fmla="*/ 64 h 200"/>
                <a:gd name="T24" fmla="*/ 14 w 108"/>
                <a:gd name="T25" fmla="*/ 70 h 200"/>
                <a:gd name="T26" fmla="*/ 24 w 108"/>
                <a:gd name="T27" fmla="*/ 76 h 200"/>
                <a:gd name="T28" fmla="*/ 24 w 108"/>
                <a:gd name="T29" fmla="*/ 82 h 200"/>
                <a:gd name="T30" fmla="*/ 22 w 108"/>
                <a:gd name="T31" fmla="*/ 86 h 200"/>
                <a:gd name="T32" fmla="*/ 18 w 108"/>
                <a:gd name="T33" fmla="*/ 94 h 200"/>
                <a:gd name="T34" fmla="*/ 20 w 108"/>
                <a:gd name="T35" fmla="*/ 98 h 200"/>
                <a:gd name="T36" fmla="*/ 32 w 108"/>
                <a:gd name="T37" fmla="*/ 92 h 200"/>
                <a:gd name="T38" fmla="*/ 36 w 108"/>
                <a:gd name="T39" fmla="*/ 102 h 200"/>
                <a:gd name="T40" fmla="*/ 40 w 108"/>
                <a:gd name="T41" fmla="*/ 114 h 200"/>
                <a:gd name="T42" fmla="*/ 22 w 108"/>
                <a:gd name="T43" fmla="*/ 128 h 200"/>
                <a:gd name="T44" fmla="*/ 28 w 108"/>
                <a:gd name="T45" fmla="*/ 140 h 200"/>
                <a:gd name="T46" fmla="*/ 20 w 108"/>
                <a:gd name="T47" fmla="*/ 154 h 200"/>
                <a:gd name="T48" fmla="*/ 18 w 108"/>
                <a:gd name="T49" fmla="*/ 156 h 200"/>
                <a:gd name="T50" fmla="*/ 18 w 108"/>
                <a:gd name="T51" fmla="*/ 160 h 200"/>
                <a:gd name="T52" fmla="*/ 38 w 108"/>
                <a:gd name="T53" fmla="*/ 164 h 200"/>
                <a:gd name="T54" fmla="*/ 52 w 108"/>
                <a:gd name="T55" fmla="*/ 158 h 200"/>
                <a:gd name="T56" fmla="*/ 52 w 108"/>
                <a:gd name="T57" fmla="*/ 162 h 200"/>
                <a:gd name="T58" fmla="*/ 44 w 108"/>
                <a:gd name="T59" fmla="*/ 166 h 200"/>
                <a:gd name="T60" fmla="*/ 0 w 108"/>
                <a:gd name="T61" fmla="*/ 196 h 200"/>
                <a:gd name="T62" fmla="*/ 28 w 108"/>
                <a:gd name="T63" fmla="*/ 190 h 200"/>
                <a:gd name="T64" fmla="*/ 58 w 108"/>
                <a:gd name="T65" fmla="*/ 188 h 200"/>
                <a:gd name="T66" fmla="*/ 108 w 108"/>
                <a:gd name="T67" fmla="*/ 174 h 200"/>
                <a:gd name="T68" fmla="*/ 98 w 108"/>
                <a:gd name="T69" fmla="*/ 164 h 200"/>
                <a:gd name="T70" fmla="*/ 102 w 108"/>
                <a:gd name="T71" fmla="*/ 158 h 200"/>
                <a:gd name="T72" fmla="*/ 102 w 108"/>
                <a:gd name="T73" fmla="*/ 150 h 200"/>
                <a:gd name="T74" fmla="*/ 100 w 108"/>
                <a:gd name="T75" fmla="*/ 146 h 200"/>
                <a:gd name="T76" fmla="*/ 94 w 108"/>
                <a:gd name="T77" fmla="*/ 140 h 200"/>
                <a:gd name="T78" fmla="*/ 88 w 108"/>
                <a:gd name="T79" fmla="*/ 136 h 200"/>
                <a:gd name="T80" fmla="*/ 84 w 108"/>
                <a:gd name="T81" fmla="*/ 120 h 200"/>
                <a:gd name="T82" fmla="*/ 66 w 108"/>
                <a:gd name="T83" fmla="*/ 100 h 200"/>
                <a:gd name="T84" fmla="*/ 64 w 108"/>
                <a:gd name="T85" fmla="*/ 84 h 200"/>
                <a:gd name="T86" fmla="*/ 56 w 108"/>
                <a:gd name="T87" fmla="*/ 68 h 200"/>
                <a:gd name="T88" fmla="*/ 56 w 108"/>
                <a:gd name="T89" fmla="*/ 44 h 200"/>
                <a:gd name="T90" fmla="*/ 56 w 108"/>
                <a:gd name="T91" fmla="*/ 42 h 200"/>
                <a:gd name="T92" fmla="*/ 52 w 108"/>
                <a:gd name="T93" fmla="*/ 36 h 200"/>
                <a:gd name="T94" fmla="*/ 48 w 108"/>
                <a:gd name="T95" fmla="*/ 34 h 200"/>
                <a:gd name="T96" fmla="*/ 44 w 108"/>
                <a:gd name="T97" fmla="*/ 32 h 200"/>
                <a:gd name="T98" fmla="*/ 36 w 108"/>
                <a:gd name="T99" fmla="*/ 28 h 200"/>
                <a:gd name="T100" fmla="*/ 34 w 108"/>
                <a:gd name="T101" fmla="*/ 26 h 200"/>
                <a:gd name="T102" fmla="*/ 34 w 108"/>
                <a:gd name="T103" fmla="*/ 20 h 200"/>
                <a:gd name="T104" fmla="*/ 38 w 108"/>
                <a:gd name="T105" fmla="*/ 14 h 200"/>
                <a:gd name="T106" fmla="*/ 40 w 108"/>
                <a:gd name="T107" fmla="*/ 8 h 200"/>
                <a:gd name="T108" fmla="*/ 40 w 108"/>
                <a:gd name="T109" fmla="*/ 4 h 2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8"/>
                <a:gd name="T166" fmla="*/ 0 h 200"/>
                <a:gd name="T167" fmla="*/ 108 w 108"/>
                <a:gd name="T168" fmla="*/ 200 h 2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8" h="200">
                  <a:moveTo>
                    <a:pt x="40" y="2"/>
                  </a:moveTo>
                  <a:lnTo>
                    <a:pt x="38" y="2"/>
                  </a:lnTo>
                  <a:lnTo>
                    <a:pt x="36" y="2"/>
                  </a:lnTo>
                  <a:lnTo>
                    <a:pt x="32" y="0"/>
                  </a:lnTo>
                  <a:lnTo>
                    <a:pt x="28" y="0"/>
                  </a:lnTo>
                  <a:lnTo>
                    <a:pt x="24" y="2"/>
                  </a:lnTo>
                  <a:lnTo>
                    <a:pt x="14" y="16"/>
                  </a:lnTo>
                  <a:lnTo>
                    <a:pt x="16" y="18"/>
                  </a:lnTo>
                  <a:lnTo>
                    <a:pt x="16" y="22"/>
                  </a:lnTo>
                  <a:lnTo>
                    <a:pt x="16" y="26"/>
                  </a:lnTo>
                  <a:lnTo>
                    <a:pt x="14" y="32"/>
                  </a:lnTo>
                  <a:lnTo>
                    <a:pt x="10" y="36"/>
                  </a:lnTo>
                  <a:lnTo>
                    <a:pt x="8" y="38"/>
                  </a:lnTo>
                  <a:lnTo>
                    <a:pt x="6" y="44"/>
                  </a:lnTo>
                  <a:lnTo>
                    <a:pt x="4" y="48"/>
                  </a:lnTo>
                  <a:lnTo>
                    <a:pt x="4" y="52"/>
                  </a:lnTo>
                  <a:lnTo>
                    <a:pt x="6" y="56"/>
                  </a:lnTo>
                  <a:lnTo>
                    <a:pt x="14" y="54"/>
                  </a:lnTo>
                  <a:lnTo>
                    <a:pt x="14" y="56"/>
                  </a:lnTo>
                  <a:lnTo>
                    <a:pt x="12" y="58"/>
                  </a:lnTo>
                  <a:lnTo>
                    <a:pt x="12" y="60"/>
                  </a:lnTo>
                  <a:lnTo>
                    <a:pt x="12" y="64"/>
                  </a:lnTo>
                  <a:lnTo>
                    <a:pt x="12" y="66"/>
                  </a:lnTo>
                  <a:lnTo>
                    <a:pt x="14" y="70"/>
                  </a:lnTo>
                  <a:lnTo>
                    <a:pt x="16" y="72"/>
                  </a:lnTo>
                  <a:lnTo>
                    <a:pt x="24" y="76"/>
                  </a:lnTo>
                  <a:lnTo>
                    <a:pt x="24" y="80"/>
                  </a:lnTo>
                  <a:lnTo>
                    <a:pt x="24" y="82"/>
                  </a:lnTo>
                  <a:lnTo>
                    <a:pt x="22" y="84"/>
                  </a:lnTo>
                  <a:lnTo>
                    <a:pt x="22" y="86"/>
                  </a:lnTo>
                  <a:lnTo>
                    <a:pt x="20" y="90"/>
                  </a:lnTo>
                  <a:lnTo>
                    <a:pt x="18" y="94"/>
                  </a:lnTo>
                  <a:lnTo>
                    <a:pt x="18" y="96"/>
                  </a:lnTo>
                  <a:lnTo>
                    <a:pt x="20" y="98"/>
                  </a:lnTo>
                  <a:lnTo>
                    <a:pt x="22" y="100"/>
                  </a:lnTo>
                  <a:lnTo>
                    <a:pt x="32" y="92"/>
                  </a:lnTo>
                  <a:lnTo>
                    <a:pt x="44" y="94"/>
                  </a:lnTo>
                  <a:lnTo>
                    <a:pt x="36" y="102"/>
                  </a:lnTo>
                  <a:lnTo>
                    <a:pt x="34" y="114"/>
                  </a:lnTo>
                  <a:lnTo>
                    <a:pt x="40" y="114"/>
                  </a:lnTo>
                  <a:lnTo>
                    <a:pt x="40" y="128"/>
                  </a:lnTo>
                  <a:lnTo>
                    <a:pt x="22" y="128"/>
                  </a:lnTo>
                  <a:lnTo>
                    <a:pt x="22" y="138"/>
                  </a:lnTo>
                  <a:lnTo>
                    <a:pt x="28" y="140"/>
                  </a:lnTo>
                  <a:lnTo>
                    <a:pt x="20" y="152"/>
                  </a:lnTo>
                  <a:lnTo>
                    <a:pt x="20" y="154"/>
                  </a:lnTo>
                  <a:lnTo>
                    <a:pt x="18" y="154"/>
                  </a:lnTo>
                  <a:lnTo>
                    <a:pt x="18" y="156"/>
                  </a:lnTo>
                  <a:lnTo>
                    <a:pt x="18" y="158"/>
                  </a:lnTo>
                  <a:lnTo>
                    <a:pt x="18" y="160"/>
                  </a:lnTo>
                  <a:lnTo>
                    <a:pt x="20" y="160"/>
                  </a:lnTo>
                  <a:lnTo>
                    <a:pt x="38" y="164"/>
                  </a:lnTo>
                  <a:lnTo>
                    <a:pt x="48" y="160"/>
                  </a:lnTo>
                  <a:lnTo>
                    <a:pt x="52" y="158"/>
                  </a:lnTo>
                  <a:lnTo>
                    <a:pt x="52" y="160"/>
                  </a:lnTo>
                  <a:lnTo>
                    <a:pt x="52" y="162"/>
                  </a:lnTo>
                  <a:lnTo>
                    <a:pt x="48" y="164"/>
                  </a:lnTo>
                  <a:lnTo>
                    <a:pt x="44" y="166"/>
                  </a:lnTo>
                  <a:lnTo>
                    <a:pt x="20" y="176"/>
                  </a:lnTo>
                  <a:lnTo>
                    <a:pt x="0" y="196"/>
                  </a:lnTo>
                  <a:lnTo>
                    <a:pt x="10" y="200"/>
                  </a:lnTo>
                  <a:lnTo>
                    <a:pt x="28" y="190"/>
                  </a:lnTo>
                  <a:lnTo>
                    <a:pt x="36" y="188"/>
                  </a:lnTo>
                  <a:lnTo>
                    <a:pt x="58" y="188"/>
                  </a:lnTo>
                  <a:lnTo>
                    <a:pt x="84" y="182"/>
                  </a:lnTo>
                  <a:lnTo>
                    <a:pt x="108" y="174"/>
                  </a:lnTo>
                  <a:lnTo>
                    <a:pt x="96" y="164"/>
                  </a:lnTo>
                  <a:lnTo>
                    <a:pt x="98" y="164"/>
                  </a:lnTo>
                  <a:lnTo>
                    <a:pt x="100" y="162"/>
                  </a:lnTo>
                  <a:lnTo>
                    <a:pt x="102" y="158"/>
                  </a:lnTo>
                  <a:lnTo>
                    <a:pt x="102" y="154"/>
                  </a:lnTo>
                  <a:lnTo>
                    <a:pt x="102" y="150"/>
                  </a:lnTo>
                  <a:lnTo>
                    <a:pt x="102" y="148"/>
                  </a:lnTo>
                  <a:lnTo>
                    <a:pt x="100" y="146"/>
                  </a:lnTo>
                  <a:lnTo>
                    <a:pt x="98" y="142"/>
                  </a:lnTo>
                  <a:lnTo>
                    <a:pt x="94" y="140"/>
                  </a:lnTo>
                  <a:lnTo>
                    <a:pt x="90" y="138"/>
                  </a:lnTo>
                  <a:lnTo>
                    <a:pt x="88" y="136"/>
                  </a:lnTo>
                  <a:lnTo>
                    <a:pt x="86" y="132"/>
                  </a:lnTo>
                  <a:lnTo>
                    <a:pt x="84" y="120"/>
                  </a:lnTo>
                  <a:lnTo>
                    <a:pt x="78" y="108"/>
                  </a:lnTo>
                  <a:lnTo>
                    <a:pt x="66" y="100"/>
                  </a:lnTo>
                  <a:lnTo>
                    <a:pt x="66" y="94"/>
                  </a:lnTo>
                  <a:lnTo>
                    <a:pt x="64" y="84"/>
                  </a:lnTo>
                  <a:lnTo>
                    <a:pt x="60" y="72"/>
                  </a:lnTo>
                  <a:lnTo>
                    <a:pt x="56" y="68"/>
                  </a:lnTo>
                  <a:lnTo>
                    <a:pt x="48" y="62"/>
                  </a:lnTo>
                  <a:lnTo>
                    <a:pt x="56" y="44"/>
                  </a:lnTo>
                  <a:lnTo>
                    <a:pt x="56" y="42"/>
                  </a:lnTo>
                  <a:lnTo>
                    <a:pt x="54" y="38"/>
                  </a:lnTo>
                  <a:lnTo>
                    <a:pt x="52" y="36"/>
                  </a:lnTo>
                  <a:lnTo>
                    <a:pt x="52" y="34"/>
                  </a:lnTo>
                  <a:lnTo>
                    <a:pt x="48" y="34"/>
                  </a:lnTo>
                  <a:lnTo>
                    <a:pt x="46" y="32"/>
                  </a:lnTo>
                  <a:lnTo>
                    <a:pt x="44" y="32"/>
                  </a:lnTo>
                  <a:lnTo>
                    <a:pt x="44" y="30"/>
                  </a:lnTo>
                  <a:lnTo>
                    <a:pt x="36" y="28"/>
                  </a:lnTo>
                  <a:lnTo>
                    <a:pt x="34" y="28"/>
                  </a:lnTo>
                  <a:lnTo>
                    <a:pt x="34" y="26"/>
                  </a:lnTo>
                  <a:lnTo>
                    <a:pt x="34" y="22"/>
                  </a:lnTo>
                  <a:lnTo>
                    <a:pt x="34" y="20"/>
                  </a:lnTo>
                  <a:lnTo>
                    <a:pt x="36" y="16"/>
                  </a:lnTo>
                  <a:lnTo>
                    <a:pt x="38" y="14"/>
                  </a:lnTo>
                  <a:lnTo>
                    <a:pt x="40" y="12"/>
                  </a:lnTo>
                  <a:lnTo>
                    <a:pt x="40" y="8"/>
                  </a:lnTo>
                  <a:lnTo>
                    <a:pt x="42" y="6"/>
                  </a:lnTo>
                  <a:lnTo>
                    <a:pt x="40" y="4"/>
                  </a:lnTo>
                  <a:lnTo>
                    <a:pt x="40"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3" name="Freeform 234">
              <a:extLst>
                <a:ext uri="{FF2B5EF4-FFF2-40B4-BE49-F238E27FC236}">
                  <a16:creationId xmlns:a16="http://schemas.microsoft.com/office/drawing/2014/main" xmlns="" id="{51A6C97A-C101-4739-A673-56B3F616D9F9}"/>
                </a:ext>
              </a:extLst>
            </p:cNvPr>
            <p:cNvSpPr>
              <a:spLocks/>
            </p:cNvSpPr>
            <p:nvPr/>
          </p:nvSpPr>
          <p:spPr bwMode="gray">
            <a:xfrm>
              <a:off x="757" y="2246"/>
              <a:ext cx="36" cy="32"/>
            </a:xfrm>
            <a:custGeom>
              <a:avLst/>
              <a:gdLst>
                <a:gd name="T0" fmla="*/ 16 w 36"/>
                <a:gd name="T1" fmla="*/ 0 h 32"/>
                <a:gd name="T2" fmla="*/ 16 w 36"/>
                <a:gd name="T3" fmla="*/ 0 h 32"/>
                <a:gd name="T4" fmla="*/ 18 w 36"/>
                <a:gd name="T5" fmla="*/ 0 h 32"/>
                <a:gd name="T6" fmla="*/ 20 w 36"/>
                <a:gd name="T7" fmla="*/ 0 h 32"/>
                <a:gd name="T8" fmla="*/ 24 w 36"/>
                <a:gd name="T9" fmla="*/ 0 h 32"/>
                <a:gd name="T10" fmla="*/ 28 w 36"/>
                <a:gd name="T11" fmla="*/ 0 h 32"/>
                <a:gd name="T12" fmla="*/ 30 w 36"/>
                <a:gd name="T13" fmla="*/ 2 h 32"/>
                <a:gd name="T14" fmla="*/ 32 w 36"/>
                <a:gd name="T15" fmla="*/ 6 h 32"/>
                <a:gd name="T16" fmla="*/ 32 w 36"/>
                <a:gd name="T17" fmla="*/ 6 h 32"/>
                <a:gd name="T18" fmla="*/ 34 w 36"/>
                <a:gd name="T19" fmla="*/ 8 h 32"/>
                <a:gd name="T20" fmla="*/ 36 w 36"/>
                <a:gd name="T21" fmla="*/ 12 h 32"/>
                <a:gd name="T22" fmla="*/ 36 w 36"/>
                <a:gd name="T23" fmla="*/ 16 h 32"/>
                <a:gd name="T24" fmla="*/ 36 w 36"/>
                <a:gd name="T25" fmla="*/ 22 h 32"/>
                <a:gd name="T26" fmla="*/ 32 w 36"/>
                <a:gd name="T27" fmla="*/ 28 h 32"/>
                <a:gd name="T28" fmla="*/ 32 w 36"/>
                <a:gd name="T29" fmla="*/ 28 h 32"/>
                <a:gd name="T30" fmla="*/ 30 w 36"/>
                <a:gd name="T31" fmla="*/ 30 h 32"/>
                <a:gd name="T32" fmla="*/ 28 w 36"/>
                <a:gd name="T33" fmla="*/ 32 h 32"/>
                <a:gd name="T34" fmla="*/ 26 w 36"/>
                <a:gd name="T35" fmla="*/ 30 h 32"/>
                <a:gd name="T36" fmla="*/ 24 w 36"/>
                <a:gd name="T37" fmla="*/ 30 h 32"/>
                <a:gd name="T38" fmla="*/ 20 w 36"/>
                <a:gd name="T39" fmla="*/ 30 h 32"/>
                <a:gd name="T40" fmla="*/ 18 w 36"/>
                <a:gd name="T41" fmla="*/ 28 h 32"/>
                <a:gd name="T42" fmla="*/ 16 w 36"/>
                <a:gd name="T43" fmla="*/ 26 h 32"/>
                <a:gd name="T44" fmla="*/ 16 w 36"/>
                <a:gd name="T45" fmla="*/ 24 h 32"/>
                <a:gd name="T46" fmla="*/ 16 w 36"/>
                <a:gd name="T47" fmla="*/ 20 h 32"/>
                <a:gd name="T48" fmla="*/ 14 w 36"/>
                <a:gd name="T49" fmla="*/ 18 h 32"/>
                <a:gd name="T50" fmla="*/ 14 w 36"/>
                <a:gd name="T51" fmla="*/ 18 h 32"/>
                <a:gd name="T52" fmla="*/ 14 w 36"/>
                <a:gd name="T53" fmla="*/ 18 h 32"/>
                <a:gd name="T54" fmla="*/ 12 w 36"/>
                <a:gd name="T55" fmla="*/ 20 h 32"/>
                <a:gd name="T56" fmla="*/ 10 w 36"/>
                <a:gd name="T57" fmla="*/ 22 h 32"/>
                <a:gd name="T58" fmla="*/ 8 w 36"/>
                <a:gd name="T59" fmla="*/ 22 h 32"/>
                <a:gd name="T60" fmla="*/ 6 w 36"/>
                <a:gd name="T61" fmla="*/ 20 h 32"/>
                <a:gd name="T62" fmla="*/ 4 w 36"/>
                <a:gd name="T63" fmla="*/ 18 h 32"/>
                <a:gd name="T64" fmla="*/ 2 w 36"/>
                <a:gd name="T65" fmla="*/ 18 h 32"/>
                <a:gd name="T66" fmla="*/ 0 w 36"/>
                <a:gd name="T67" fmla="*/ 14 h 32"/>
                <a:gd name="T68" fmla="*/ 0 w 36"/>
                <a:gd name="T69" fmla="*/ 12 h 32"/>
                <a:gd name="T70" fmla="*/ 2 w 36"/>
                <a:gd name="T71" fmla="*/ 8 h 32"/>
                <a:gd name="T72" fmla="*/ 16 w 36"/>
                <a:gd name="T73" fmla="*/ 0 h 3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
                <a:gd name="T112" fmla="*/ 0 h 32"/>
                <a:gd name="T113" fmla="*/ 36 w 36"/>
                <a:gd name="T114" fmla="*/ 32 h 3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 h="32">
                  <a:moveTo>
                    <a:pt x="16" y="0"/>
                  </a:moveTo>
                  <a:lnTo>
                    <a:pt x="16" y="0"/>
                  </a:lnTo>
                  <a:lnTo>
                    <a:pt x="18" y="0"/>
                  </a:lnTo>
                  <a:lnTo>
                    <a:pt x="20" y="0"/>
                  </a:lnTo>
                  <a:lnTo>
                    <a:pt x="24" y="0"/>
                  </a:lnTo>
                  <a:lnTo>
                    <a:pt x="28" y="0"/>
                  </a:lnTo>
                  <a:lnTo>
                    <a:pt x="30" y="2"/>
                  </a:lnTo>
                  <a:lnTo>
                    <a:pt x="32" y="6"/>
                  </a:lnTo>
                  <a:lnTo>
                    <a:pt x="34" y="8"/>
                  </a:lnTo>
                  <a:lnTo>
                    <a:pt x="36" y="12"/>
                  </a:lnTo>
                  <a:lnTo>
                    <a:pt x="36" y="16"/>
                  </a:lnTo>
                  <a:lnTo>
                    <a:pt x="36" y="22"/>
                  </a:lnTo>
                  <a:lnTo>
                    <a:pt x="32" y="28"/>
                  </a:lnTo>
                  <a:lnTo>
                    <a:pt x="30" y="30"/>
                  </a:lnTo>
                  <a:lnTo>
                    <a:pt x="28" y="32"/>
                  </a:lnTo>
                  <a:lnTo>
                    <a:pt x="26" y="30"/>
                  </a:lnTo>
                  <a:lnTo>
                    <a:pt x="24" y="30"/>
                  </a:lnTo>
                  <a:lnTo>
                    <a:pt x="20" y="30"/>
                  </a:lnTo>
                  <a:lnTo>
                    <a:pt x="18" y="28"/>
                  </a:lnTo>
                  <a:lnTo>
                    <a:pt x="16" y="26"/>
                  </a:lnTo>
                  <a:lnTo>
                    <a:pt x="16" y="24"/>
                  </a:lnTo>
                  <a:lnTo>
                    <a:pt x="16" y="20"/>
                  </a:lnTo>
                  <a:lnTo>
                    <a:pt x="14" y="18"/>
                  </a:lnTo>
                  <a:lnTo>
                    <a:pt x="12" y="20"/>
                  </a:lnTo>
                  <a:lnTo>
                    <a:pt x="10" y="22"/>
                  </a:lnTo>
                  <a:lnTo>
                    <a:pt x="8" y="22"/>
                  </a:lnTo>
                  <a:lnTo>
                    <a:pt x="6" y="20"/>
                  </a:lnTo>
                  <a:lnTo>
                    <a:pt x="4" y="18"/>
                  </a:lnTo>
                  <a:lnTo>
                    <a:pt x="2" y="18"/>
                  </a:lnTo>
                  <a:lnTo>
                    <a:pt x="0" y="14"/>
                  </a:lnTo>
                  <a:lnTo>
                    <a:pt x="0" y="12"/>
                  </a:lnTo>
                  <a:lnTo>
                    <a:pt x="2" y="8"/>
                  </a:lnTo>
                  <a:lnTo>
                    <a:pt x="1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4" name="Freeform 235">
              <a:extLst>
                <a:ext uri="{FF2B5EF4-FFF2-40B4-BE49-F238E27FC236}">
                  <a16:creationId xmlns:a16="http://schemas.microsoft.com/office/drawing/2014/main" xmlns="" id="{1F81C40C-B43B-4838-8DA0-4685553FCC94}"/>
                </a:ext>
              </a:extLst>
            </p:cNvPr>
            <p:cNvSpPr>
              <a:spLocks/>
            </p:cNvSpPr>
            <p:nvPr/>
          </p:nvSpPr>
          <p:spPr bwMode="gray">
            <a:xfrm>
              <a:off x="961" y="2194"/>
              <a:ext cx="36" cy="62"/>
            </a:xfrm>
            <a:custGeom>
              <a:avLst/>
              <a:gdLst>
                <a:gd name="T0" fmla="*/ 30 w 36"/>
                <a:gd name="T1" fmla="*/ 58 h 62"/>
                <a:gd name="T2" fmla="*/ 30 w 36"/>
                <a:gd name="T3" fmla="*/ 46 h 62"/>
                <a:gd name="T4" fmla="*/ 30 w 36"/>
                <a:gd name="T5" fmla="*/ 44 h 62"/>
                <a:gd name="T6" fmla="*/ 30 w 36"/>
                <a:gd name="T7" fmla="*/ 42 h 62"/>
                <a:gd name="T8" fmla="*/ 28 w 36"/>
                <a:gd name="T9" fmla="*/ 38 h 62"/>
                <a:gd name="T10" fmla="*/ 30 w 36"/>
                <a:gd name="T11" fmla="*/ 36 h 62"/>
                <a:gd name="T12" fmla="*/ 30 w 36"/>
                <a:gd name="T13" fmla="*/ 32 h 62"/>
                <a:gd name="T14" fmla="*/ 32 w 36"/>
                <a:gd name="T15" fmla="*/ 30 h 62"/>
                <a:gd name="T16" fmla="*/ 36 w 36"/>
                <a:gd name="T17" fmla="*/ 28 h 62"/>
                <a:gd name="T18" fmla="*/ 36 w 36"/>
                <a:gd name="T19" fmla="*/ 28 h 62"/>
                <a:gd name="T20" fmla="*/ 36 w 36"/>
                <a:gd name="T21" fmla="*/ 24 h 62"/>
                <a:gd name="T22" fmla="*/ 34 w 36"/>
                <a:gd name="T23" fmla="*/ 22 h 62"/>
                <a:gd name="T24" fmla="*/ 34 w 36"/>
                <a:gd name="T25" fmla="*/ 18 h 62"/>
                <a:gd name="T26" fmla="*/ 32 w 36"/>
                <a:gd name="T27" fmla="*/ 16 h 62"/>
                <a:gd name="T28" fmla="*/ 32 w 36"/>
                <a:gd name="T29" fmla="*/ 16 h 62"/>
                <a:gd name="T30" fmla="*/ 30 w 36"/>
                <a:gd name="T31" fmla="*/ 12 h 62"/>
                <a:gd name="T32" fmla="*/ 30 w 36"/>
                <a:gd name="T33" fmla="*/ 8 h 62"/>
                <a:gd name="T34" fmla="*/ 30 w 36"/>
                <a:gd name="T35" fmla="*/ 4 h 62"/>
                <a:gd name="T36" fmla="*/ 28 w 36"/>
                <a:gd name="T37" fmla="*/ 0 h 62"/>
                <a:gd name="T38" fmla="*/ 28 w 36"/>
                <a:gd name="T39" fmla="*/ 0 h 62"/>
                <a:gd name="T40" fmla="*/ 24 w 36"/>
                <a:gd name="T41" fmla="*/ 0 h 62"/>
                <a:gd name="T42" fmla="*/ 2 w 36"/>
                <a:gd name="T43" fmla="*/ 20 h 62"/>
                <a:gd name="T44" fmla="*/ 2 w 36"/>
                <a:gd name="T45" fmla="*/ 22 h 62"/>
                <a:gd name="T46" fmla="*/ 0 w 36"/>
                <a:gd name="T47" fmla="*/ 26 h 62"/>
                <a:gd name="T48" fmla="*/ 0 w 36"/>
                <a:gd name="T49" fmla="*/ 32 h 62"/>
                <a:gd name="T50" fmla="*/ 0 w 36"/>
                <a:gd name="T51" fmla="*/ 36 h 62"/>
                <a:gd name="T52" fmla="*/ 2 w 36"/>
                <a:gd name="T53" fmla="*/ 40 h 62"/>
                <a:gd name="T54" fmla="*/ 2 w 36"/>
                <a:gd name="T55" fmla="*/ 44 h 62"/>
                <a:gd name="T56" fmla="*/ 2 w 36"/>
                <a:gd name="T57" fmla="*/ 46 h 62"/>
                <a:gd name="T58" fmla="*/ 10 w 36"/>
                <a:gd name="T59" fmla="*/ 54 h 62"/>
                <a:gd name="T60" fmla="*/ 10 w 36"/>
                <a:gd name="T61" fmla="*/ 62 h 62"/>
                <a:gd name="T62" fmla="*/ 30 w 36"/>
                <a:gd name="T63" fmla="*/ 58 h 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6"/>
                <a:gd name="T97" fmla="*/ 0 h 62"/>
                <a:gd name="T98" fmla="*/ 36 w 36"/>
                <a:gd name="T99" fmla="*/ 62 h 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6" h="62">
                  <a:moveTo>
                    <a:pt x="30" y="58"/>
                  </a:moveTo>
                  <a:lnTo>
                    <a:pt x="30" y="46"/>
                  </a:lnTo>
                  <a:lnTo>
                    <a:pt x="30" y="44"/>
                  </a:lnTo>
                  <a:lnTo>
                    <a:pt x="30" y="42"/>
                  </a:lnTo>
                  <a:lnTo>
                    <a:pt x="28" y="38"/>
                  </a:lnTo>
                  <a:lnTo>
                    <a:pt x="30" y="36"/>
                  </a:lnTo>
                  <a:lnTo>
                    <a:pt x="30" y="32"/>
                  </a:lnTo>
                  <a:lnTo>
                    <a:pt x="32" y="30"/>
                  </a:lnTo>
                  <a:lnTo>
                    <a:pt x="36" y="28"/>
                  </a:lnTo>
                  <a:lnTo>
                    <a:pt x="36" y="24"/>
                  </a:lnTo>
                  <a:lnTo>
                    <a:pt x="34" y="22"/>
                  </a:lnTo>
                  <a:lnTo>
                    <a:pt x="34" y="18"/>
                  </a:lnTo>
                  <a:lnTo>
                    <a:pt x="32" y="16"/>
                  </a:lnTo>
                  <a:lnTo>
                    <a:pt x="30" y="12"/>
                  </a:lnTo>
                  <a:lnTo>
                    <a:pt x="30" y="8"/>
                  </a:lnTo>
                  <a:lnTo>
                    <a:pt x="30" y="4"/>
                  </a:lnTo>
                  <a:lnTo>
                    <a:pt x="28" y="0"/>
                  </a:lnTo>
                  <a:lnTo>
                    <a:pt x="24" y="0"/>
                  </a:lnTo>
                  <a:lnTo>
                    <a:pt x="2" y="20"/>
                  </a:lnTo>
                  <a:lnTo>
                    <a:pt x="2" y="22"/>
                  </a:lnTo>
                  <a:lnTo>
                    <a:pt x="0" y="26"/>
                  </a:lnTo>
                  <a:lnTo>
                    <a:pt x="0" y="32"/>
                  </a:lnTo>
                  <a:lnTo>
                    <a:pt x="0" y="36"/>
                  </a:lnTo>
                  <a:lnTo>
                    <a:pt x="2" y="40"/>
                  </a:lnTo>
                  <a:lnTo>
                    <a:pt x="2" y="44"/>
                  </a:lnTo>
                  <a:lnTo>
                    <a:pt x="2" y="46"/>
                  </a:lnTo>
                  <a:lnTo>
                    <a:pt x="10" y="54"/>
                  </a:lnTo>
                  <a:lnTo>
                    <a:pt x="10" y="62"/>
                  </a:lnTo>
                  <a:lnTo>
                    <a:pt x="30" y="5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5" name="Freeform 236">
              <a:extLst>
                <a:ext uri="{FF2B5EF4-FFF2-40B4-BE49-F238E27FC236}">
                  <a16:creationId xmlns:a16="http://schemas.microsoft.com/office/drawing/2014/main" xmlns="" id="{0FC99DE1-5E1F-4BC0-A309-C6124F1E419B}"/>
                </a:ext>
              </a:extLst>
            </p:cNvPr>
            <p:cNvSpPr>
              <a:spLocks/>
            </p:cNvSpPr>
            <p:nvPr/>
          </p:nvSpPr>
          <p:spPr bwMode="gray">
            <a:xfrm>
              <a:off x="1011" y="1856"/>
              <a:ext cx="168" cy="390"/>
            </a:xfrm>
            <a:custGeom>
              <a:avLst/>
              <a:gdLst>
                <a:gd name="T0" fmla="*/ 0 w 168"/>
                <a:gd name="T1" fmla="*/ 286 h 390"/>
                <a:gd name="T2" fmla="*/ 0 w 168"/>
                <a:gd name="T3" fmla="*/ 300 h 390"/>
                <a:gd name="T4" fmla="*/ 0 w 168"/>
                <a:gd name="T5" fmla="*/ 312 h 390"/>
                <a:gd name="T6" fmla="*/ 0 w 168"/>
                <a:gd name="T7" fmla="*/ 322 h 390"/>
                <a:gd name="T8" fmla="*/ 16 w 168"/>
                <a:gd name="T9" fmla="*/ 388 h 390"/>
                <a:gd name="T10" fmla="*/ 38 w 168"/>
                <a:gd name="T11" fmla="*/ 382 h 390"/>
                <a:gd name="T12" fmla="*/ 50 w 168"/>
                <a:gd name="T13" fmla="*/ 372 h 390"/>
                <a:gd name="T14" fmla="*/ 60 w 168"/>
                <a:gd name="T15" fmla="*/ 360 h 390"/>
                <a:gd name="T16" fmla="*/ 66 w 168"/>
                <a:gd name="T17" fmla="*/ 328 h 390"/>
                <a:gd name="T18" fmla="*/ 88 w 168"/>
                <a:gd name="T19" fmla="*/ 296 h 390"/>
                <a:gd name="T20" fmla="*/ 94 w 168"/>
                <a:gd name="T21" fmla="*/ 282 h 390"/>
                <a:gd name="T22" fmla="*/ 92 w 168"/>
                <a:gd name="T23" fmla="*/ 272 h 390"/>
                <a:gd name="T24" fmla="*/ 82 w 168"/>
                <a:gd name="T25" fmla="*/ 264 h 390"/>
                <a:gd name="T26" fmla="*/ 76 w 168"/>
                <a:gd name="T27" fmla="*/ 262 h 390"/>
                <a:gd name="T28" fmla="*/ 78 w 168"/>
                <a:gd name="T29" fmla="*/ 230 h 390"/>
                <a:gd name="T30" fmla="*/ 78 w 168"/>
                <a:gd name="T31" fmla="*/ 232 h 390"/>
                <a:gd name="T32" fmla="*/ 80 w 168"/>
                <a:gd name="T33" fmla="*/ 218 h 390"/>
                <a:gd name="T34" fmla="*/ 86 w 168"/>
                <a:gd name="T35" fmla="*/ 204 h 390"/>
                <a:gd name="T36" fmla="*/ 94 w 168"/>
                <a:gd name="T37" fmla="*/ 194 h 390"/>
                <a:gd name="T38" fmla="*/ 106 w 168"/>
                <a:gd name="T39" fmla="*/ 184 h 390"/>
                <a:gd name="T40" fmla="*/ 116 w 168"/>
                <a:gd name="T41" fmla="*/ 176 h 390"/>
                <a:gd name="T42" fmla="*/ 122 w 168"/>
                <a:gd name="T43" fmla="*/ 158 h 390"/>
                <a:gd name="T44" fmla="*/ 122 w 168"/>
                <a:gd name="T45" fmla="*/ 140 h 390"/>
                <a:gd name="T46" fmla="*/ 156 w 168"/>
                <a:gd name="T47" fmla="*/ 118 h 390"/>
                <a:gd name="T48" fmla="*/ 168 w 168"/>
                <a:gd name="T49" fmla="*/ 118 h 390"/>
                <a:gd name="T50" fmla="*/ 162 w 168"/>
                <a:gd name="T51" fmla="*/ 106 h 390"/>
                <a:gd name="T52" fmla="*/ 152 w 168"/>
                <a:gd name="T53" fmla="*/ 80 h 390"/>
                <a:gd name="T54" fmla="*/ 152 w 168"/>
                <a:gd name="T55" fmla="*/ 72 h 390"/>
                <a:gd name="T56" fmla="*/ 156 w 168"/>
                <a:gd name="T57" fmla="*/ 68 h 390"/>
                <a:gd name="T58" fmla="*/ 156 w 168"/>
                <a:gd name="T59" fmla="*/ 56 h 390"/>
                <a:gd name="T60" fmla="*/ 140 w 168"/>
                <a:gd name="T61" fmla="*/ 38 h 390"/>
                <a:gd name="T62" fmla="*/ 130 w 168"/>
                <a:gd name="T63" fmla="*/ 24 h 390"/>
                <a:gd name="T64" fmla="*/ 122 w 168"/>
                <a:gd name="T65" fmla="*/ 20 h 390"/>
                <a:gd name="T66" fmla="*/ 114 w 168"/>
                <a:gd name="T67" fmla="*/ 4 h 390"/>
                <a:gd name="T68" fmla="*/ 102 w 168"/>
                <a:gd name="T69" fmla="*/ 14 h 390"/>
                <a:gd name="T70" fmla="*/ 92 w 168"/>
                <a:gd name="T71" fmla="*/ 24 h 390"/>
                <a:gd name="T72" fmla="*/ 86 w 168"/>
                <a:gd name="T73" fmla="*/ 32 h 390"/>
                <a:gd name="T74" fmla="*/ 80 w 168"/>
                <a:gd name="T75" fmla="*/ 44 h 390"/>
                <a:gd name="T76" fmla="*/ 76 w 168"/>
                <a:gd name="T77" fmla="*/ 56 h 390"/>
                <a:gd name="T78" fmla="*/ 70 w 168"/>
                <a:gd name="T79" fmla="*/ 82 h 390"/>
                <a:gd name="T80" fmla="*/ 64 w 168"/>
                <a:gd name="T81" fmla="*/ 92 h 390"/>
                <a:gd name="T82" fmla="*/ 54 w 168"/>
                <a:gd name="T83" fmla="*/ 104 h 390"/>
                <a:gd name="T84" fmla="*/ 46 w 168"/>
                <a:gd name="T85" fmla="*/ 122 h 390"/>
                <a:gd name="T86" fmla="*/ 12 w 168"/>
                <a:gd name="T87" fmla="*/ 178 h 390"/>
                <a:gd name="T88" fmla="*/ 14 w 168"/>
                <a:gd name="T89" fmla="*/ 260 h 390"/>
                <a:gd name="T90" fmla="*/ 14 w 168"/>
                <a:gd name="T91" fmla="*/ 266 h 390"/>
                <a:gd name="T92" fmla="*/ 8 w 168"/>
                <a:gd name="T93" fmla="*/ 278 h 39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8"/>
                <a:gd name="T142" fmla="*/ 0 h 390"/>
                <a:gd name="T143" fmla="*/ 168 w 168"/>
                <a:gd name="T144" fmla="*/ 390 h 39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8" h="390">
                  <a:moveTo>
                    <a:pt x="0" y="280"/>
                  </a:moveTo>
                  <a:lnTo>
                    <a:pt x="0" y="282"/>
                  </a:lnTo>
                  <a:lnTo>
                    <a:pt x="0" y="286"/>
                  </a:lnTo>
                  <a:lnTo>
                    <a:pt x="0" y="292"/>
                  </a:lnTo>
                  <a:lnTo>
                    <a:pt x="0" y="296"/>
                  </a:lnTo>
                  <a:lnTo>
                    <a:pt x="0" y="300"/>
                  </a:lnTo>
                  <a:lnTo>
                    <a:pt x="0" y="302"/>
                  </a:lnTo>
                  <a:lnTo>
                    <a:pt x="0" y="308"/>
                  </a:lnTo>
                  <a:lnTo>
                    <a:pt x="0" y="312"/>
                  </a:lnTo>
                  <a:lnTo>
                    <a:pt x="0" y="318"/>
                  </a:lnTo>
                  <a:lnTo>
                    <a:pt x="0" y="322"/>
                  </a:lnTo>
                  <a:lnTo>
                    <a:pt x="0" y="350"/>
                  </a:lnTo>
                  <a:lnTo>
                    <a:pt x="12" y="368"/>
                  </a:lnTo>
                  <a:lnTo>
                    <a:pt x="16" y="388"/>
                  </a:lnTo>
                  <a:lnTo>
                    <a:pt x="24" y="390"/>
                  </a:lnTo>
                  <a:lnTo>
                    <a:pt x="36" y="386"/>
                  </a:lnTo>
                  <a:lnTo>
                    <a:pt x="38" y="382"/>
                  </a:lnTo>
                  <a:lnTo>
                    <a:pt x="42" y="378"/>
                  </a:lnTo>
                  <a:lnTo>
                    <a:pt x="46" y="374"/>
                  </a:lnTo>
                  <a:lnTo>
                    <a:pt x="50" y="372"/>
                  </a:lnTo>
                  <a:lnTo>
                    <a:pt x="54" y="372"/>
                  </a:lnTo>
                  <a:lnTo>
                    <a:pt x="54" y="370"/>
                  </a:lnTo>
                  <a:lnTo>
                    <a:pt x="60" y="360"/>
                  </a:lnTo>
                  <a:lnTo>
                    <a:pt x="64" y="346"/>
                  </a:lnTo>
                  <a:lnTo>
                    <a:pt x="66" y="334"/>
                  </a:lnTo>
                  <a:lnTo>
                    <a:pt x="66" y="328"/>
                  </a:lnTo>
                  <a:lnTo>
                    <a:pt x="66" y="320"/>
                  </a:lnTo>
                  <a:lnTo>
                    <a:pt x="84" y="300"/>
                  </a:lnTo>
                  <a:lnTo>
                    <a:pt x="88" y="296"/>
                  </a:lnTo>
                  <a:lnTo>
                    <a:pt x="92" y="290"/>
                  </a:lnTo>
                  <a:lnTo>
                    <a:pt x="92" y="286"/>
                  </a:lnTo>
                  <a:lnTo>
                    <a:pt x="94" y="282"/>
                  </a:lnTo>
                  <a:lnTo>
                    <a:pt x="94" y="278"/>
                  </a:lnTo>
                  <a:lnTo>
                    <a:pt x="92" y="278"/>
                  </a:lnTo>
                  <a:lnTo>
                    <a:pt x="92" y="272"/>
                  </a:lnTo>
                  <a:lnTo>
                    <a:pt x="90" y="268"/>
                  </a:lnTo>
                  <a:lnTo>
                    <a:pt x="86" y="266"/>
                  </a:lnTo>
                  <a:lnTo>
                    <a:pt x="82" y="264"/>
                  </a:lnTo>
                  <a:lnTo>
                    <a:pt x="80" y="264"/>
                  </a:lnTo>
                  <a:lnTo>
                    <a:pt x="78" y="262"/>
                  </a:lnTo>
                  <a:lnTo>
                    <a:pt x="76" y="262"/>
                  </a:lnTo>
                  <a:lnTo>
                    <a:pt x="78" y="228"/>
                  </a:lnTo>
                  <a:lnTo>
                    <a:pt x="78" y="230"/>
                  </a:lnTo>
                  <a:lnTo>
                    <a:pt x="78" y="232"/>
                  </a:lnTo>
                  <a:lnTo>
                    <a:pt x="78" y="230"/>
                  </a:lnTo>
                  <a:lnTo>
                    <a:pt x="80" y="226"/>
                  </a:lnTo>
                  <a:lnTo>
                    <a:pt x="80" y="218"/>
                  </a:lnTo>
                  <a:lnTo>
                    <a:pt x="82" y="212"/>
                  </a:lnTo>
                  <a:lnTo>
                    <a:pt x="84" y="208"/>
                  </a:lnTo>
                  <a:lnTo>
                    <a:pt x="86" y="204"/>
                  </a:lnTo>
                  <a:lnTo>
                    <a:pt x="88" y="200"/>
                  </a:lnTo>
                  <a:lnTo>
                    <a:pt x="90" y="196"/>
                  </a:lnTo>
                  <a:lnTo>
                    <a:pt x="94" y="194"/>
                  </a:lnTo>
                  <a:lnTo>
                    <a:pt x="98" y="190"/>
                  </a:lnTo>
                  <a:lnTo>
                    <a:pt x="104" y="188"/>
                  </a:lnTo>
                  <a:lnTo>
                    <a:pt x="106" y="184"/>
                  </a:lnTo>
                  <a:lnTo>
                    <a:pt x="110" y="184"/>
                  </a:lnTo>
                  <a:lnTo>
                    <a:pt x="110" y="182"/>
                  </a:lnTo>
                  <a:lnTo>
                    <a:pt x="116" y="176"/>
                  </a:lnTo>
                  <a:lnTo>
                    <a:pt x="120" y="170"/>
                  </a:lnTo>
                  <a:lnTo>
                    <a:pt x="122" y="164"/>
                  </a:lnTo>
                  <a:lnTo>
                    <a:pt x="122" y="158"/>
                  </a:lnTo>
                  <a:lnTo>
                    <a:pt x="122" y="156"/>
                  </a:lnTo>
                  <a:lnTo>
                    <a:pt x="122" y="154"/>
                  </a:lnTo>
                  <a:lnTo>
                    <a:pt x="122" y="140"/>
                  </a:lnTo>
                  <a:lnTo>
                    <a:pt x="134" y="130"/>
                  </a:lnTo>
                  <a:lnTo>
                    <a:pt x="144" y="120"/>
                  </a:lnTo>
                  <a:lnTo>
                    <a:pt x="156" y="118"/>
                  </a:lnTo>
                  <a:lnTo>
                    <a:pt x="166" y="120"/>
                  </a:lnTo>
                  <a:lnTo>
                    <a:pt x="168" y="118"/>
                  </a:lnTo>
                  <a:lnTo>
                    <a:pt x="168" y="116"/>
                  </a:lnTo>
                  <a:lnTo>
                    <a:pt x="166" y="114"/>
                  </a:lnTo>
                  <a:lnTo>
                    <a:pt x="162" y="106"/>
                  </a:lnTo>
                  <a:lnTo>
                    <a:pt x="158" y="96"/>
                  </a:lnTo>
                  <a:lnTo>
                    <a:pt x="154" y="86"/>
                  </a:lnTo>
                  <a:lnTo>
                    <a:pt x="152" y="80"/>
                  </a:lnTo>
                  <a:lnTo>
                    <a:pt x="152" y="78"/>
                  </a:lnTo>
                  <a:lnTo>
                    <a:pt x="152" y="76"/>
                  </a:lnTo>
                  <a:lnTo>
                    <a:pt x="152" y="72"/>
                  </a:lnTo>
                  <a:lnTo>
                    <a:pt x="154" y="70"/>
                  </a:lnTo>
                  <a:lnTo>
                    <a:pt x="156" y="68"/>
                  </a:lnTo>
                  <a:lnTo>
                    <a:pt x="158" y="64"/>
                  </a:lnTo>
                  <a:lnTo>
                    <a:pt x="158" y="60"/>
                  </a:lnTo>
                  <a:lnTo>
                    <a:pt x="156" y="56"/>
                  </a:lnTo>
                  <a:lnTo>
                    <a:pt x="152" y="50"/>
                  </a:lnTo>
                  <a:lnTo>
                    <a:pt x="142" y="42"/>
                  </a:lnTo>
                  <a:lnTo>
                    <a:pt x="140" y="38"/>
                  </a:lnTo>
                  <a:lnTo>
                    <a:pt x="136" y="32"/>
                  </a:lnTo>
                  <a:lnTo>
                    <a:pt x="132" y="28"/>
                  </a:lnTo>
                  <a:lnTo>
                    <a:pt x="130" y="24"/>
                  </a:lnTo>
                  <a:lnTo>
                    <a:pt x="126" y="22"/>
                  </a:lnTo>
                  <a:lnTo>
                    <a:pt x="124" y="20"/>
                  </a:lnTo>
                  <a:lnTo>
                    <a:pt x="122" y="20"/>
                  </a:lnTo>
                  <a:lnTo>
                    <a:pt x="118" y="0"/>
                  </a:lnTo>
                  <a:lnTo>
                    <a:pt x="116" y="2"/>
                  </a:lnTo>
                  <a:lnTo>
                    <a:pt x="114" y="4"/>
                  </a:lnTo>
                  <a:lnTo>
                    <a:pt x="110" y="6"/>
                  </a:lnTo>
                  <a:lnTo>
                    <a:pt x="106" y="10"/>
                  </a:lnTo>
                  <a:lnTo>
                    <a:pt x="102" y="14"/>
                  </a:lnTo>
                  <a:lnTo>
                    <a:pt x="98" y="18"/>
                  </a:lnTo>
                  <a:lnTo>
                    <a:pt x="94" y="22"/>
                  </a:lnTo>
                  <a:lnTo>
                    <a:pt x="92" y="24"/>
                  </a:lnTo>
                  <a:lnTo>
                    <a:pt x="90" y="26"/>
                  </a:lnTo>
                  <a:lnTo>
                    <a:pt x="88" y="28"/>
                  </a:lnTo>
                  <a:lnTo>
                    <a:pt x="86" y="32"/>
                  </a:lnTo>
                  <a:lnTo>
                    <a:pt x="84" y="36"/>
                  </a:lnTo>
                  <a:lnTo>
                    <a:pt x="82" y="40"/>
                  </a:lnTo>
                  <a:lnTo>
                    <a:pt x="80" y="44"/>
                  </a:lnTo>
                  <a:lnTo>
                    <a:pt x="78" y="48"/>
                  </a:lnTo>
                  <a:lnTo>
                    <a:pt x="78" y="52"/>
                  </a:lnTo>
                  <a:lnTo>
                    <a:pt x="76" y="56"/>
                  </a:lnTo>
                  <a:lnTo>
                    <a:pt x="72" y="60"/>
                  </a:lnTo>
                  <a:lnTo>
                    <a:pt x="72" y="82"/>
                  </a:lnTo>
                  <a:lnTo>
                    <a:pt x="70" y="82"/>
                  </a:lnTo>
                  <a:lnTo>
                    <a:pt x="70" y="84"/>
                  </a:lnTo>
                  <a:lnTo>
                    <a:pt x="66" y="88"/>
                  </a:lnTo>
                  <a:lnTo>
                    <a:pt x="64" y="92"/>
                  </a:lnTo>
                  <a:lnTo>
                    <a:pt x="60" y="96"/>
                  </a:lnTo>
                  <a:lnTo>
                    <a:pt x="56" y="100"/>
                  </a:lnTo>
                  <a:lnTo>
                    <a:pt x="54" y="104"/>
                  </a:lnTo>
                  <a:lnTo>
                    <a:pt x="50" y="106"/>
                  </a:lnTo>
                  <a:lnTo>
                    <a:pt x="48" y="106"/>
                  </a:lnTo>
                  <a:lnTo>
                    <a:pt x="46" y="122"/>
                  </a:lnTo>
                  <a:lnTo>
                    <a:pt x="36" y="140"/>
                  </a:lnTo>
                  <a:lnTo>
                    <a:pt x="34" y="164"/>
                  </a:lnTo>
                  <a:lnTo>
                    <a:pt x="12" y="178"/>
                  </a:lnTo>
                  <a:lnTo>
                    <a:pt x="16" y="184"/>
                  </a:lnTo>
                  <a:lnTo>
                    <a:pt x="16" y="234"/>
                  </a:lnTo>
                  <a:lnTo>
                    <a:pt x="14" y="260"/>
                  </a:lnTo>
                  <a:lnTo>
                    <a:pt x="14" y="262"/>
                  </a:lnTo>
                  <a:lnTo>
                    <a:pt x="14" y="264"/>
                  </a:lnTo>
                  <a:lnTo>
                    <a:pt x="14" y="266"/>
                  </a:lnTo>
                  <a:lnTo>
                    <a:pt x="12" y="270"/>
                  </a:lnTo>
                  <a:lnTo>
                    <a:pt x="12" y="274"/>
                  </a:lnTo>
                  <a:lnTo>
                    <a:pt x="8" y="278"/>
                  </a:lnTo>
                  <a:lnTo>
                    <a:pt x="4" y="280"/>
                  </a:lnTo>
                  <a:lnTo>
                    <a:pt x="0" y="28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6" name="Freeform 237">
              <a:extLst>
                <a:ext uri="{FF2B5EF4-FFF2-40B4-BE49-F238E27FC236}">
                  <a16:creationId xmlns:a16="http://schemas.microsoft.com/office/drawing/2014/main" xmlns="" id="{A546C970-36CA-4EFB-B4DE-3CD40DA3D962}"/>
                </a:ext>
              </a:extLst>
            </p:cNvPr>
            <p:cNvSpPr>
              <a:spLocks/>
            </p:cNvSpPr>
            <p:nvPr/>
          </p:nvSpPr>
          <p:spPr bwMode="gray">
            <a:xfrm>
              <a:off x="1129" y="1828"/>
              <a:ext cx="124" cy="310"/>
            </a:xfrm>
            <a:custGeom>
              <a:avLst/>
              <a:gdLst>
                <a:gd name="T0" fmla="*/ 102 w 124"/>
                <a:gd name="T1" fmla="*/ 62 h 310"/>
                <a:gd name="T2" fmla="*/ 122 w 124"/>
                <a:gd name="T3" fmla="*/ 112 h 310"/>
                <a:gd name="T4" fmla="*/ 112 w 124"/>
                <a:gd name="T5" fmla="*/ 128 h 310"/>
                <a:gd name="T6" fmla="*/ 114 w 124"/>
                <a:gd name="T7" fmla="*/ 134 h 310"/>
                <a:gd name="T8" fmla="*/ 118 w 124"/>
                <a:gd name="T9" fmla="*/ 144 h 310"/>
                <a:gd name="T10" fmla="*/ 118 w 124"/>
                <a:gd name="T11" fmla="*/ 152 h 310"/>
                <a:gd name="T12" fmla="*/ 114 w 124"/>
                <a:gd name="T13" fmla="*/ 182 h 310"/>
                <a:gd name="T14" fmla="*/ 114 w 124"/>
                <a:gd name="T15" fmla="*/ 212 h 310"/>
                <a:gd name="T16" fmla="*/ 122 w 124"/>
                <a:gd name="T17" fmla="*/ 222 h 310"/>
                <a:gd name="T18" fmla="*/ 124 w 124"/>
                <a:gd name="T19" fmla="*/ 254 h 310"/>
                <a:gd name="T20" fmla="*/ 124 w 124"/>
                <a:gd name="T21" fmla="*/ 260 h 310"/>
                <a:gd name="T22" fmla="*/ 90 w 124"/>
                <a:gd name="T23" fmla="*/ 292 h 310"/>
                <a:gd name="T24" fmla="*/ 92 w 124"/>
                <a:gd name="T25" fmla="*/ 294 h 310"/>
                <a:gd name="T26" fmla="*/ 88 w 124"/>
                <a:gd name="T27" fmla="*/ 294 h 310"/>
                <a:gd name="T28" fmla="*/ 80 w 124"/>
                <a:gd name="T29" fmla="*/ 292 h 310"/>
                <a:gd name="T30" fmla="*/ 72 w 124"/>
                <a:gd name="T31" fmla="*/ 296 h 310"/>
                <a:gd name="T32" fmla="*/ 54 w 124"/>
                <a:gd name="T33" fmla="*/ 302 h 310"/>
                <a:gd name="T34" fmla="*/ 48 w 124"/>
                <a:gd name="T35" fmla="*/ 304 h 310"/>
                <a:gd name="T36" fmla="*/ 38 w 124"/>
                <a:gd name="T37" fmla="*/ 306 h 310"/>
                <a:gd name="T38" fmla="*/ 24 w 124"/>
                <a:gd name="T39" fmla="*/ 306 h 310"/>
                <a:gd name="T40" fmla="*/ 20 w 124"/>
                <a:gd name="T41" fmla="*/ 304 h 310"/>
                <a:gd name="T42" fmla="*/ 12 w 124"/>
                <a:gd name="T43" fmla="*/ 298 h 310"/>
                <a:gd name="T44" fmla="*/ 6 w 124"/>
                <a:gd name="T45" fmla="*/ 292 h 310"/>
                <a:gd name="T46" fmla="*/ 4 w 124"/>
                <a:gd name="T47" fmla="*/ 286 h 310"/>
                <a:gd name="T48" fmla="*/ 4 w 124"/>
                <a:gd name="T49" fmla="*/ 278 h 310"/>
                <a:gd name="T50" fmla="*/ 4 w 124"/>
                <a:gd name="T51" fmla="*/ 268 h 310"/>
                <a:gd name="T52" fmla="*/ 4 w 124"/>
                <a:gd name="T53" fmla="*/ 230 h 310"/>
                <a:gd name="T54" fmla="*/ 6 w 124"/>
                <a:gd name="T55" fmla="*/ 224 h 310"/>
                <a:gd name="T56" fmla="*/ 12 w 124"/>
                <a:gd name="T57" fmla="*/ 212 h 310"/>
                <a:gd name="T58" fmla="*/ 42 w 124"/>
                <a:gd name="T59" fmla="*/ 186 h 310"/>
                <a:gd name="T60" fmla="*/ 50 w 124"/>
                <a:gd name="T61" fmla="*/ 178 h 310"/>
                <a:gd name="T62" fmla="*/ 56 w 124"/>
                <a:gd name="T63" fmla="*/ 158 h 310"/>
                <a:gd name="T64" fmla="*/ 48 w 124"/>
                <a:gd name="T65" fmla="*/ 148 h 310"/>
                <a:gd name="T66" fmla="*/ 50 w 124"/>
                <a:gd name="T67" fmla="*/ 146 h 310"/>
                <a:gd name="T68" fmla="*/ 48 w 124"/>
                <a:gd name="T69" fmla="*/ 142 h 310"/>
                <a:gd name="T70" fmla="*/ 38 w 124"/>
                <a:gd name="T71" fmla="*/ 122 h 310"/>
                <a:gd name="T72" fmla="*/ 34 w 124"/>
                <a:gd name="T73" fmla="*/ 100 h 310"/>
                <a:gd name="T74" fmla="*/ 36 w 124"/>
                <a:gd name="T75" fmla="*/ 98 h 310"/>
                <a:gd name="T76" fmla="*/ 40 w 124"/>
                <a:gd name="T77" fmla="*/ 94 h 310"/>
                <a:gd name="T78" fmla="*/ 38 w 124"/>
                <a:gd name="T79" fmla="*/ 86 h 310"/>
                <a:gd name="T80" fmla="*/ 32 w 124"/>
                <a:gd name="T81" fmla="*/ 76 h 310"/>
                <a:gd name="T82" fmla="*/ 22 w 124"/>
                <a:gd name="T83" fmla="*/ 68 h 310"/>
                <a:gd name="T84" fmla="*/ 18 w 124"/>
                <a:gd name="T85" fmla="*/ 62 h 310"/>
                <a:gd name="T86" fmla="*/ 10 w 124"/>
                <a:gd name="T87" fmla="*/ 52 h 310"/>
                <a:gd name="T88" fmla="*/ 0 w 124"/>
                <a:gd name="T89" fmla="*/ 28 h 310"/>
                <a:gd name="T90" fmla="*/ 10 w 124"/>
                <a:gd name="T91" fmla="*/ 20 h 310"/>
                <a:gd name="T92" fmla="*/ 28 w 124"/>
                <a:gd name="T93" fmla="*/ 16 h 310"/>
                <a:gd name="T94" fmla="*/ 40 w 124"/>
                <a:gd name="T95" fmla="*/ 24 h 310"/>
                <a:gd name="T96" fmla="*/ 58 w 124"/>
                <a:gd name="T97" fmla="*/ 22 h 310"/>
                <a:gd name="T98" fmla="*/ 72 w 124"/>
                <a:gd name="T99" fmla="*/ 14 h 310"/>
                <a:gd name="T100" fmla="*/ 72 w 124"/>
                <a:gd name="T101" fmla="*/ 12 h 310"/>
                <a:gd name="T102" fmla="*/ 76 w 124"/>
                <a:gd name="T103" fmla="*/ 6 h 310"/>
                <a:gd name="T104" fmla="*/ 82 w 124"/>
                <a:gd name="T105" fmla="*/ 2 h 310"/>
                <a:gd name="T106" fmla="*/ 92 w 124"/>
                <a:gd name="T107" fmla="*/ 2 h 310"/>
                <a:gd name="T108" fmla="*/ 120 w 124"/>
                <a:gd name="T109" fmla="*/ 20 h 310"/>
                <a:gd name="T110" fmla="*/ 116 w 124"/>
                <a:gd name="T111" fmla="*/ 26 h 310"/>
                <a:gd name="T112" fmla="*/ 102 w 124"/>
                <a:gd name="T113" fmla="*/ 46 h 3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4"/>
                <a:gd name="T172" fmla="*/ 0 h 310"/>
                <a:gd name="T173" fmla="*/ 124 w 124"/>
                <a:gd name="T174" fmla="*/ 310 h 31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4" h="310">
                  <a:moveTo>
                    <a:pt x="102" y="46"/>
                  </a:moveTo>
                  <a:lnTo>
                    <a:pt x="102" y="62"/>
                  </a:lnTo>
                  <a:lnTo>
                    <a:pt x="122" y="82"/>
                  </a:lnTo>
                  <a:lnTo>
                    <a:pt x="122" y="112"/>
                  </a:lnTo>
                  <a:lnTo>
                    <a:pt x="110" y="126"/>
                  </a:lnTo>
                  <a:lnTo>
                    <a:pt x="112" y="128"/>
                  </a:lnTo>
                  <a:lnTo>
                    <a:pt x="112" y="130"/>
                  </a:lnTo>
                  <a:lnTo>
                    <a:pt x="114" y="134"/>
                  </a:lnTo>
                  <a:lnTo>
                    <a:pt x="116" y="140"/>
                  </a:lnTo>
                  <a:lnTo>
                    <a:pt x="118" y="144"/>
                  </a:lnTo>
                  <a:lnTo>
                    <a:pt x="118" y="146"/>
                  </a:lnTo>
                  <a:lnTo>
                    <a:pt x="118" y="152"/>
                  </a:lnTo>
                  <a:lnTo>
                    <a:pt x="116" y="164"/>
                  </a:lnTo>
                  <a:lnTo>
                    <a:pt x="114" y="182"/>
                  </a:lnTo>
                  <a:lnTo>
                    <a:pt x="114" y="200"/>
                  </a:lnTo>
                  <a:lnTo>
                    <a:pt x="114" y="212"/>
                  </a:lnTo>
                  <a:lnTo>
                    <a:pt x="118" y="218"/>
                  </a:lnTo>
                  <a:lnTo>
                    <a:pt x="122" y="222"/>
                  </a:lnTo>
                  <a:lnTo>
                    <a:pt x="124" y="234"/>
                  </a:lnTo>
                  <a:lnTo>
                    <a:pt x="124" y="254"/>
                  </a:lnTo>
                  <a:lnTo>
                    <a:pt x="124" y="258"/>
                  </a:lnTo>
                  <a:lnTo>
                    <a:pt x="124" y="260"/>
                  </a:lnTo>
                  <a:lnTo>
                    <a:pt x="122" y="260"/>
                  </a:lnTo>
                  <a:lnTo>
                    <a:pt x="90" y="292"/>
                  </a:lnTo>
                  <a:lnTo>
                    <a:pt x="90" y="294"/>
                  </a:lnTo>
                  <a:lnTo>
                    <a:pt x="92" y="294"/>
                  </a:lnTo>
                  <a:lnTo>
                    <a:pt x="90" y="294"/>
                  </a:lnTo>
                  <a:lnTo>
                    <a:pt x="88" y="294"/>
                  </a:lnTo>
                  <a:lnTo>
                    <a:pt x="84" y="292"/>
                  </a:lnTo>
                  <a:lnTo>
                    <a:pt x="80" y="292"/>
                  </a:lnTo>
                  <a:lnTo>
                    <a:pt x="76" y="294"/>
                  </a:lnTo>
                  <a:lnTo>
                    <a:pt x="72" y="296"/>
                  </a:lnTo>
                  <a:lnTo>
                    <a:pt x="68" y="298"/>
                  </a:lnTo>
                  <a:lnTo>
                    <a:pt x="54" y="302"/>
                  </a:lnTo>
                  <a:lnTo>
                    <a:pt x="52" y="302"/>
                  </a:lnTo>
                  <a:lnTo>
                    <a:pt x="48" y="304"/>
                  </a:lnTo>
                  <a:lnTo>
                    <a:pt x="44" y="304"/>
                  </a:lnTo>
                  <a:lnTo>
                    <a:pt x="38" y="306"/>
                  </a:lnTo>
                  <a:lnTo>
                    <a:pt x="34" y="310"/>
                  </a:lnTo>
                  <a:lnTo>
                    <a:pt x="24" y="306"/>
                  </a:lnTo>
                  <a:lnTo>
                    <a:pt x="22" y="304"/>
                  </a:lnTo>
                  <a:lnTo>
                    <a:pt x="20" y="304"/>
                  </a:lnTo>
                  <a:lnTo>
                    <a:pt x="16" y="300"/>
                  </a:lnTo>
                  <a:lnTo>
                    <a:pt x="12" y="298"/>
                  </a:lnTo>
                  <a:lnTo>
                    <a:pt x="8" y="294"/>
                  </a:lnTo>
                  <a:lnTo>
                    <a:pt x="6" y="292"/>
                  </a:lnTo>
                  <a:lnTo>
                    <a:pt x="4" y="288"/>
                  </a:lnTo>
                  <a:lnTo>
                    <a:pt x="4" y="286"/>
                  </a:lnTo>
                  <a:lnTo>
                    <a:pt x="4" y="284"/>
                  </a:lnTo>
                  <a:lnTo>
                    <a:pt x="4" y="278"/>
                  </a:lnTo>
                  <a:lnTo>
                    <a:pt x="4" y="272"/>
                  </a:lnTo>
                  <a:lnTo>
                    <a:pt x="4" y="268"/>
                  </a:lnTo>
                  <a:lnTo>
                    <a:pt x="4" y="262"/>
                  </a:lnTo>
                  <a:lnTo>
                    <a:pt x="4" y="230"/>
                  </a:lnTo>
                  <a:lnTo>
                    <a:pt x="4" y="228"/>
                  </a:lnTo>
                  <a:lnTo>
                    <a:pt x="6" y="224"/>
                  </a:lnTo>
                  <a:lnTo>
                    <a:pt x="8" y="218"/>
                  </a:lnTo>
                  <a:lnTo>
                    <a:pt x="12" y="212"/>
                  </a:lnTo>
                  <a:lnTo>
                    <a:pt x="20" y="206"/>
                  </a:lnTo>
                  <a:lnTo>
                    <a:pt x="42" y="186"/>
                  </a:lnTo>
                  <a:lnTo>
                    <a:pt x="46" y="184"/>
                  </a:lnTo>
                  <a:lnTo>
                    <a:pt x="50" y="178"/>
                  </a:lnTo>
                  <a:lnTo>
                    <a:pt x="56" y="170"/>
                  </a:lnTo>
                  <a:lnTo>
                    <a:pt x="56" y="158"/>
                  </a:lnTo>
                  <a:lnTo>
                    <a:pt x="48" y="148"/>
                  </a:lnTo>
                  <a:lnTo>
                    <a:pt x="50" y="146"/>
                  </a:lnTo>
                  <a:lnTo>
                    <a:pt x="50" y="144"/>
                  </a:lnTo>
                  <a:lnTo>
                    <a:pt x="48" y="142"/>
                  </a:lnTo>
                  <a:lnTo>
                    <a:pt x="42" y="132"/>
                  </a:lnTo>
                  <a:lnTo>
                    <a:pt x="38" y="122"/>
                  </a:lnTo>
                  <a:lnTo>
                    <a:pt x="34" y="110"/>
                  </a:lnTo>
                  <a:lnTo>
                    <a:pt x="34" y="100"/>
                  </a:lnTo>
                  <a:lnTo>
                    <a:pt x="36" y="98"/>
                  </a:lnTo>
                  <a:lnTo>
                    <a:pt x="38" y="96"/>
                  </a:lnTo>
                  <a:lnTo>
                    <a:pt x="40" y="94"/>
                  </a:lnTo>
                  <a:lnTo>
                    <a:pt x="40" y="90"/>
                  </a:lnTo>
                  <a:lnTo>
                    <a:pt x="38" y="86"/>
                  </a:lnTo>
                  <a:lnTo>
                    <a:pt x="36" y="82"/>
                  </a:lnTo>
                  <a:lnTo>
                    <a:pt x="32" y="76"/>
                  </a:lnTo>
                  <a:lnTo>
                    <a:pt x="24" y="70"/>
                  </a:lnTo>
                  <a:lnTo>
                    <a:pt x="22" y="68"/>
                  </a:lnTo>
                  <a:lnTo>
                    <a:pt x="22" y="66"/>
                  </a:lnTo>
                  <a:lnTo>
                    <a:pt x="18" y="62"/>
                  </a:lnTo>
                  <a:lnTo>
                    <a:pt x="16" y="56"/>
                  </a:lnTo>
                  <a:lnTo>
                    <a:pt x="10" y="52"/>
                  </a:lnTo>
                  <a:lnTo>
                    <a:pt x="4" y="48"/>
                  </a:lnTo>
                  <a:lnTo>
                    <a:pt x="0" y="28"/>
                  </a:lnTo>
                  <a:lnTo>
                    <a:pt x="2" y="26"/>
                  </a:lnTo>
                  <a:lnTo>
                    <a:pt x="10" y="20"/>
                  </a:lnTo>
                  <a:lnTo>
                    <a:pt x="18" y="16"/>
                  </a:lnTo>
                  <a:lnTo>
                    <a:pt x="28" y="16"/>
                  </a:lnTo>
                  <a:lnTo>
                    <a:pt x="38" y="22"/>
                  </a:lnTo>
                  <a:lnTo>
                    <a:pt x="40" y="24"/>
                  </a:lnTo>
                  <a:lnTo>
                    <a:pt x="48" y="24"/>
                  </a:lnTo>
                  <a:lnTo>
                    <a:pt x="58" y="22"/>
                  </a:lnTo>
                  <a:lnTo>
                    <a:pt x="66" y="20"/>
                  </a:lnTo>
                  <a:lnTo>
                    <a:pt x="72" y="14"/>
                  </a:lnTo>
                  <a:lnTo>
                    <a:pt x="72" y="12"/>
                  </a:lnTo>
                  <a:lnTo>
                    <a:pt x="74" y="8"/>
                  </a:lnTo>
                  <a:lnTo>
                    <a:pt x="76" y="6"/>
                  </a:lnTo>
                  <a:lnTo>
                    <a:pt x="78" y="2"/>
                  </a:lnTo>
                  <a:lnTo>
                    <a:pt x="82" y="2"/>
                  </a:lnTo>
                  <a:lnTo>
                    <a:pt x="86" y="0"/>
                  </a:lnTo>
                  <a:lnTo>
                    <a:pt x="92" y="2"/>
                  </a:lnTo>
                  <a:lnTo>
                    <a:pt x="122" y="18"/>
                  </a:lnTo>
                  <a:lnTo>
                    <a:pt x="120" y="20"/>
                  </a:lnTo>
                  <a:lnTo>
                    <a:pt x="120" y="22"/>
                  </a:lnTo>
                  <a:lnTo>
                    <a:pt x="116" y="26"/>
                  </a:lnTo>
                  <a:lnTo>
                    <a:pt x="110" y="28"/>
                  </a:lnTo>
                  <a:lnTo>
                    <a:pt x="102" y="4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7" name="Freeform 238">
              <a:extLst>
                <a:ext uri="{FF2B5EF4-FFF2-40B4-BE49-F238E27FC236}">
                  <a16:creationId xmlns:a16="http://schemas.microsoft.com/office/drawing/2014/main" xmlns="" id="{00AB0AAF-600F-4907-86D1-07B476F35C5C}"/>
                </a:ext>
              </a:extLst>
            </p:cNvPr>
            <p:cNvSpPr>
              <a:spLocks/>
            </p:cNvSpPr>
            <p:nvPr/>
          </p:nvSpPr>
          <p:spPr bwMode="gray">
            <a:xfrm>
              <a:off x="989" y="2266"/>
              <a:ext cx="54" cy="84"/>
            </a:xfrm>
            <a:custGeom>
              <a:avLst/>
              <a:gdLst>
                <a:gd name="T0" fmla="*/ 18 w 54"/>
                <a:gd name="T1" fmla="*/ 80 h 84"/>
                <a:gd name="T2" fmla="*/ 4 w 54"/>
                <a:gd name="T3" fmla="*/ 82 h 84"/>
                <a:gd name="T4" fmla="*/ 0 w 54"/>
                <a:gd name="T5" fmla="*/ 78 h 84"/>
                <a:gd name="T6" fmla="*/ 2 w 54"/>
                <a:gd name="T7" fmla="*/ 74 h 84"/>
                <a:gd name="T8" fmla="*/ 4 w 54"/>
                <a:gd name="T9" fmla="*/ 72 h 84"/>
                <a:gd name="T10" fmla="*/ 4 w 54"/>
                <a:gd name="T11" fmla="*/ 62 h 84"/>
                <a:gd name="T12" fmla="*/ 10 w 54"/>
                <a:gd name="T13" fmla="*/ 56 h 84"/>
                <a:gd name="T14" fmla="*/ 14 w 54"/>
                <a:gd name="T15" fmla="*/ 54 h 84"/>
                <a:gd name="T16" fmla="*/ 10 w 54"/>
                <a:gd name="T17" fmla="*/ 48 h 84"/>
                <a:gd name="T18" fmla="*/ 10 w 54"/>
                <a:gd name="T19" fmla="*/ 46 h 84"/>
                <a:gd name="T20" fmla="*/ 12 w 54"/>
                <a:gd name="T21" fmla="*/ 44 h 84"/>
                <a:gd name="T22" fmla="*/ 16 w 54"/>
                <a:gd name="T23" fmla="*/ 40 h 84"/>
                <a:gd name="T24" fmla="*/ 16 w 54"/>
                <a:gd name="T25" fmla="*/ 36 h 84"/>
                <a:gd name="T26" fmla="*/ 12 w 54"/>
                <a:gd name="T27" fmla="*/ 30 h 84"/>
                <a:gd name="T28" fmla="*/ 16 w 54"/>
                <a:gd name="T29" fmla="*/ 28 h 84"/>
                <a:gd name="T30" fmla="*/ 20 w 54"/>
                <a:gd name="T31" fmla="*/ 28 h 84"/>
                <a:gd name="T32" fmla="*/ 20 w 54"/>
                <a:gd name="T33" fmla="*/ 28 h 84"/>
                <a:gd name="T34" fmla="*/ 14 w 54"/>
                <a:gd name="T35" fmla="*/ 26 h 84"/>
                <a:gd name="T36" fmla="*/ 10 w 54"/>
                <a:gd name="T37" fmla="*/ 26 h 84"/>
                <a:gd name="T38" fmla="*/ 10 w 54"/>
                <a:gd name="T39" fmla="*/ 20 h 84"/>
                <a:gd name="T40" fmla="*/ 10 w 54"/>
                <a:gd name="T41" fmla="*/ 14 h 84"/>
                <a:gd name="T42" fmla="*/ 14 w 54"/>
                <a:gd name="T43" fmla="*/ 14 h 84"/>
                <a:gd name="T44" fmla="*/ 20 w 54"/>
                <a:gd name="T45" fmla="*/ 10 h 84"/>
                <a:gd name="T46" fmla="*/ 38 w 54"/>
                <a:gd name="T47" fmla="*/ 2 h 84"/>
                <a:gd name="T48" fmla="*/ 46 w 54"/>
                <a:gd name="T49" fmla="*/ 12 h 84"/>
                <a:gd name="T50" fmla="*/ 46 w 54"/>
                <a:gd name="T51" fmla="*/ 20 h 84"/>
                <a:gd name="T52" fmla="*/ 46 w 54"/>
                <a:gd name="T53" fmla="*/ 28 h 84"/>
                <a:gd name="T54" fmla="*/ 46 w 54"/>
                <a:gd name="T55" fmla="*/ 30 h 84"/>
                <a:gd name="T56" fmla="*/ 46 w 54"/>
                <a:gd name="T57" fmla="*/ 34 h 84"/>
                <a:gd name="T58" fmla="*/ 42 w 54"/>
                <a:gd name="T59" fmla="*/ 36 h 84"/>
                <a:gd name="T60" fmla="*/ 46 w 54"/>
                <a:gd name="T61" fmla="*/ 40 h 84"/>
                <a:gd name="T62" fmla="*/ 50 w 54"/>
                <a:gd name="T63" fmla="*/ 42 h 84"/>
                <a:gd name="T64" fmla="*/ 52 w 54"/>
                <a:gd name="T65" fmla="*/ 46 h 84"/>
                <a:gd name="T66" fmla="*/ 54 w 54"/>
                <a:gd name="T67" fmla="*/ 50 h 84"/>
                <a:gd name="T68" fmla="*/ 52 w 54"/>
                <a:gd name="T69" fmla="*/ 52 h 84"/>
                <a:gd name="T70" fmla="*/ 48 w 54"/>
                <a:gd name="T71" fmla="*/ 56 h 84"/>
                <a:gd name="T72" fmla="*/ 48 w 54"/>
                <a:gd name="T73" fmla="*/ 58 h 84"/>
                <a:gd name="T74" fmla="*/ 50 w 54"/>
                <a:gd name="T75" fmla="*/ 60 h 84"/>
                <a:gd name="T76" fmla="*/ 50 w 54"/>
                <a:gd name="T77" fmla="*/ 64 h 84"/>
                <a:gd name="T78" fmla="*/ 48 w 54"/>
                <a:gd name="T79" fmla="*/ 68 h 84"/>
                <a:gd name="T80" fmla="*/ 48 w 54"/>
                <a:gd name="T81" fmla="*/ 70 h 84"/>
                <a:gd name="T82" fmla="*/ 50 w 54"/>
                <a:gd name="T83" fmla="*/ 74 h 84"/>
                <a:gd name="T84" fmla="*/ 50 w 54"/>
                <a:gd name="T85" fmla="*/ 78 h 84"/>
                <a:gd name="T86" fmla="*/ 48 w 54"/>
                <a:gd name="T87" fmla="*/ 80 h 84"/>
                <a:gd name="T88" fmla="*/ 44 w 54"/>
                <a:gd name="T89" fmla="*/ 76 h 84"/>
                <a:gd name="T90" fmla="*/ 46 w 54"/>
                <a:gd name="T91" fmla="*/ 80 h 84"/>
                <a:gd name="T92" fmla="*/ 42 w 54"/>
                <a:gd name="T93" fmla="*/ 80 h 84"/>
                <a:gd name="T94" fmla="*/ 38 w 54"/>
                <a:gd name="T95" fmla="*/ 82 h 84"/>
                <a:gd name="T96" fmla="*/ 34 w 54"/>
                <a:gd name="T97" fmla="*/ 82 h 84"/>
                <a:gd name="T98" fmla="*/ 32 w 54"/>
                <a:gd name="T99" fmla="*/ 84 h 84"/>
                <a:gd name="T100" fmla="*/ 28 w 54"/>
                <a:gd name="T101" fmla="*/ 84 h 8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4"/>
                <a:gd name="T154" fmla="*/ 0 h 84"/>
                <a:gd name="T155" fmla="*/ 54 w 54"/>
                <a:gd name="T156" fmla="*/ 84 h 8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4" h="84">
                  <a:moveTo>
                    <a:pt x="26" y="84"/>
                  </a:moveTo>
                  <a:lnTo>
                    <a:pt x="18" y="80"/>
                  </a:lnTo>
                  <a:lnTo>
                    <a:pt x="12" y="80"/>
                  </a:lnTo>
                  <a:lnTo>
                    <a:pt x="4" y="82"/>
                  </a:lnTo>
                  <a:lnTo>
                    <a:pt x="2" y="80"/>
                  </a:lnTo>
                  <a:lnTo>
                    <a:pt x="0" y="78"/>
                  </a:lnTo>
                  <a:lnTo>
                    <a:pt x="2" y="76"/>
                  </a:lnTo>
                  <a:lnTo>
                    <a:pt x="2" y="74"/>
                  </a:lnTo>
                  <a:lnTo>
                    <a:pt x="4" y="72"/>
                  </a:lnTo>
                  <a:lnTo>
                    <a:pt x="4" y="64"/>
                  </a:lnTo>
                  <a:lnTo>
                    <a:pt x="4" y="62"/>
                  </a:lnTo>
                  <a:lnTo>
                    <a:pt x="8" y="58"/>
                  </a:lnTo>
                  <a:lnTo>
                    <a:pt x="10" y="56"/>
                  </a:lnTo>
                  <a:lnTo>
                    <a:pt x="12" y="54"/>
                  </a:lnTo>
                  <a:lnTo>
                    <a:pt x="14" y="54"/>
                  </a:lnTo>
                  <a:lnTo>
                    <a:pt x="10" y="52"/>
                  </a:lnTo>
                  <a:lnTo>
                    <a:pt x="10" y="48"/>
                  </a:lnTo>
                  <a:lnTo>
                    <a:pt x="10" y="46"/>
                  </a:lnTo>
                  <a:lnTo>
                    <a:pt x="10" y="44"/>
                  </a:lnTo>
                  <a:lnTo>
                    <a:pt x="12" y="44"/>
                  </a:lnTo>
                  <a:lnTo>
                    <a:pt x="14" y="42"/>
                  </a:lnTo>
                  <a:lnTo>
                    <a:pt x="16" y="40"/>
                  </a:lnTo>
                  <a:lnTo>
                    <a:pt x="16" y="38"/>
                  </a:lnTo>
                  <a:lnTo>
                    <a:pt x="16" y="36"/>
                  </a:lnTo>
                  <a:lnTo>
                    <a:pt x="12" y="30"/>
                  </a:lnTo>
                  <a:lnTo>
                    <a:pt x="12" y="28"/>
                  </a:lnTo>
                  <a:lnTo>
                    <a:pt x="16" y="28"/>
                  </a:lnTo>
                  <a:lnTo>
                    <a:pt x="18" y="28"/>
                  </a:lnTo>
                  <a:lnTo>
                    <a:pt x="20" y="28"/>
                  </a:lnTo>
                  <a:lnTo>
                    <a:pt x="22" y="28"/>
                  </a:lnTo>
                  <a:lnTo>
                    <a:pt x="20" y="28"/>
                  </a:lnTo>
                  <a:lnTo>
                    <a:pt x="16" y="26"/>
                  </a:lnTo>
                  <a:lnTo>
                    <a:pt x="14" y="26"/>
                  </a:lnTo>
                  <a:lnTo>
                    <a:pt x="12" y="26"/>
                  </a:lnTo>
                  <a:lnTo>
                    <a:pt x="10" y="26"/>
                  </a:lnTo>
                  <a:lnTo>
                    <a:pt x="10" y="24"/>
                  </a:lnTo>
                  <a:lnTo>
                    <a:pt x="10" y="20"/>
                  </a:lnTo>
                  <a:lnTo>
                    <a:pt x="10" y="14"/>
                  </a:lnTo>
                  <a:lnTo>
                    <a:pt x="12" y="16"/>
                  </a:lnTo>
                  <a:lnTo>
                    <a:pt x="14" y="14"/>
                  </a:lnTo>
                  <a:lnTo>
                    <a:pt x="16" y="14"/>
                  </a:lnTo>
                  <a:lnTo>
                    <a:pt x="20" y="10"/>
                  </a:lnTo>
                  <a:lnTo>
                    <a:pt x="32" y="0"/>
                  </a:lnTo>
                  <a:lnTo>
                    <a:pt x="38" y="2"/>
                  </a:lnTo>
                  <a:lnTo>
                    <a:pt x="46" y="12"/>
                  </a:lnTo>
                  <a:lnTo>
                    <a:pt x="46" y="16"/>
                  </a:lnTo>
                  <a:lnTo>
                    <a:pt x="46" y="20"/>
                  </a:lnTo>
                  <a:lnTo>
                    <a:pt x="46" y="24"/>
                  </a:lnTo>
                  <a:lnTo>
                    <a:pt x="46" y="28"/>
                  </a:lnTo>
                  <a:lnTo>
                    <a:pt x="46" y="30"/>
                  </a:lnTo>
                  <a:lnTo>
                    <a:pt x="46" y="32"/>
                  </a:lnTo>
                  <a:lnTo>
                    <a:pt x="46" y="34"/>
                  </a:lnTo>
                  <a:lnTo>
                    <a:pt x="42" y="34"/>
                  </a:lnTo>
                  <a:lnTo>
                    <a:pt x="42" y="36"/>
                  </a:lnTo>
                  <a:lnTo>
                    <a:pt x="44" y="36"/>
                  </a:lnTo>
                  <a:lnTo>
                    <a:pt x="46" y="40"/>
                  </a:lnTo>
                  <a:lnTo>
                    <a:pt x="48" y="42"/>
                  </a:lnTo>
                  <a:lnTo>
                    <a:pt x="50" y="42"/>
                  </a:lnTo>
                  <a:lnTo>
                    <a:pt x="50" y="44"/>
                  </a:lnTo>
                  <a:lnTo>
                    <a:pt x="52" y="46"/>
                  </a:lnTo>
                  <a:lnTo>
                    <a:pt x="54" y="48"/>
                  </a:lnTo>
                  <a:lnTo>
                    <a:pt x="54" y="50"/>
                  </a:lnTo>
                  <a:lnTo>
                    <a:pt x="52" y="52"/>
                  </a:lnTo>
                  <a:lnTo>
                    <a:pt x="50" y="54"/>
                  </a:lnTo>
                  <a:lnTo>
                    <a:pt x="48" y="56"/>
                  </a:lnTo>
                  <a:lnTo>
                    <a:pt x="48" y="58"/>
                  </a:lnTo>
                  <a:lnTo>
                    <a:pt x="50" y="60"/>
                  </a:lnTo>
                  <a:lnTo>
                    <a:pt x="50" y="62"/>
                  </a:lnTo>
                  <a:lnTo>
                    <a:pt x="50" y="64"/>
                  </a:lnTo>
                  <a:lnTo>
                    <a:pt x="48" y="66"/>
                  </a:lnTo>
                  <a:lnTo>
                    <a:pt x="48" y="68"/>
                  </a:lnTo>
                  <a:lnTo>
                    <a:pt x="50" y="70"/>
                  </a:lnTo>
                  <a:lnTo>
                    <a:pt x="48" y="70"/>
                  </a:lnTo>
                  <a:lnTo>
                    <a:pt x="48" y="72"/>
                  </a:lnTo>
                  <a:lnTo>
                    <a:pt x="50" y="74"/>
                  </a:lnTo>
                  <a:lnTo>
                    <a:pt x="50" y="76"/>
                  </a:lnTo>
                  <a:lnTo>
                    <a:pt x="50" y="78"/>
                  </a:lnTo>
                  <a:lnTo>
                    <a:pt x="48" y="80"/>
                  </a:lnTo>
                  <a:lnTo>
                    <a:pt x="46" y="76"/>
                  </a:lnTo>
                  <a:lnTo>
                    <a:pt x="44" y="76"/>
                  </a:lnTo>
                  <a:lnTo>
                    <a:pt x="46" y="80"/>
                  </a:lnTo>
                  <a:lnTo>
                    <a:pt x="44" y="80"/>
                  </a:lnTo>
                  <a:lnTo>
                    <a:pt x="42" y="80"/>
                  </a:lnTo>
                  <a:lnTo>
                    <a:pt x="40" y="82"/>
                  </a:lnTo>
                  <a:lnTo>
                    <a:pt x="38" y="82"/>
                  </a:lnTo>
                  <a:lnTo>
                    <a:pt x="34" y="82"/>
                  </a:lnTo>
                  <a:lnTo>
                    <a:pt x="32" y="82"/>
                  </a:lnTo>
                  <a:lnTo>
                    <a:pt x="32" y="84"/>
                  </a:lnTo>
                  <a:lnTo>
                    <a:pt x="30" y="84"/>
                  </a:lnTo>
                  <a:lnTo>
                    <a:pt x="28" y="84"/>
                  </a:lnTo>
                  <a:lnTo>
                    <a:pt x="26" y="8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8" name="Freeform 239">
              <a:extLst>
                <a:ext uri="{FF2B5EF4-FFF2-40B4-BE49-F238E27FC236}">
                  <a16:creationId xmlns:a16="http://schemas.microsoft.com/office/drawing/2014/main" xmlns="" id="{58FFED13-31E7-45E2-A8BB-B6B83E234525}"/>
                </a:ext>
              </a:extLst>
            </p:cNvPr>
            <p:cNvSpPr>
              <a:spLocks/>
            </p:cNvSpPr>
            <p:nvPr/>
          </p:nvSpPr>
          <p:spPr bwMode="gray">
            <a:xfrm>
              <a:off x="1191" y="2508"/>
              <a:ext cx="224" cy="110"/>
            </a:xfrm>
            <a:custGeom>
              <a:avLst/>
              <a:gdLst>
                <a:gd name="T0" fmla="*/ 194 w 224"/>
                <a:gd name="T1" fmla="*/ 34 h 110"/>
                <a:gd name="T2" fmla="*/ 204 w 224"/>
                <a:gd name="T3" fmla="*/ 40 h 110"/>
                <a:gd name="T4" fmla="*/ 216 w 224"/>
                <a:gd name="T5" fmla="*/ 58 h 110"/>
                <a:gd name="T6" fmla="*/ 224 w 224"/>
                <a:gd name="T7" fmla="*/ 80 h 110"/>
                <a:gd name="T8" fmla="*/ 220 w 224"/>
                <a:gd name="T9" fmla="*/ 82 h 110"/>
                <a:gd name="T10" fmla="*/ 208 w 224"/>
                <a:gd name="T11" fmla="*/ 80 h 110"/>
                <a:gd name="T12" fmla="*/ 194 w 224"/>
                <a:gd name="T13" fmla="*/ 82 h 110"/>
                <a:gd name="T14" fmla="*/ 182 w 224"/>
                <a:gd name="T15" fmla="*/ 88 h 110"/>
                <a:gd name="T16" fmla="*/ 174 w 224"/>
                <a:gd name="T17" fmla="*/ 92 h 110"/>
                <a:gd name="T18" fmla="*/ 168 w 224"/>
                <a:gd name="T19" fmla="*/ 92 h 110"/>
                <a:gd name="T20" fmla="*/ 162 w 224"/>
                <a:gd name="T21" fmla="*/ 98 h 110"/>
                <a:gd name="T22" fmla="*/ 152 w 224"/>
                <a:gd name="T23" fmla="*/ 102 h 110"/>
                <a:gd name="T24" fmla="*/ 136 w 224"/>
                <a:gd name="T25" fmla="*/ 102 h 110"/>
                <a:gd name="T26" fmla="*/ 128 w 224"/>
                <a:gd name="T27" fmla="*/ 98 h 110"/>
                <a:gd name="T28" fmla="*/ 124 w 224"/>
                <a:gd name="T29" fmla="*/ 102 h 110"/>
                <a:gd name="T30" fmla="*/ 118 w 224"/>
                <a:gd name="T31" fmla="*/ 110 h 110"/>
                <a:gd name="T32" fmla="*/ 114 w 224"/>
                <a:gd name="T33" fmla="*/ 110 h 110"/>
                <a:gd name="T34" fmla="*/ 114 w 224"/>
                <a:gd name="T35" fmla="*/ 106 h 110"/>
                <a:gd name="T36" fmla="*/ 116 w 224"/>
                <a:gd name="T37" fmla="*/ 104 h 110"/>
                <a:gd name="T38" fmla="*/ 116 w 224"/>
                <a:gd name="T39" fmla="*/ 100 h 110"/>
                <a:gd name="T40" fmla="*/ 98 w 224"/>
                <a:gd name="T41" fmla="*/ 104 h 110"/>
                <a:gd name="T42" fmla="*/ 92 w 224"/>
                <a:gd name="T43" fmla="*/ 106 h 110"/>
                <a:gd name="T44" fmla="*/ 82 w 224"/>
                <a:gd name="T45" fmla="*/ 108 h 110"/>
                <a:gd name="T46" fmla="*/ 70 w 224"/>
                <a:gd name="T47" fmla="*/ 104 h 110"/>
                <a:gd name="T48" fmla="*/ 58 w 224"/>
                <a:gd name="T49" fmla="*/ 104 h 110"/>
                <a:gd name="T50" fmla="*/ 52 w 224"/>
                <a:gd name="T51" fmla="*/ 110 h 110"/>
                <a:gd name="T52" fmla="*/ 46 w 224"/>
                <a:gd name="T53" fmla="*/ 110 h 110"/>
                <a:gd name="T54" fmla="*/ 34 w 224"/>
                <a:gd name="T55" fmla="*/ 106 h 110"/>
                <a:gd name="T56" fmla="*/ 26 w 224"/>
                <a:gd name="T57" fmla="*/ 102 h 110"/>
                <a:gd name="T58" fmla="*/ 14 w 224"/>
                <a:gd name="T59" fmla="*/ 94 h 110"/>
                <a:gd name="T60" fmla="*/ 12 w 224"/>
                <a:gd name="T61" fmla="*/ 86 h 110"/>
                <a:gd name="T62" fmla="*/ 8 w 224"/>
                <a:gd name="T63" fmla="*/ 76 h 110"/>
                <a:gd name="T64" fmla="*/ 2 w 224"/>
                <a:gd name="T65" fmla="*/ 66 h 110"/>
                <a:gd name="T66" fmla="*/ 0 w 224"/>
                <a:gd name="T67" fmla="*/ 54 h 110"/>
                <a:gd name="T68" fmla="*/ 4 w 224"/>
                <a:gd name="T69" fmla="*/ 50 h 110"/>
                <a:gd name="T70" fmla="*/ 14 w 224"/>
                <a:gd name="T71" fmla="*/ 44 h 110"/>
                <a:gd name="T72" fmla="*/ 20 w 224"/>
                <a:gd name="T73" fmla="*/ 46 h 110"/>
                <a:gd name="T74" fmla="*/ 30 w 224"/>
                <a:gd name="T75" fmla="*/ 44 h 110"/>
                <a:gd name="T76" fmla="*/ 38 w 224"/>
                <a:gd name="T77" fmla="*/ 40 h 110"/>
                <a:gd name="T78" fmla="*/ 50 w 224"/>
                <a:gd name="T79" fmla="*/ 40 h 110"/>
                <a:gd name="T80" fmla="*/ 40 w 224"/>
                <a:gd name="T81" fmla="*/ 36 h 110"/>
                <a:gd name="T82" fmla="*/ 38 w 224"/>
                <a:gd name="T83" fmla="*/ 32 h 110"/>
                <a:gd name="T84" fmla="*/ 42 w 224"/>
                <a:gd name="T85" fmla="*/ 20 h 110"/>
                <a:gd name="T86" fmla="*/ 52 w 224"/>
                <a:gd name="T87" fmla="*/ 16 h 110"/>
                <a:gd name="T88" fmla="*/ 62 w 224"/>
                <a:gd name="T89" fmla="*/ 16 h 110"/>
                <a:gd name="T90" fmla="*/ 72 w 224"/>
                <a:gd name="T91" fmla="*/ 14 h 110"/>
                <a:gd name="T92" fmla="*/ 86 w 224"/>
                <a:gd name="T93" fmla="*/ 4 h 110"/>
                <a:gd name="T94" fmla="*/ 88 w 224"/>
                <a:gd name="T95" fmla="*/ 2 h 110"/>
                <a:gd name="T96" fmla="*/ 98 w 224"/>
                <a:gd name="T97" fmla="*/ 0 h 110"/>
                <a:gd name="T98" fmla="*/ 112 w 224"/>
                <a:gd name="T99" fmla="*/ 4 h 110"/>
                <a:gd name="T100" fmla="*/ 122 w 224"/>
                <a:gd name="T101" fmla="*/ 12 h 110"/>
                <a:gd name="T102" fmla="*/ 132 w 224"/>
                <a:gd name="T103" fmla="*/ 14 h 110"/>
                <a:gd name="T104" fmla="*/ 140 w 224"/>
                <a:gd name="T105" fmla="*/ 12 h 110"/>
                <a:gd name="T106" fmla="*/ 152 w 224"/>
                <a:gd name="T107" fmla="*/ 12 h 110"/>
                <a:gd name="T108" fmla="*/ 158 w 224"/>
                <a:gd name="T109" fmla="*/ 16 h 110"/>
                <a:gd name="T110" fmla="*/ 170 w 224"/>
                <a:gd name="T111" fmla="*/ 24 h 110"/>
                <a:gd name="T112" fmla="*/ 182 w 224"/>
                <a:gd name="T113" fmla="*/ 28 h 11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4"/>
                <a:gd name="T172" fmla="*/ 0 h 110"/>
                <a:gd name="T173" fmla="*/ 224 w 224"/>
                <a:gd name="T174" fmla="*/ 110 h 11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4" h="110">
                  <a:moveTo>
                    <a:pt x="188" y="30"/>
                  </a:moveTo>
                  <a:lnTo>
                    <a:pt x="192" y="32"/>
                  </a:lnTo>
                  <a:lnTo>
                    <a:pt x="194" y="34"/>
                  </a:lnTo>
                  <a:lnTo>
                    <a:pt x="198" y="36"/>
                  </a:lnTo>
                  <a:lnTo>
                    <a:pt x="202" y="38"/>
                  </a:lnTo>
                  <a:lnTo>
                    <a:pt x="204" y="40"/>
                  </a:lnTo>
                  <a:lnTo>
                    <a:pt x="210" y="46"/>
                  </a:lnTo>
                  <a:lnTo>
                    <a:pt x="216" y="58"/>
                  </a:lnTo>
                  <a:lnTo>
                    <a:pt x="220" y="70"/>
                  </a:lnTo>
                  <a:lnTo>
                    <a:pt x="224" y="78"/>
                  </a:lnTo>
                  <a:lnTo>
                    <a:pt x="224" y="80"/>
                  </a:lnTo>
                  <a:lnTo>
                    <a:pt x="222" y="82"/>
                  </a:lnTo>
                  <a:lnTo>
                    <a:pt x="220" y="82"/>
                  </a:lnTo>
                  <a:lnTo>
                    <a:pt x="218" y="78"/>
                  </a:lnTo>
                  <a:lnTo>
                    <a:pt x="208" y="80"/>
                  </a:lnTo>
                  <a:lnTo>
                    <a:pt x="204" y="80"/>
                  </a:lnTo>
                  <a:lnTo>
                    <a:pt x="200" y="80"/>
                  </a:lnTo>
                  <a:lnTo>
                    <a:pt x="194" y="82"/>
                  </a:lnTo>
                  <a:lnTo>
                    <a:pt x="190" y="84"/>
                  </a:lnTo>
                  <a:lnTo>
                    <a:pt x="184" y="86"/>
                  </a:lnTo>
                  <a:lnTo>
                    <a:pt x="182" y="88"/>
                  </a:lnTo>
                  <a:lnTo>
                    <a:pt x="180" y="88"/>
                  </a:lnTo>
                  <a:lnTo>
                    <a:pt x="178" y="90"/>
                  </a:lnTo>
                  <a:lnTo>
                    <a:pt x="174" y="92"/>
                  </a:lnTo>
                  <a:lnTo>
                    <a:pt x="172" y="92"/>
                  </a:lnTo>
                  <a:lnTo>
                    <a:pt x="170" y="92"/>
                  </a:lnTo>
                  <a:lnTo>
                    <a:pt x="168" y="92"/>
                  </a:lnTo>
                  <a:lnTo>
                    <a:pt x="166" y="94"/>
                  </a:lnTo>
                  <a:lnTo>
                    <a:pt x="164" y="96"/>
                  </a:lnTo>
                  <a:lnTo>
                    <a:pt x="162" y="98"/>
                  </a:lnTo>
                  <a:lnTo>
                    <a:pt x="158" y="100"/>
                  </a:lnTo>
                  <a:lnTo>
                    <a:pt x="152" y="102"/>
                  </a:lnTo>
                  <a:lnTo>
                    <a:pt x="146" y="102"/>
                  </a:lnTo>
                  <a:lnTo>
                    <a:pt x="140" y="102"/>
                  </a:lnTo>
                  <a:lnTo>
                    <a:pt x="136" y="102"/>
                  </a:lnTo>
                  <a:lnTo>
                    <a:pt x="132" y="100"/>
                  </a:lnTo>
                  <a:lnTo>
                    <a:pt x="128" y="98"/>
                  </a:lnTo>
                  <a:lnTo>
                    <a:pt x="126" y="98"/>
                  </a:lnTo>
                  <a:lnTo>
                    <a:pt x="124" y="100"/>
                  </a:lnTo>
                  <a:lnTo>
                    <a:pt x="124" y="102"/>
                  </a:lnTo>
                  <a:lnTo>
                    <a:pt x="120" y="108"/>
                  </a:lnTo>
                  <a:lnTo>
                    <a:pt x="118" y="110"/>
                  </a:lnTo>
                  <a:lnTo>
                    <a:pt x="116" y="110"/>
                  </a:lnTo>
                  <a:lnTo>
                    <a:pt x="114" y="110"/>
                  </a:lnTo>
                  <a:lnTo>
                    <a:pt x="112" y="108"/>
                  </a:lnTo>
                  <a:lnTo>
                    <a:pt x="114" y="106"/>
                  </a:lnTo>
                  <a:lnTo>
                    <a:pt x="116" y="104"/>
                  </a:lnTo>
                  <a:lnTo>
                    <a:pt x="116" y="102"/>
                  </a:lnTo>
                  <a:lnTo>
                    <a:pt x="116" y="100"/>
                  </a:lnTo>
                  <a:lnTo>
                    <a:pt x="108" y="102"/>
                  </a:lnTo>
                  <a:lnTo>
                    <a:pt x="102" y="106"/>
                  </a:lnTo>
                  <a:lnTo>
                    <a:pt x="98" y="104"/>
                  </a:lnTo>
                  <a:lnTo>
                    <a:pt x="96" y="104"/>
                  </a:lnTo>
                  <a:lnTo>
                    <a:pt x="94" y="104"/>
                  </a:lnTo>
                  <a:lnTo>
                    <a:pt x="92" y="106"/>
                  </a:lnTo>
                  <a:lnTo>
                    <a:pt x="88" y="108"/>
                  </a:lnTo>
                  <a:lnTo>
                    <a:pt x="84" y="108"/>
                  </a:lnTo>
                  <a:lnTo>
                    <a:pt x="82" y="108"/>
                  </a:lnTo>
                  <a:lnTo>
                    <a:pt x="80" y="106"/>
                  </a:lnTo>
                  <a:lnTo>
                    <a:pt x="76" y="104"/>
                  </a:lnTo>
                  <a:lnTo>
                    <a:pt x="70" y="104"/>
                  </a:lnTo>
                  <a:lnTo>
                    <a:pt x="64" y="102"/>
                  </a:lnTo>
                  <a:lnTo>
                    <a:pt x="60" y="102"/>
                  </a:lnTo>
                  <a:lnTo>
                    <a:pt x="58" y="104"/>
                  </a:lnTo>
                  <a:lnTo>
                    <a:pt x="58" y="106"/>
                  </a:lnTo>
                  <a:lnTo>
                    <a:pt x="54" y="108"/>
                  </a:lnTo>
                  <a:lnTo>
                    <a:pt x="52" y="110"/>
                  </a:lnTo>
                  <a:lnTo>
                    <a:pt x="48" y="110"/>
                  </a:lnTo>
                  <a:lnTo>
                    <a:pt x="46" y="110"/>
                  </a:lnTo>
                  <a:lnTo>
                    <a:pt x="42" y="108"/>
                  </a:lnTo>
                  <a:lnTo>
                    <a:pt x="38" y="106"/>
                  </a:lnTo>
                  <a:lnTo>
                    <a:pt x="34" y="106"/>
                  </a:lnTo>
                  <a:lnTo>
                    <a:pt x="32" y="106"/>
                  </a:lnTo>
                  <a:lnTo>
                    <a:pt x="30" y="104"/>
                  </a:lnTo>
                  <a:lnTo>
                    <a:pt x="26" y="102"/>
                  </a:lnTo>
                  <a:lnTo>
                    <a:pt x="22" y="100"/>
                  </a:lnTo>
                  <a:lnTo>
                    <a:pt x="18" y="96"/>
                  </a:lnTo>
                  <a:lnTo>
                    <a:pt x="14" y="94"/>
                  </a:lnTo>
                  <a:lnTo>
                    <a:pt x="12" y="90"/>
                  </a:lnTo>
                  <a:lnTo>
                    <a:pt x="12" y="86"/>
                  </a:lnTo>
                  <a:lnTo>
                    <a:pt x="10" y="82"/>
                  </a:lnTo>
                  <a:lnTo>
                    <a:pt x="10" y="78"/>
                  </a:lnTo>
                  <a:lnTo>
                    <a:pt x="8" y="76"/>
                  </a:lnTo>
                  <a:lnTo>
                    <a:pt x="2" y="70"/>
                  </a:lnTo>
                  <a:lnTo>
                    <a:pt x="2" y="68"/>
                  </a:lnTo>
                  <a:lnTo>
                    <a:pt x="2" y="66"/>
                  </a:lnTo>
                  <a:lnTo>
                    <a:pt x="0" y="62"/>
                  </a:lnTo>
                  <a:lnTo>
                    <a:pt x="0" y="58"/>
                  </a:lnTo>
                  <a:lnTo>
                    <a:pt x="0" y="54"/>
                  </a:lnTo>
                  <a:lnTo>
                    <a:pt x="2" y="54"/>
                  </a:lnTo>
                  <a:lnTo>
                    <a:pt x="2" y="52"/>
                  </a:lnTo>
                  <a:lnTo>
                    <a:pt x="4" y="50"/>
                  </a:lnTo>
                  <a:lnTo>
                    <a:pt x="6" y="48"/>
                  </a:lnTo>
                  <a:lnTo>
                    <a:pt x="8" y="44"/>
                  </a:lnTo>
                  <a:lnTo>
                    <a:pt x="14" y="44"/>
                  </a:lnTo>
                  <a:lnTo>
                    <a:pt x="18" y="44"/>
                  </a:lnTo>
                  <a:lnTo>
                    <a:pt x="20" y="46"/>
                  </a:lnTo>
                  <a:lnTo>
                    <a:pt x="26" y="46"/>
                  </a:lnTo>
                  <a:lnTo>
                    <a:pt x="30" y="44"/>
                  </a:lnTo>
                  <a:lnTo>
                    <a:pt x="32" y="42"/>
                  </a:lnTo>
                  <a:lnTo>
                    <a:pt x="36" y="40"/>
                  </a:lnTo>
                  <a:lnTo>
                    <a:pt x="38" y="40"/>
                  </a:lnTo>
                  <a:lnTo>
                    <a:pt x="42" y="40"/>
                  </a:lnTo>
                  <a:lnTo>
                    <a:pt x="50" y="40"/>
                  </a:lnTo>
                  <a:lnTo>
                    <a:pt x="46" y="38"/>
                  </a:lnTo>
                  <a:lnTo>
                    <a:pt x="42" y="38"/>
                  </a:lnTo>
                  <a:lnTo>
                    <a:pt x="40" y="36"/>
                  </a:lnTo>
                  <a:lnTo>
                    <a:pt x="38" y="34"/>
                  </a:lnTo>
                  <a:lnTo>
                    <a:pt x="38" y="32"/>
                  </a:lnTo>
                  <a:lnTo>
                    <a:pt x="38" y="28"/>
                  </a:lnTo>
                  <a:lnTo>
                    <a:pt x="40" y="24"/>
                  </a:lnTo>
                  <a:lnTo>
                    <a:pt x="42" y="20"/>
                  </a:lnTo>
                  <a:lnTo>
                    <a:pt x="48" y="16"/>
                  </a:lnTo>
                  <a:lnTo>
                    <a:pt x="50" y="16"/>
                  </a:lnTo>
                  <a:lnTo>
                    <a:pt x="52" y="16"/>
                  </a:lnTo>
                  <a:lnTo>
                    <a:pt x="56" y="16"/>
                  </a:lnTo>
                  <a:lnTo>
                    <a:pt x="60" y="16"/>
                  </a:lnTo>
                  <a:lnTo>
                    <a:pt x="62" y="16"/>
                  </a:lnTo>
                  <a:lnTo>
                    <a:pt x="64" y="16"/>
                  </a:lnTo>
                  <a:lnTo>
                    <a:pt x="66" y="16"/>
                  </a:lnTo>
                  <a:lnTo>
                    <a:pt x="72" y="14"/>
                  </a:lnTo>
                  <a:lnTo>
                    <a:pt x="76" y="10"/>
                  </a:lnTo>
                  <a:lnTo>
                    <a:pt x="82" y="8"/>
                  </a:lnTo>
                  <a:lnTo>
                    <a:pt x="86" y="4"/>
                  </a:lnTo>
                  <a:lnTo>
                    <a:pt x="88" y="4"/>
                  </a:lnTo>
                  <a:lnTo>
                    <a:pt x="88" y="2"/>
                  </a:lnTo>
                  <a:lnTo>
                    <a:pt x="90" y="0"/>
                  </a:lnTo>
                  <a:lnTo>
                    <a:pt x="94" y="0"/>
                  </a:lnTo>
                  <a:lnTo>
                    <a:pt x="98" y="0"/>
                  </a:lnTo>
                  <a:lnTo>
                    <a:pt x="104" y="2"/>
                  </a:lnTo>
                  <a:lnTo>
                    <a:pt x="112" y="4"/>
                  </a:lnTo>
                  <a:lnTo>
                    <a:pt x="114" y="6"/>
                  </a:lnTo>
                  <a:lnTo>
                    <a:pt x="118" y="8"/>
                  </a:lnTo>
                  <a:lnTo>
                    <a:pt x="122" y="12"/>
                  </a:lnTo>
                  <a:lnTo>
                    <a:pt x="128" y="16"/>
                  </a:lnTo>
                  <a:lnTo>
                    <a:pt x="128" y="14"/>
                  </a:lnTo>
                  <a:lnTo>
                    <a:pt x="132" y="14"/>
                  </a:lnTo>
                  <a:lnTo>
                    <a:pt x="136" y="14"/>
                  </a:lnTo>
                  <a:lnTo>
                    <a:pt x="138" y="12"/>
                  </a:lnTo>
                  <a:lnTo>
                    <a:pt x="140" y="12"/>
                  </a:lnTo>
                  <a:lnTo>
                    <a:pt x="142" y="12"/>
                  </a:lnTo>
                  <a:lnTo>
                    <a:pt x="146" y="12"/>
                  </a:lnTo>
                  <a:lnTo>
                    <a:pt x="152" y="12"/>
                  </a:lnTo>
                  <a:lnTo>
                    <a:pt x="156" y="14"/>
                  </a:lnTo>
                  <a:lnTo>
                    <a:pt x="158" y="16"/>
                  </a:lnTo>
                  <a:lnTo>
                    <a:pt x="162" y="18"/>
                  </a:lnTo>
                  <a:lnTo>
                    <a:pt x="166" y="22"/>
                  </a:lnTo>
                  <a:lnTo>
                    <a:pt x="170" y="24"/>
                  </a:lnTo>
                  <a:lnTo>
                    <a:pt x="180" y="26"/>
                  </a:lnTo>
                  <a:lnTo>
                    <a:pt x="182" y="28"/>
                  </a:lnTo>
                  <a:lnTo>
                    <a:pt x="186" y="28"/>
                  </a:lnTo>
                  <a:lnTo>
                    <a:pt x="188" y="3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49" name="Freeform 240">
              <a:extLst>
                <a:ext uri="{FF2B5EF4-FFF2-40B4-BE49-F238E27FC236}">
                  <a16:creationId xmlns:a16="http://schemas.microsoft.com/office/drawing/2014/main" xmlns="" id="{FD2CADAC-01E7-48CE-96F9-1F3961B8DA9F}"/>
                </a:ext>
              </a:extLst>
            </p:cNvPr>
            <p:cNvSpPr>
              <a:spLocks/>
            </p:cNvSpPr>
            <p:nvPr/>
          </p:nvSpPr>
          <p:spPr bwMode="gray">
            <a:xfrm>
              <a:off x="1119" y="2438"/>
              <a:ext cx="110" cy="90"/>
            </a:xfrm>
            <a:custGeom>
              <a:avLst/>
              <a:gdLst>
                <a:gd name="T0" fmla="*/ 28 w 110"/>
                <a:gd name="T1" fmla="*/ 74 h 90"/>
                <a:gd name="T2" fmla="*/ 30 w 110"/>
                <a:gd name="T3" fmla="*/ 60 h 90"/>
                <a:gd name="T4" fmla="*/ 32 w 110"/>
                <a:gd name="T5" fmla="*/ 58 h 90"/>
                <a:gd name="T6" fmla="*/ 32 w 110"/>
                <a:gd name="T7" fmla="*/ 54 h 90"/>
                <a:gd name="T8" fmla="*/ 30 w 110"/>
                <a:gd name="T9" fmla="*/ 50 h 90"/>
                <a:gd name="T10" fmla="*/ 26 w 110"/>
                <a:gd name="T11" fmla="*/ 44 h 90"/>
                <a:gd name="T12" fmla="*/ 22 w 110"/>
                <a:gd name="T13" fmla="*/ 36 h 90"/>
                <a:gd name="T14" fmla="*/ 18 w 110"/>
                <a:gd name="T15" fmla="*/ 24 h 90"/>
                <a:gd name="T16" fmla="*/ 14 w 110"/>
                <a:gd name="T17" fmla="*/ 22 h 90"/>
                <a:gd name="T18" fmla="*/ 4 w 110"/>
                <a:gd name="T19" fmla="*/ 12 h 90"/>
                <a:gd name="T20" fmla="*/ 4 w 110"/>
                <a:gd name="T21" fmla="*/ 6 h 90"/>
                <a:gd name="T22" fmla="*/ 0 w 110"/>
                <a:gd name="T23" fmla="*/ 0 h 90"/>
                <a:gd name="T24" fmla="*/ 2 w 110"/>
                <a:gd name="T25" fmla="*/ 0 h 90"/>
                <a:gd name="T26" fmla="*/ 10 w 110"/>
                <a:gd name="T27" fmla="*/ 0 h 90"/>
                <a:gd name="T28" fmla="*/ 18 w 110"/>
                <a:gd name="T29" fmla="*/ 4 h 90"/>
                <a:gd name="T30" fmla="*/ 24 w 110"/>
                <a:gd name="T31" fmla="*/ 10 h 90"/>
                <a:gd name="T32" fmla="*/ 32 w 110"/>
                <a:gd name="T33" fmla="*/ 16 h 90"/>
                <a:gd name="T34" fmla="*/ 44 w 110"/>
                <a:gd name="T35" fmla="*/ 18 h 90"/>
                <a:gd name="T36" fmla="*/ 58 w 110"/>
                <a:gd name="T37" fmla="*/ 12 h 90"/>
                <a:gd name="T38" fmla="*/ 84 w 110"/>
                <a:gd name="T39" fmla="*/ 18 h 90"/>
                <a:gd name="T40" fmla="*/ 100 w 110"/>
                <a:gd name="T41" fmla="*/ 24 h 90"/>
                <a:gd name="T42" fmla="*/ 104 w 110"/>
                <a:gd name="T43" fmla="*/ 26 h 90"/>
                <a:gd name="T44" fmla="*/ 110 w 110"/>
                <a:gd name="T45" fmla="*/ 30 h 90"/>
                <a:gd name="T46" fmla="*/ 110 w 110"/>
                <a:gd name="T47" fmla="*/ 34 h 90"/>
                <a:gd name="T48" fmla="*/ 108 w 110"/>
                <a:gd name="T49" fmla="*/ 42 h 90"/>
                <a:gd name="T50" fmla="*/ 106 w 110"/>
                <a:gd name="T51" fmla="*/ 46 h 90"/>
                <a:gd name="T52" fmla="*/ 104 w 110"/>
                <a:gd name="T53" fmla="*/ 52 h 90"/>
                <a:gd name="T54" fmla="*/ 100 w 110"/>
                <a:gd name="T55" fmla="*/ 56 h 90"/>
                <a:gd name="T56" fmla="*/ 98 w 110"/>
                <a:gd name="T57" fmla="*/ 58 h 90"/>
                <a:gd name="T58" fmla="*/ 94 w 110"/>
                <a:gd name="T59" fmla="*/ 66 h 90"/>
                <a:gd name="T60" fmla="*/ 94 w 110"/>
                <a:gd name="T61" fmla="*/ 68 h 90"/>
                <a:gd name="T62" fmla="*/ 90 w 110"/>
                <a:gd name="T63" fmla="*/ 70 h 90"/>
                <a:gd name="T64" fmla="*/ 82 w 110"/>
                <a:gd name="T65" fmla="*/ 72 h 90"/>
                <a:gd name="T66" fmla="*/ 74 w 110"/>
                <a:gd name="T67" fmla="*/ 82 h 90"/>
                <a:gd name="T68" fmla="*/ 70 w 110"/>
                <a:gd name="T69" fmla="*/ 88 h 90"/>
                <a:gd name="T70" fmla="*/ 62 w 110"/>
                <a:gd name="T71" fmla="*/ 88 h 90"/>
                <a:gd name="T72" fmla="*/ 56 w 110"/>
                <a:gd name="T73" fmla="*/ 88 h 90"/>
                <a:gd name="T74" fmla="*/ 36 w 110"/>
                <a:gd name="T75" fmla="*/ 90 h 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0"/>
                <a:gd name="T115" fmla="*/ 0 h 90"/>
                <a:gd name="T116" fmla="*/ 110 w 110"/>
                <a:gd name="T117" fmla="*/ 90 h 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0" h="90">
                  <a:moveTo>
                    <a:pt x="36" y="90"/>
                  </a:moveTo>
                  <a:lnTo>
                    <a:pt x="28" y="74"/>
                  </a:lnTo>
                  <a:lnTo>
                    <a:pt x="24" y="66"/>
                  </a:lnTo>
                  <a:lnTo>
                    <a:pt x="30" y="60"/>
                  </a:lnTo>
                  <a:lnTo>
                    <a:pt x="32" y="58"/>
                  </a:lnTo>
                  <a:lnTo>
                    <a:pt x="32" y="56"/>
                  </a:lnTo>
                  <a:lnTo>
                    <a:pt x="32" y="54"/>
                  </a:lnTo>
                  <a:lnTo>
                    <a:pt x="30" y="50"/>
                  </a:lnTo>
                  <a:lnTo>
                    <a:pt x="28" y="48"/>
                  </a:lnTo>
                  <a:lnTo>
                    <a:pt x="26" y="44"/>
                  </a:lnTo>
                  <a:lnTo>
                    <a:pt x="24" y="40"/>
                  </a:lnTo>
                  <a:lnTo>
                    <a:pt x="22" y="36"/>
                  </a:lnTo>
                  <a:lnTo>
                    <a:pt x="22" y="30"/>
                  </a:lnTo>
                  <a:lnTo>
                    <a:pt x="18" y="24"/>
                  </a:lnTo>
                  <a:lnTo>
                    <a:pt x="18" y="20"/>
                  </a:lnTo>
                  <a:lnTo>
                    <a:pt x="14" y="22"/>
                  </a:lnTo>
                  <a:lnTo>
                    <a:pt x="4" y="14"/>
                  </a:lnTo>
                  <a:lnTo>
                    <a:pt x="4" y="12"/>
                  </a:lnTo>
                  <a:lnTo>
                    <a:pt x="4" y="10"/>
                  </a:lnTo>
                  <a:lnTo>
                    <a:pt x="4" y="6"/>
                  </a:lnTo>
                  <a:lnTo>
                    <a:pt x="2" y="2"/>
                  </a:lnTo>
                  <a:lnTo>
                    <a:pt x="0" y="0"/>
                  </a:lnTo>
                  <a:lnTo>
                    <a:pt x="2" y="0"/>
                  </a:lnTo>
                  <a:lnTo>
                    <a:pt x="4" y="0"/>
                  </a:lnTo>
                  <a:lnTo>
                    <a:pt x="10" y="0"/>
                  </a:lnTo>
                  <a:lnTo>
                    <a:pt x="18" y="2"/>
                  </a:lnTo>
                  <a:lnTo>
                    <a:pt x="18" y="4"/>
                  </a:lnTo>
                  <a:lnTo>
                    <a:pt x="20" y="6"/>
                  </a:lnTo>
                  <a:lnTo>
                    <a:pt x="24" y="10"/>
                  </a:lnTo>
                  <a:lnTo>
                    <a:pt x="28" y="12"/>
                  </a:lnTo>
                  <a:lnTo>
                    <a:pt x="32" y="16"/>
                  </a:lnTo>
                  <a:lnTo>
                    <a:pt x="38" y="18"/>
                  </a:lnTo>
                  <a:lnTo>
                    <a:pt x="44" y="18"/>
                  </a:lnTo>
                  <a:lnTo>
                    <a:pt x="48" y="16"/>
                  </a:lnTo>
                  <a:lnTo>
                    <a:pt x="58" y="12"/>
                  </a:lnTo>
                  <a:lnTo>
                    <a:pt x="70" y="12"/>
                  </a:lnTo>
                  <a:lnTo>
                    <a:pt x="84" y="18"/>
                  </a:lnTo>
                  <a:lnTo>
                    <a:pt x="98" y="22"/>
                  </a:lnTo>
                  <a:lnTo>
                    <a:pt x="100" y="24"/>
                  </a:lnTo>
                  <a:lnTo>
                    <a:pt x="102" y="24"/>
                  </a:lnTo>
                  <a:lnTo>
                    <a:pt x="104" y="26"/>
                  </a:lnTo>
                  <a:lnTo>
                    <a:pt x="108" y="28"/>
                  </a:lnTo>
                  <a:lnTo>
                    <a:pt x="110" y="30"/>
                  </a:lnTo>
                  <a:lnTo>
                    <a:pt x="110" y="32"/>
                  </a:lnTo>
                  <a:lnTo>
                    <a:pt x="110" y="34"/>
                  </a:lnTo>
                  <a:lnTo>
                    <a:pt x="108" y="36"/>
                  </a:lnTo>
                  <a:lnTo>
                    <a:pt x="108" y="42"/>
                  </a:lnTo>
                  <a:lnTo>
                    <a:pt x="106" y="46"/>
                  </a:lnTo>
                  <a:lnTo>
                    <a:pt x="104" y="48"/>
                  </a:lnTo>
                  <a:lnTo>
                    <a:pt x="104" y="52"/>
                  </a:lnTo>
                  <a:lnTo>
                    <a:pt x="102" y="54"/>
                  </a:lnTo>
                  <a:lnTo>
                    <a:pt x="100" y="56"/>
                  </a:lnTo>
                  <a:lnTo>
                    <a:pt x="98" y="56"/>
                  </a:lnTo>
                  <a:lnTo>
                    <a:pt x="98" y="58"/>
                  </a:lnTo>
                  <a:lnTo>
                    <a:pt x="96" y="62"/>
                  </a:lnTo>
                  <a:lnTo>
                    <a:pt x="94" y="66"/>
                  </a:lnTo>
                  <a:lnTo>
                    <a:pt x="96" y="68"/>
                  </a:lnTo>
                  <a:lnTo>
                    <a:pt x="94" y="68"/>
                  </a:lnTo>
                  <a:lnTo>
                    <a:pt x="92" y="68"/>
                  </a:lnTo>
                  <a:lnTo>
                    <a:pt x="90" y="70"/>
                  </a:lnTo>
                  <a:lnTo>
                    <a:pt x="86" y="70"/>
                  </a:lnTo>
                  <a:lnTo>
                    <a:pt x="82" y="72"/>
                  </a:lnTo>
                  <a:lnTo>
                    <a:pt x="78" y="76"/>
                  </a:lnTo>
                  <a:lnTo>
                    <a:pt x="74" y="82"/>
                  </a:lnTo>
                  <a:lnTo>
                    <a:pt x="72" y="88"/>
                  </a:lnTo>
                  <a:lnTo>
                    <a:pt x="70" y="88"/>
                  </a:lnTo>
                  <a:lnTo>
                    <a:pt x="68" y="88"/>
                  </a:lnTo>
                  <a:lnTo>
                    <a:pt x="62" y="88"/>
                  </a:lnTo>
                  <a:lnTo>
                    <a:pt x="58" y="88"/>
                  </a:lnTo>
                  <a:lnTo>
                    <a:pt x="56" y="88"/>
                  </a:lnTo>
                  <a:lnTo>
                    <a:pt x="54" y="86"/>
                  </a:lnTo>
                  <a:lnTo>
                    <a:pt x="36" y="9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0" name="Freeform 241">
              <a:extLst>
                <a:ext uri="{FF2B5EF4-FFF2-40B4-BE49-F238E27FC236}">
                  <a16:creationId xmlns:a16="http://schemas.microsoft.com/office/drawing/2014/main" xmlns="" id="{43C5AF7E-3E84-454B-8685-C3024134C37E}"/>
                </a:ext>
              </a:extLst>
            </p:cNvPr>
            <p:cNvSpPr>
              <a:spLocks/>
            </p:cNvSpPr>
            <p:nvPr/>
          </p:nvSpPr>
          <p:spPr bwMode="gray">
            <a:xfrm>
              <a:off x="1107" y="2524"/>
              <a:ext cx="84" cy="84"/>
            </a:xfrm>
            <a:custGeom>
              <a:avLst/>
              <a:gdLst>
                <a:gd name="T0" fmla="*/ 84 w 84"/>
                <a:gd name="T1" fmla="*/ 2 h 84"/>
                <a:gd name="T2" fmla="*/ 72 w 84"/>
                <a:gd name="T3" fmla="*/ 4 h 84"/>
                <a:gd name="T4" fmla="*/ 72 w 84"/>
                <a:gd name="T5" fmla="*/ 4 h 84"/>
                <a:gd name="T6" fmla="*/ 70 w 84"/>
                <a:gd name="T7" fmla="*/ 4 h 84"/>
                <a:gd name="T8" fmla="*/ 68 w 84"/>
                <a:gd name="T9" fmla="*/ 2 h 84"/>
                <a:gd name="T10" fmla="*/ 66 w 84"/>
                <a:gd name="T11" fmla="*/ 0 h 84"/>
                <a:gd name="T12" fmla="*/ 48 w 84"/>
                <a:gd name="T13" fmla="*/ 4 h 84"/>
                <a:gd name="T14" fmla="*/ 34 w 84"/>
                <a:gd name="T15" fmla="*/ 6 h 84"/>
                <a:gd name="T16" fmla="*/ 20 w 84"/>
                <a:gd name="T17" fmla="*/ 8 h 84"/>
                <a:gd name="T18" fmla="*/ 20 w 84"/>
                <a:gd name="T19" fmla="*/ 10 h 84"/>
                <a:gd name="T20" fmla="*/ 18 w 84"/>
                <a:gd name="T21" fmla="*/ 12 h 84"/>
                <a:gd name="T22" fmla="*/ 18 w 84"/>
                <a:gd name="T23" fmla="*/ 16 h 84"/>
                <a:gd name="T24" fmla="*/ 18 w 84"/>
                <a:gd name="T25" fmla="*/ 16 h 84"/>
                <a:gd name="T26" fmla="*/ 16 w 84"/>
                <a:gd name="T27" fmla="*/ 18 h 84"/>
                <a:gd name="T28" fmla="*/ 12 w 84"/>
                <a:gd name="T29" fmla="*/ 20 h 84"/>
                <a:gd name="T30" fmla="*/ 8 w 84"/>
                <a:gd name="T31" fmla="*/ 22 h 84"/>
                <a:gd name="T32" fmla="*/ 6 w 84"/>
                <a:gd name="T33" fmla="*/ 26 h 84"/>
                <a:gd name="T34" fmla="*/ 2 w 84"/>
                <a:gd name="T35" fmla="*/ 30 h 84"/>
                <a:gd name="T36" fmla="*/ 0 w 84"/>
                <a:gd name="T37" fmla="*/ 36 h 84"/>
                <a:gd name="T38" fmla="*/ 0 w 84"/>
                <a:gd name="T39" fmla="*/ 36 h 84"/>
                <a:gd name="T40" fmla="*/ 0 w 84"/>
                <a:gd name="T41" fmla="*/ 38 h 84"/>
                <a:gd name="T42" fmla="*/ 0 w 84"/>
                <a:gd name="T43" fmla="*/ 40 h 84"/>
                <a:gd name="T44" fmla="*/ 2 w 84"/>
                <a:gd name="T45" fmla="*/ 44 h 84"/>
                <a:gd name="T46" fmla="*/ 4 w 84"/>
                <a:gd name="T47" fmla="*/ 48 h 84"/>
                <a:gd name="T48" fmla="*/ 10 w 84"/>
                <a:gd name="T49" fmla="*/ 56 h 84"/>
                <a:gd name="T50" fmla="*/ 18 w 84"/>
                <a:gd name="T51" fmla="*/ 66 h 84"/>
                <a:gd name="T52" fmla="*/ 26 w 84"/>
                <a:gd name="T53" fmla="*/ 76 h 84"/>
                <a:gd name="T54" fmla="*/ 30 w 84"/>
                <a:gd name="T55" fmla="*/ 84 h 84"/>
                <a:gd name="T56" fmla="*/ 42 w 84"/>
                <a:gd name="T57" fmla="*/ 84 h 84"/>
                <a:gd name="T58" fmla="*/ 44 w 84"/>
                <a:gd name="T59" fmla="*/ 66 h 84"/>
                <a:gd name="T60" fmla="*/ 46 w 84"/>
                <a:gd name="T61" fmla="*/ 66 h 84"/>
                <a:gd name="T62" fmla="*/ 48 w 84"/>
                <a:gd name="T63" fmla="*/ 64 h 84"/>
                <a:gd name="T64" fmla="*/ 50 w 84"/>
                <a:gd name="T65" fmla="*/ 62 h 84"/>
                <a:gd name="T66" fmla="*/ 54 w 84"/>
                <a:gd name="T67" fmla="*/ 56 h 84"/>
                <a:gd name="T68" fmla="*/ 60 w 84"/>
                <a:gd name="T69" fmla="*/ 48 h 84"/>
                <a:gd name="T70" fmla="*/ 58 w 84"/>
                <a:gd name="T71" fmla="*/ 48 h 84"/>
                <a:gd name="T72" fmla="*/ 58 w 84"/>
                <a:gd name="T73" fmla="*/ 46 h 84"/>
                <a:gd name="T74" fmla="*/ 58 w 84"/>
                <a:gd name="T75" fmla="*/ 42 h 84"/>
                <a:gd name="T76" fmla="*/ 58 w 84"/>
                <a:gd name="T77" fmla="*/ 38 h 84"/>
                <a:gd name="T78" fmla="*/ 60 w 84"/>
                <a:gd name="T79" fmla="*/ 32 h 84"/>
                <a:gd name="T80" fmla="*/ 64 w 84"/>
                <a:gd name="T81" fmla="*/ 26 h 84"/>
                <a:gd name="T82" fmla="*/ 64 w 84"/>
                <a:gd name="T83" fmla="*/ 24 h 84"/>
                <a:gd name="T84" fmla="*/ 64 w 84"/>
                <a:gd name="T85" fmla="*/ 22 h 84"/>
                <a:gd name="T86" fmla="*/ 68 w 84"/>
                <a:gd name="T87" fmla="*/ 20 h 84"/>
                <a:gd name="T88" fmla="*/ 70 w 84"/>
                <a:gd name="T89" fmla="*/ 18 h 84"/>
                <a:gd name="T90" fmla="*/ 74 w 84"/>
                <a:gd name="T91" fmla="*/ 16 h 84"/>
                <a:gd name="T92" fmla="*/ 78 w 84"/>
                <a:gd name="T93" fmla="*/ 16 h 84"/>
                <a:gd name="T94" fmla="*/ 84 w 84"/>
                <a:gd name="T95" fmla="*/ 18 h 84"/>
                <a:gd name="T96" fmla="*/ 84 w 84"/>
                <a:gd name="T97" fmla="*/ 2 h 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4"/>
                <a:gd name="T148" fmla="*/ 0 h 84"/>
                <a:gd name="T149" fmla="*/ 84 w 84"/>
                <a:gd name="T150" fmla="*/ 84 h 8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4" h="84">
                  <a:moveTo>
                    <a:pt x="84" y="2"/>
                  </a:moveTo>
                  <a:lnTo>
                    <a:pt x="72" y="4"/>
                  </a:lnTo>
                  <a:lnTo>
                    <a:pt x="70" y="4"/>
                  </a:lnTo>
                  <a:lnTo>
                    <a:pt x="68" y="2"/>
                  </a:lnTo>
                  <a:lnTo>
                    <a:pt x="66" y="0"/>
                  </a:lnTo>
                  <a:lnTo>
                    <a:pt x="48" y="4"/>
                  </a:lnTo>
                  <a:lnTo>
                    <a:pt x="34" y="6"/>
                  </a:lnTo>
                  <a:lnTo>
                    <a:pt x="20" y="8"/>
                  </a:lnTo>
                  <a:lnTo>
                    <a:pt x="20" y="10"/>
                  </a:lnTo>
                  <a:lnTo>
                    <a:pt x="18" y="12"/>
                  </a:lnTo>
                  <a:lnTo>
                    <a:pt x="18" y="16"/>
                  </a:lnTo>
                  <a:lnTo>
                    <a:pt x="16" y="18"/>
                  </a:lnTo>
                  <a:lnTo>
                    <a:pt x="12" y="20"/>
                  </a:lnTo>
                  <a:lnTo>
                    <a:pt x="8" y="22"/>
                  </a:lnTo>
                  <a:lnTo>
                    <a:pt x="6" y="26"/>
                  </a:lnTo>
                  <a:lnTo>
                    <a:pt x="2" y="30"/>
                  </a:lnTo>
                  <a:lnTo>
                    <a:pt x="0" y="36"/>
                  </a:lnTo>
                  <a:lnTo>
                    <a:pt x="0" y="38"/>
                  </a:lnTo>
                  <a:lnTo>
                    <a:pt x="0" y="40"/>
                  </a:lnTo>
                  <a:lnTo>
                    <a:pt x="2" y="44"/>
                  </a:lnTo>
                  <a:lnTo>
                    <a:pt x="4" y="48"/>
                  </a:lnTo>
                  <a:lnTo>
                    <a:pt x="10" y="56"/>
                  </a:lnTo>
                  <a:lnTo>
                    <a:pt x="18" y="66"/>
                  </a:lnTo>
                  <a:lnTo>
                    <a:pt x="26" y="76"/>
                  </a:lnTo>
                  <a:lnTo>
                    <a:pt x="30" y="84"/>
                  </a:lnTo>
                  <a:lnTo>
                    <a:pt x="42" y="84"/>
                  </a:lnTo>
                  <a:lnTo>
                    <a:pt x="44" y="66"/>
                  </a:lnTo>
                  <a:lnTo>
                    <a:pt x="46" y="66"/>
                  </a:lnTo>
                  <a:lnTo>
                    <a:pt x="48" y="64"/>
                  </a:lnTo>
                  <a:lnTo>
                    <a:pt x="50" y="62"/>
                  </a:lnTo>
                  <a:lnTo>
                    <a:pt x="54" y="56"/>
                  </a:lnTo>
                  <a:lnTo>
                    <a:pt x="60" y="48"/>
                  </a:lnTo>
                  <a:lnTo>
                    <a:pt x="58" y="48"/>
                  </a:lnTo>
                  <a:lnTo>
                    <a:pt x="58" y="46"/>
                  </a:lnTo>
                  <a:lnTo>
                    <a:pt x="58" y="42"/>
                  </a:lnTo>
                  <a:lnTo>
                    <a:pt x="58" y="38"/>
                  </a:lnTo>
                  <a:lnTo>
                    <a:pt x="60" y="32"/>
                  </a:lnTo>
                  <a:lnTo>
                    <a:pt x="64" y="26"/>
                  </a:lnTo>
                  <a:lnTo>
                    <a:pt x="64" y="24"/>
                  </a:lnTo>
                  <a:lnTo>
                    <a:pt x="64" y="22"/>
                  </a:lnTo>
                  <a:lnTo>
                    <a:pt x="68" y="20"/>
                  </a:lnTo>
                  <a:lnTo>
                    <a:pt x="70" y="18"/>
                  </a:lnTo>
                  <a:lnTo>
                    <a:pt x="74" y="16"/>
                  </a:lnTo>
                  <a:lnTo>
                    <a:pt x="78" y="16"/>
                  </a:lnTo>
                  <a:lnTo>
                    <a:pt x="84" y="18"/>
                  </a:lnTo>
                  <a:lnTo>
                    <a:pt x="84"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1" name="Freeform 242">
              <a:extLst>
                <a:ext uri="{FF2B5EF4-FFF2-40B4-BE49-F238E27FC236}">
                  <a16:creationId xmlns:a16="http://schemas.microsoft.com/office/drawing/2014/main" xmlns="" id="{95988A22-B47C-48E5-BCD0-08FC604D9393}"/>
                </a:ext>
              </a:extLst>
            </p:cNvPr>
            <p:cNvSpPr>
              <a:spLocks/>
            </p:cNvSpPr>
            <p:nvPr/>
          </p:nvSpPr>
          <p:spPr bwMode="gray">
            <a:xfrm>
              <a:off x="1099" y="2496"/>
              <a:ext cx="28" cy="64"/>
            </a:xfrm>
            <a:custGeom>
              <a:avLst/>
              <a:gdLst>
                <a:gd name="T0" fmla="*/ 0 w 28"/>
                <a:gd name="T1" fmla="*/ 20 h 64"/>
                <a:gd name="T2" fmla="*/ 8 w 28"/>
                <a:gd name="T3" fmla="*/ 28 h 64"/>
                <a:gd name="T4" fmla="*/ 10 w 28"/>
                <a:gd name="T5" fmla="*/ 28 h 64"/>
                <a:gd name="T6" fmla="*/ 10 w 28"/>
                <a:gd name="T7" fmla="*/ 32 h 64"/>
                <a:gd name="T8" fmla="*/ 12 w 28"/>
                <a:gd name="T9" fmla="*/ 36 h 64"/>
                <a:gd name="T10" fmla="*/ 12 w 28"/>
                <a:gd name="T11" fmla="*/ 40 h 64"/>
                <a:gd name="T12" fmla="*/ 10 w 28"/>
                <a:gd name="T13" fmla="*/ 40 h 64"/>
                <a:gd name="T14" fmla="*/ 10 w 28"/>
                <a:gd name="T15" fmla="*/ 40 h 64"/>
                <a:gd name="T16" fmla="*/ 10 w 28"/>
                <a:gd name="T17" fmla="*/ 44 h 64"/>
                <a:gd name="T18" fmla="*/ 8 w 28"/>
                <a:gd name="T19" fmla="*/ 48 h 64"/>
                <a:gd name="T20" fmla="*/ 8 w 28"/>
                <a:gd name="T21" fmla="*/ 54 h 64"/>
                <a:gd name="T22" fmla="*/ 8 w 28"/>
                <a:gd name="T23" fmla="*/ 54 h 64"/>
                <a:gd name="T24" fmla="*/ 8 w 28"/>
                <a:gd name="T25" fmla="*/ 58 h 64"/>
                <a:gd name="T26" fmla="*/ 8 w 28"/>
                <a:gd name="T27" fmla="*/ 60 h 64"/>
                <a:gd name="T28" fmla="*/ 8 w 28"/>
                <a:gd name="T29" fmla="*/ 64 h 64"/>
                <a:gd name="T30" fmla="*/ 8 w 28"/>
                <a:gd name="T31" fmla="*/ 62 h 64"/>
                <a:gd name="T32" fmla="*/ 8 w 28"/>
                <a:gd name="T33" fmla="*/ 60 h 64"/>
                <a:gd name="T34" fmla="*/ 10 w 28"/>
                <a:gd name="T35" fmla="*/ 58 h 64"/>
                <a:gd name="T36" fmla="*/ 14 w 28"/>
                <a:gd name="T37" fmla="*/ 54 h 64"/>
                <a:gd name="T38" fmla="*/ 18 w 28"/>
                <a:gd name="T39" fmla="*/ 50 h 64"/>
                <a:gd name="T40" fmla="*/ 26 w 28"/>
                <a:gd name="T41" fmla="*/ 44 h 64"/>
                <a:gd name="T42" fmla="*/ 26 w 28"/>
                <a:gd name="T43" fmla="*/ 42 h 64"/>
                <a:gd name="T44" fmla="*/ 26 w 28"/>
                <a:gd name="T45" fmla="*/ 40 h 64"/>
                <a:gd name="T46" fmla="*/ 28 w 28"/>
                <a:gd name="T47" fmla="*/ 38 h 64"/>
                <a:gd name="T48" fmla="*/ 28 w 28"/>
                <a:gd name="T49" fmla="*/ 36 h 64"/>
                <a:gd name="T50" fmla="*/ 28 w 28"/>
                <a:gd name="T51" fmla="*/ 36 h 64"/>
                <a:gd name="T52" fmla="*/ 26 w 28"/>
                <a:gd name="T53" fmla="*/ 34 h 64"/>
                <a:gd name="T54" fmla="*/ 26 w 28"/>
                <a:gd name="T55" fmla="*/ 32 h 64"/>
                <a:gd name="T56" fmla="*/ 26 w 28"/>
                <a:gd name="T57" fmla="*/ 28 h 64"/>
                <a:gd name="T58" fmla="*/ 26 w 28"/>
                <a:gd name="T59" fmla="*/ 24 h 64"/>
                <a:gd name="T60" fmla="*/ 26 w 28"/>
                <a:gd name="T61" fmla="*/ 22 h 64"/>
                <a:gd name="T62" fmla="*/ 26 w 28"/>
                <a:gd name="T63" fmla="*/ 18 h 64"/>
                <a:gd name="T64" fmla="*/ 24 w 28"/>
                <a:gd name="T65" fmla="*/ 14 h 64"/>
                <a:gd name="T66" fmla="*/ 22 w 28"/>
                <a:gd name="T67" fmla="*/ 8 h 64"/>
                <a:gd name="T68" fmla="*/ 20 w 28"/>
                <a:gd name="T69" fmla="*/ 4 h 64"/>
                <a:gd name="T70" fmla="*/ 20 w 28"/>
                <a:gd name="T71" fmla="*/ 4 h 64"/>
                <a:gd name="T72" fmla="*/ 18 w 28"/>
                <a:gd name="T73" fmla="*/ 2 h 64"/>
                <a:gd name="T74" fmla="*/ 16 w 28"/>
                <a:gd name="T75" fmla="*/ 0 h 64"/>
                <a:gd name="T76" fmla="*/ 12 w 28"/>
                <a:gd name="T77" fmla="*/ 0 h 64"/>
                <a:gd name="T78" fmla="*/ 8 w 28"/>
                <a:gd name="T79" fmla="*/ 0 h 64"/>
                <a:gd name="T80" fmla="*/ 8 w 28"/>
                <a:gd name="T81" fmla="*/ 0 h 64"/>
                <a:gd name="T82" fmla="*/ 6 w 28"/>
                <a:gd name="T83" fmla="*/ 2 h 64"/>
                <a:gd name="T84" fmla="*/ 6 w 28"/>
                <a:gd name="T85" fmla="*/ 2 h 64"/>
                <a:gd name="T86" fmla="*/ 0 w 28"/>
                <a:gd name="T87" fmla="*/ 20 h 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
                <a:gd name="T133" fmla="*/ 0 h 64"/>
                <a:gd name="T134" fmla="*/ 28 w 28"/>
                <a:gd name="T135" fmla="*/ 64 h 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 h="64">
                  <a:moveTo>
                    <a:pt x="0" y="20"/>
                  </a:moveTo>
                  <a:lnTo>
                    <a:pt x="8" y="28"/>
                  </a:lnTo>
                  <a:lnTo>
                    <a:pt x="10" y="28"/>
                  </a:lnTo>
                  <a:lnTo>
                    <a:pt x="10" y="32"/>
                  </a:lnTo>
                  <a:lnTo>
                    <a:pt x="12" y="36"/>
                  </a:lnTo>
                  <a:lnTo>
                    <a:pt x="12" y="40"/>
                  </a:lnTo>
                  <a:lnTo>
                    <a:pt x="10" y="40"/>
                  </a:lnTo>
                  <a:lnTo>
                    <a:pt x="10" y="44"/>
                  </a:lnTo>
                  <a:lnTo>
                    <a:pt x="8" y="48"/>
                  </a:lnTo>
                  <a:lnTo>
                    <a:pt x="8" y="54"/>
                  </a:lnTo>
                  <a:lnTo>
                    <a:pt x="8" y="58"/>
                  </a:lnTo>
                  <a:lnTo>
                    <a:pt x="8" y="60"/>
                  </a:lnTo>
                  <a:lnTo>
                    <a:pt x="8" y="64"/>
                  </a:lnTo>
                  <a:lnTo>
                    <a:pt x="8" y="62"/>
                  </a:lnTo>
                  <a:lnTo>
                    <a:pt x="8" y="60"/>
                  </a:lnTo>
                  <a:lnTo>
                    <a:pt x="10" y="58"/>
                  </a:lnTo>
                  <a:lnTo>
                    <a:pt x="14" y="54"/>
                  </a:lnTo>
                  <a:lnTo>
                    <a:pt x="18" y="50"/>
                  </a:lnTo>
                  <a:lnTo>
                    <a:pt x="26" y="44"/>
                  </a:lnTo>
                  <a:lnTo>
                    <a:pt x="26" y="42"/>
                  </a:lnTo>
                  <a:lnTo>
                    <a:pt x="26" y="40"/>
                  </a:lnTo>
                  <a:lnTo>
                    <a:pt x="28" y="38"/>
                  </a:lnTo>
                  <a:lnTo>
                    <a:pt x="28" y="36"/>
                  </a:lnTo>
                  <a:lnTo>
                    <a:pt x="26" y="34"/>
                  </a:lnTo>
                  <a:lnTo>
                    <a:pt x="26" y="32"/>
                  </a:lnTo>
                  <a:lnTo>
                    <a:pt x="26" y="28"/>
                  </a:lnTo>
                  <a:lnTo>
                    <a:pt x="26" y="24"/>
                  </a:lnTo>
                  <a:lnTo>
                    <a:pt x="26" y="22"/>
                  </a:lnTo>
                  <a:lnTo>
                    <a:pt x="26" y="18"/>
                  </a:lnTo>
                  <a:lnTo>
                    <a:pt x="24" y="14"/>
                  </a:lnTo>
                  <a:lnTo>
                    <a:pt x="22" y="8"/>
                  </a:lnTo>
                  <a:lnTo>
                    <a:pt x="20" y="4"/>
                  </a:lnTo>
                  <a:lnTo>
                    <a:pt x="18" y="2"/>
                  </a:lnTo>
                  <a:lnTo>
                    <a:pt x="16" y="0"/>
                  </a:lnTo>
                  <a:lnTo>
                    <a:pt x="12" y="0"/>
                  </a:lnTo>
                  <a:lnTo>
                    <a:pt x="8" y="0"/>
                  </a:lnTo>
                  <a:lnTo>
                    <a:pt x="6" y="2"/>
                  </a:lnTo>
                  <a:lnTo>
                    <a:pt x="0" y="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2" name="Freeform 243">
              <a:extLst>
                <a:ext uri="{FF2B5EF4-FFF2-40B4-BE49-F238E27FC236}">
                  <a16:creationId xmlns:a16="http://schemas.microsoft.com/office/drawing/2014/main" xmlns="" id="{D7324C88-EB8A-405F-8D25-5773F0DA3AD5}"/>
                </a:ext>
              </a:extLst>
            </p:cNvPr>
            <p:cNvSpPr>
              <a:spLocks/>
            </p:cNvSpPr>
            <p:nvPr/>
          </p:nvSpPr>
          <p:spPr bwMode="gray">
            <a:xfrm>
              <a:off x="1013" y="2418"/>
              <a:ext cx="142" cy="114"/>
            </a:xfrm>
            <a:custGeom>
              <a:avLst/>
              <a:gdLst>
                <a:gd name="T0" fmla="*/ 20 w 142"/>
                <a:gd name="T1" fmla="*/ 42 h 114"/>
                <a:gd name="T2" fmla="*/ 20 w 142"/>
                <a:gd name="T3" fmla="*/ 40 h 114"/>
                <a:gd name="T4" fmla="*/ 18 w 142"/>
                <a:gd name="T5" fmla="*/ 38 h 114"/>
                <a:gd name="T6" fmla="*/ 20 w 142"/>
                <a:gd name="T7" fmla="*/ 36 h 114"/>
                <a:gd name="T8" fmla="*/ 14 w 142"/>
                <a:gd name="T9" fmla="*/ 34 h 114"/>
                <a:gd name="T10" fmla="*/ 6 w 142"/>
                <a:gd name="T11" fmla="*/ 30 h 114"/>
                <a:gd name="T12" fmla="*/ 0 w 142"/>
                <a:gd name="T13" fmla="*/ 26 h 114"/>
                <a:gd name="T14" fmla="*/ 2 w 142"/>
                <a:gd name="T15" fmla="*/ 24 h 114"/>
                <a:gd name="T16" fmla="*/ 20 w 142"/>
                <a:gd name="T17" fmla="*/ 16 h 114"/>
                <a:gd name="T18" fmla="*/ 32 w 142"/>
                <a:gd name="T19" fmla="*/ 12 h 114"/>
                <a:gd name="T20" fmla="*/ 54 w 142"/>
                <a:gd name="T21" fmla="*/ 6 h 114"/>
                <a:gd name="T22" fmla="*/ 58 w 142"/>
                <a:gd name="T23" fmla="*/ 2 h 114"/>
                <a:gd name="T24" fmla="*/ 60 w 142"/>
                <a:gd name="T25" fmla="*/ 0 h 114"/>
                <a:gd name="T26" fmla="*/ 68 w 142"/>
                <a:gd name="T27" fmla="*/ 24 h 114"/>
                <a:gd name="T28" fmla="*/ 86 w 142"/>
                <a:gd name="T29" fmla="*/ 24 h 114"/>
                <a:gd name="T30" fmla="*/ 92 w 142"/>
                <a:gd name="T31" fmla="*/ 22 h 114"/>
                <a:gd name="T32" fmla="*/ 102 w 142"/>
                <a:gd name="T33" fmla="*/ 18 h 114"/>
                <a:gd name="T34" fmla="*/ 108 w 142"/>
                <a:gd name="T35" fmla="*/ 20 h 114"/>
                <a:gd name="T36" fmla="*/ 110 w 142"/>
                <a:gd name="T37" fmla="*/ 26 h 114"/>
                <a:gd name="T38" fmla="*/ 110 w 142"/>
                <a:gd name="T39" fmla="*/ 32 h 114"/>
                <a:gd name="T40" fmla="*/ 120 w 142"/>
                <a:gd name="T41" fmla="*/ 42 h 114"/>
                <a:gd name="T42" fmla="*/ 124 w 142"/>
                <a:gd name="T43" fmla="*/ 44 h 114"/>
                <a:gd name="T44" fmla="*/ 128 w 142"/>
                <a:gd name="T45" fmla="*/ 56 h 114"/>
                <a:gd name="T46" fmla="*/ 132 w 142"/>
                <a:gd name="T47" fmla="*/ 64 h 114"/>
                <a:gd name="T48" fmla="*/ 136 w 142"/>
                <a:gd name="T49" fmla="*/ 70 h 114"/>
                <a:gd name="T50" fmla="*/ 138 w 142"/>
                <a:gd name="T51" fmla="*/ 74 h 114"/>
                <a:gd name="T52" fmla="*/ 138 w 142"/>
                <a:gd name="T53" fmla="*/ 78 h 114"/>
                <a:gd name="T54" fmla="*/ 136 w 142"/>
                <a:gd name="T55" fmla="*/ 80 h 114"/>
                <a:gd name="T56" fmla="*/ 134 w 142"/>
                <a:gd name="T57" fmla="*/ 94 h 114"/>
                <a:gd name="T58" fmla="*/ 128 w 142"/>
                <a:gd name="T59" fmla="*/ 112 h 114"/>
                <a:gd name="T60" fmla="*/ 112 w 142"/>
                <a:gd name="T61" fmla="*/ 110 h 114"/>
                <a:gd name="T62" fmla="*/ 112 w 142"/>
                <a:gd name="T63" fmla="*/ 104 h 114"/>
                <a:gd name="T64" fmla="*/ 112 w 142"/>
                <a:gd name="T65" fmla="*/ 102 h 114"/>
                <a:gd name="T66" fmla="*/ 110 w 142"/>
                <a:gd name="T67" fmla="*/ 92 h 114"/>
                <a:gd name="T68" fmla="*/ 108 w 142"/>
                <a:gd name="T69" fmla="*/ 86 h 114"/>
                <a:gd name="T70" fmla="*/ 106 w 142"/>
                <a:gd name="T71" fmla="*/ 82 h 114"/>
                <a:gd name="T72" fmla="*/ 98 w 142"/>
                <a:gd name="T73" fmla="*/ 78 h 114"/>
                <a:gd name="T74" fmla="*/ 94 w 142"/>
                <a:gd name="T75" fmla="*/ 80 h 114"/>
                <a:gd name="T76" fmla="*/ 92 w 142"/>
                <a:gd name="T77" fmla="*/ 80 h 114"/>
                <a:gd name="T78" fmla="*/ 64 w 142"/>
                <a:gd name="T79" fmla="*/ 76 h 114"/>
                <a:gd name="T80" fmla="*/ 58 w 142"/>
                <a:gd name="T81" fmla="*/ 74 h 114"/>
                <a:gd name="T82" fmla="*/ 52 w 142"/>
                <a:gd name="T83" fmla="*/ 70 h 114"/>
                <a:gd name="T84" fmla="*/ 46 w 142"/>
                <a:gd name="T85" fmla="*/ 60 h 114"/>
                <a:gd name="T86" fmla="*/ 38 w 142"/>
                <a:gd name="T87" fmla="*/ 60 h 1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2"/>
                <a:gd name="T133" fmla="*/ 0 h 114"/>
                <a:gd name="T134" fmla="*/ 142 w 142"/>
                <a:gd name="T135" fmla="*/ 114 h 11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2" h="114">
                  <a:moveTo>
                    <a:pt x="26" y="52"/>
                  </a:moveTo>
                  <a:lnTo>
                    <a:pt x="20" y="42"/>
                  </a:lnTo>
                  <a:lnTo>
                    <a:pt x="20" y="40"/>
                  </a:lnTo>
                  <a:lnTo>
                    <a:pt x="18" y="38"/>
                  </a:lnTo>
                  <a:lnTo>
                    <a:pt x="20" y="36"/>
                  </a:lnTo>
                  <a:lnTo>
                    <a:pt x="18" y="34"/>
                  </a:lnTo>
                  <a:lnTo>
                    <a:pt x="14" y="34"/>
                  </a:lnTo>
                  <a:lnTo>
                    <a:pt x="10" y="32"/>
                  </a:lnTo>
                  <a:lnTo>
                    <a:pt x="6" y="30"/>
                  </a:lnTo>
                  <a:lnTo>
                    <a:pt x="2" y="28"/>
                  </a:lnTo>
                  <a:lnTo>
                    <a:pt x="0" y="26"/>
                  </a:lnTo>
                  <a:lnTo>
                    <a:pt x="2" y="24"/>
                  </a:lnTo>
                  <a:lnTo>
                    <a:pt x="10" y="20"/>
                  </a:lnTo>
                  <a:lnTo>
                    <a:pt x="20" y="16"/>
                  </a:lnTo>
                  <a:lnTo>
                    <a:pt x="28" y="14"/>
                  </a:lnTo>
                  <a:lnTo>
                    <a:pt x="32" y="12"/>
                  </a:lnTo>
                  <a:lnTo>
                    <a:pt x="56" y="10"/>
                  </a:lnTo>
                  <a:lnTo>
                    <a:pt x="54" y="6"/>
                  </a:lnTo>
                  <a:lnTo>
                    <a:pt x="56" y="4"/>
                  </a:lnTo>
                  <a:lnTo>
                    <a:pt x="58" y="2"/>
                  </a:lnTo>
                  <a:lnTo>
                    <a:pt x="58" y="0"/>
                  </a:lnTo>
                  <a:lnTo>
                    <a:pt x="60" y="0"/>
                  </a:lnTo>
                  <a:lnTo>
                    <a:pt x="62" y="10"/>
                  </a:lnTo>
                  <a:lnTo>
                    <a:pt x="68" y="24"/>
                  </a:lnTo>
                  <a:lnTo>
                    <a:pt x="84" y="24"/>
                  </a:lnTo>
                  <a:lnTo>
                    <a:pt x="86" y="24"/>
                  </a:lnTo>
                  <a:lnTo>
                    <a:pt x="88" y="22"/>
                  </a:lnTo>
                  <a:lnTo>
                    <a:pt x="92" y="22"/>
                  </a:lnTo>
                  <a:lnTo>
                    <a:pt x="96" y="20"/>
                  </a:lnTo>
                  <a:lnTo>
                    <a:pt x="102" y="18"/>
                  </a:lnTo>
                  <a:lnTo>
                    <a:pt x="106" y="18"/>
                  </a:lnTo>
                  <a:lnTo>
                    <a:pt x="108" y="20"/>
                  </a:lnTo>
                  <a:lnTo>
                    <a:pt x="110" y="24"/>
                  </a:lnTo>
                  <a:lnTo>
                    <a:pt x="110" y="26"/>
                  </a:lnTo>
                  <a:lnTo>
                    <a:pt x="110" y="30"/>
                  </a:lnTo>
                  <a:lnTo>
                    <a:pt x="110" y="32"/>
                  </a:lnTo>
                  <a:lnTo>
                    <a:pt x="110" y="34"/>
                  </a:lnTo>
                  <a:lnTo>
                    <a:pt x="120" y="42"/>
                  </a:lnTo>
                  <a:lnTo>
                    <a:pt x="124" y="40"/>
                  </a:lnTo>
                  <a:lnTo>
                    <a:pt x="124" y="44"/>
                  </a:lnTo>
                  <a:lnTo>
                    <a:pt x="128" y="50"/>
                  </a:lnTo>
                  <a:lnTo>
                    <a:pt x="128" y="56"/>
                  </a:lnTo>
                  <a:lnTo>
                    <a:pt x="130" y="60"/>
                  </a:lnTo>
                  <a:lnTo>
                    <a:pt x="132" y="64"/>
                  </a:lnTo>
                  <a:lnTo>
                    <a:pt x="134" y="68"/>
                  </a:lnTo>
                  <a:lnTo>
                    <a:pt x="136" y="70"/>
                  </a:lnTo>
                  <a:lnTo>
                    <a:pt x="138" y="74"/>
                  </a:lnTo>
                  <a:lnTo>
                    <a:pt x="138" y="76"/>
                  </a:lnTo>
                  <a:lnTo>
                    <a:pt x="138" y="78"/>
                  </a:lnTo>
                  <a:lnTo>
                    <a:pt x="136" y="80"/>
                  </a:lnTo>
                  <a:lnTo>
                    <a:pt x="130" y="86"/>
                  </a:lnTo>
                  <a:lnTo>
                    <a:pt x="134" y="94"/>
                  </a:lnTo>
                  <a:lnTo>
                    <a:pt x="142" y="110"/>
                  </a:lnTo>
                  <a:lnTo>
                    <a:pt x="128" y="112"/>
                  </a:lnTo>
                  <a:lnTo>
                    <a:pt x="114" y="114"/>
                  </a:lnTo>
                  <a:lnTo>
                    <a:pt x="112" y="110"/>
                  </a:lnTo>
                  <a:lnTo>
                    <a:pt x="112" y="108"/>
                  </a:lnTo>
                  <a:lnTo>
                    <a:pt x="112" y="104"/>
                  </a:lnTo>
                  <a:lnTo>
                    <a:pt x="112" y="102"/>
                  </a:lnTo>
                  <a:lnTo>
                    <a:pt x="112" y="98"/>
                  </a:lnTo>
                  <a:lnTo>
                    <a:pt x="110" y="92"/>
                  </a:lnTo>
                  <a:lnTo>
                    <a:pt x="110" y="88"/>
                  </a:lnTo>
                  <a:lnTo>
                    <a:pt x="108" y="86"/>
                  </a:lnTo>
                  <a:lnTo>
                    <a:pt x="106" y="82"/>
                  </a:lnTo>
                  <a:lnTo>
                    <a:pt x="102" y="78"/>
                  </a:lnTo>
                  <a:lnTo>
                    <a:pt x="98" y="78"/>
                  </a:lnTo>
                  <a:lnTo>
                    <a:pt x="96" y="78"/>
                  </a:lnTo>
                  <a:lnTo>
                    <a:pt x="94" y="80"/>
                  </a:lnTo>
                  <a:lnTo>
                    <a:pt x="92" y="80"/>
                  </a:lnTo>
                  <a:lnTo>
                    <a:pt x="86" y="98"/>
                  </a:lnTo>
                  <a:lnTo>
                    <a:pt x="64" y="76"/>
                  </a:lnTo>
                  <a:lnTo>
                    <a:pt x="58" y="76"/>
                  </a:lnTo>
                  <a:lnTo>
                    <a:pt x="58" y="74"/>
                  </a:lnTo>
                  <a:lnTo>
                    <a:pt x="54" y="72"/>
                  </a:lnTo>
                  <a:lnTo>
                    <a:pt x="52" y="70"/>
                  </a:lnTo>
                  <a:lnTo>
                    <a:pt x="48" y="66"/>
                  </a:lnTo>
                  <a:lnTo>
                    <a:pt x="46" y="60"/>
                  </a:lnTo>
                  <a:lnTo>
                    <a:pt x="44" y="56"/>
                  </a:lnTo>
                  <a:lnTo>
                    <a:pt x="38" y="60"/>
                  </a:lnTo>
                  <a:lnTo>
                    <a:pt x="26" y="5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3" name="Freeform 244">
              <a:extLst>
                <a:ext uri="{FF2B5EF4-FFF2-40B4-BE49-F238E27FC236}">
                  <a16:creationId xmlns:a16="http://schemas.microsoft.com/office/drawing/2014/main" xmlns="" id="{1C5434E6-6726-4400-8BF2-4C76FEAE6B96}"/>
                </a:ext>
              </a:extLst>
            </p:cNvPr>
            <p:cNvSpPr>
              <a:spLocks/>
            </p:cNvSpPr>
            <p:nvPr/>
          </p:nvSpPr>
          <p:spPr bwMode="gray">
            <a:xfrm>
              <a:off x="1073" y="2384"/>
              <a:ext cx="76" cy="58"/>
            </a:xfrm>
            <a:custGeom>
              <a:avLst/>
              <a:gdLst>
                <a:gd name="T0" fmla="*/ 40 w 76"/>
                <a:gd name="T1" fmla="*/ 18 h 58"/>
                <a:gd name="T2" fmla="*/ 34 w 76"/>
                <a:gd name="T3" fmla="*/ 20 h 58"/>
                <a:gd name="T4" fmla="*/ 28 w 76"/>
                <a:gd name="T5" fmla="*/ 22 h 58"/>
                <a:gd name="T6" fmla="*/ 26 w 76"/>
                <a:gd name="T7" fmla="*/ 22 h 58"/>
                <a:gd name="T8" fmla="*/ 12 w 76"/>
                <a:gd name="T9" fmla="*/ 22 h 58"/>
                <a:gd name="T10" fmla="*/ 10 w 76"/>
                <a:gd name="T11" fmla="*/ 20 h 58"/>
                <a:gd name="T12" fmla="*/ 6 w 76"/>
                <a:gd name="T13" fmla="*/ 16 h 58"/>
                <a:gd name="T14" fmla="*/ 4 w 76"/>
                <a:gd name="T15" fmla="*/ 18 h 58"/>
                <a:gd name="T16" fmla="*/ 0 w 76"/>
                <a:gd name="T17" fmla="*/ 24 h 58"/>
                <a:gd name="T18" fmla="*/ 0 w 76"/>
                <a:gd name="T19" fmla="*/ 32 h 58"/>
                <a:gd name="T20" fmla="*/ 0 w 76"/>
                <a:gd name="T21" fmla="*/ 34 h 58"/>
                <a:gd name="T22" fmla="*/ 2 w 76"/>
                <a:gd name="T23" fmla="*/ 42 h 58"/>
                <a:gd name="T24" fmla="*/ 4 w 76"/>
                <a:gd name="T25" fmla="*/ 52 h 58"/>
                <a:gd name="T26" fmla="*/ 8 w 76"/>
                <a:gd name="T27" fmla="*/ 58 h 58"/>
                <a:gd name="T28" fmla="*/ 26 w 76"/>
                <a:gd name="T29" fmla="*/ 58 h 58"/>
                <a:gd name="T30" fmla="*/ 32 w 76"/>
                <a:gd name="T31" fmla="*/ 56 h 58"/>
                <a:gd name="T32" fmla="*/ 38 w 76"/>
                <a:gd name="T33" fmla="*/ 54 h 58"/>
                <a:gd name="T34" fmla="*/ 46 w 76"/>
                <a:gd name="T35" fmla="*/ 52 h 58"/>
                <a:gd name="T36" fmla="*/ 52 w 76"/>
                <a:gd name="T37" fmla="*/ 54 h 58"/>
                <a:gd name="T38" fmla="*/ 56 w 76"/>
                <a:gd name="T39" fmla="*/ 54 h 58"/>
                <a:gd name="T40" fmla="*/ 58 w 76"/>
                <a:gd name="T41" fmla="*/ 52 h 58"/>
                <a:gd name="T42" fmla="*/ 62 w 76"/>
                <a:gd name="T43" fmla="*/ 48 h 58"/>
                <a:gd name="T44" fmla="*/ 68 w 76"/>
                <a:gd name="T45" fmla="*/ 42 h 58"/>
                <a:gd name="T46" fmla="*/ 72 w 76"/>
                <a:gd name="T47" fmla="*/ 30 h 58"/>
                <a:gd name="T48" fmla="*/ 72 w 76"/>
                <a:gd name="T49" fmla="*/ 24 h 58"/>
                <a:gd name="T50" fmla="*/ 74 w 76"/>
                <a:gd name="T51" fmla="*/ 16 h 58"/>
                <a:gd name="T52" fmla="*/ 76 w 76"/>
                <a:gd name="T53" fmla="*/ 10 h 58"/>
                <a:gd name="T54" fmla="*/ 70 w 76"/>
                <a:gd name="T55" fmla="*/ 0 h 58"/>
                <a:gd name="T56" fmla="*/ 66 w 76"/>
                <a:gd name="T57" fmla="*/ 2 h 58"/>
                <a:gd name="T58" fmla="*/ 56 w 76"/>
                <a:gd name="T59" fmla="*/ 2 h 58"/>
                <a:gd name="T60" fmla="*/ 54 w 76"/>
                <a:gd name="T61" fmla="*/ 4 h 58"/>
                <a:gd name="T62" fmla="*/ 46 w 76"/>
                <a:gd name="T63" fmla="*/ 8 h 58"/>
                <a:gd name="T64" fmla="*/ 46 w 76"/>
                <a:gd name="T65" fmla="*/ 12 h 58"/>
                <a:gd name="T66" fmla="*/ 44 w 76"/>
                <a:gd name="T67" fmla="*/ 16 h 58"/>
                <a:gd name="T68" fmla="*/ 42 w 76"/>
                <a:gd name="T69" fmla="*/ 18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58"/>
                <a:gd name="T107" fmla="*/ 76 w 76"/>
                <a:gd name="T108" fmla="*/ 58 h 5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58">
                  <a:moveTo>
                    <a:pt x="42" y="18"/>
                  </a:moveTo>
                  <a:lnTo>
                    <a:pt x="40" y="18"/>
                  </a:lnTo>
                  <a:lnTo>
                    <a:pt x="36" y="18"/>
                  </a:lnTo>
                  <a:lnTo>
                    <a:pt x="34" y="20"/>
                  </a:lnTo>
                  <a:lnTo>
                    <a:pt x="30" y="22"/>
                  </a:lnTo>
                  <a:lnTo>
                    <a:pt x="28" y="22"/>
                  </a:lnTo>
                  <a:lnTo>
                    <a:pt x="26" y="22"/>
                  </a:lnTo>
                  <a:lnTo>
                    <a:pt x="20" y="24"/>
                  </a:lnTo>
                  <a:lnTo>
                    <a:pt x="12" y="22"/>
                  </a:lnTo>
                  <a:lnTo>
                    <a:pt x="10" y="20"/>
                  </a:lnTo>
                  <a:lnTo>
                    <a:pt x="8" y="18"/>
                  </a:lnTo>
                  <a:lnTo>
                    <a:pt x="6" y="16"/>
                  </a:lnTo>
                  <a:lnTo>
                    <a:pt x="6" y="18"/>
                  </a:lnTo>
                  <a:lnTo>
                    <a:pt x="4" y="18"/>
                  </a:lnTo>
                  <a:lnTo>
                    <a:pt x="2" y="20"/>
                  </a:lnTo>
                  <a:lnTo>
                    <a:pt x="0" y="24"/>
                  </a:lnTo>
                  <a:lnTo>
                    <a:pt x="0" y="28"/>
                  </a:lnTo>
                  <a:lnTo>
                    <a:pt x="0" y="32"/>
                  </a:lnTo>
                  <a:lnTo>
                    <a:pt x="0" y="34"/>
                  </a:lnTo>
                  <a:lnTo>
                    <a:pt x="0" y="38"/>
                  </a:lnTo>
                  <a:lnTo>
                    <a:pt x="2" y="42"/>
                  </a:lnTo>
                  <a:lnTo>
                    <a:pt x="4" y="48"/>
                  </a:lnTo>
                  <a:lnTo>
                    <a:pt x="4" y="52"/>
                  </a:lnTo>
                  <a:lnTo>
                    <a:pt x="6" y="56"/>
                  </a:lnTo>
                  <a:lnTo>
                    <a:pt x="8" y="58"/>
                  </a:lnTo>
                  <a:lnTo>
                    <a:pt x="24" y="58"/>
                  </a:lnTo>
                  <a:lnTo>
                    <a:pt x="26" y="58"/>
                  </a:lnTo>
                  <a:lnTo>
                    <a:pt x="28" y="58"/>
                  </a:lnTo>
                  <a:lnTo>
                    <a:pt x="32" y="56"/>
                  </a:lnTo>
                  <a:lnTo>
                    <a:pt x="36" y="54"/>
                  </a:lnTo>
                  <a:lnTo>
                    <a:pt x="38" y="54"/>
                  </a:lnTo>
                  <a:lnTo>
                    <a:pt x="46" y="52"/>
                  </a:lnTo>
                  <a:lnTo>
                    <a:pt x="48" y="54"/>
                  </a:lnTo>
                  <a:lnTo>
                    <a:pt x="52" y="54"/>
                  </a:lnTo>
                  <a:lnTo>
                    <a:pt x="54" y="54"/>
                  </a:lnTo>
                  <a:lnTo>
                    <a:pt x="56" y="54"/>
                  </a:lnTo>
                  <a:lnTo>
                    <a:pt x="56" y="52"/>
                  </a:lnTo>
                  <a:lnTo>
                    <a:pt x="58" y="52"/>
                  </a:lnTo>
                  <a:lnTo>
                    <a:pt x="60" y="52"/>
                  </a:lnTo>
                  <a:lnTo>
                    <a:pt x="62" y="48"/>
                  </a:lnTo>
                  <a:lnTo>
                    <a:pt x="66" y="46"/>
                  </a:lnTo>
                  <a:lnTo>
                    <a:pt x="68" y="42"/>
                  </a:lnTo>
                  <a:lnTo>
                    <a:pt x="70" y="36"/>
                  </a:lnTo>
                  <a:lnTo>
                    <a:pt x="72" y="30"/>
                  </a:lnTo>
                  <a:lnTo>
                    <a:pt x="72" y="28"/>
                  </a:lnTo>
                  <a:lnTo>
                    <a:pt x="72" y="24"/>
                  </a:lnTo>
                  <a:lnTo>
                    <a:pt x="72" y="20"/>
                  </a:lnTo>
                  <a:lnTo>
                    <a:pt x="74" y="16"/>
                  </a:lnTo>
                  <a:lnTo>
                    <a:pt x="74" y="12"/>
                  </a:lnTo>
                  <a:lnTo>
                    <a:pt x="76" y="10"/>
                  </a:lnTo>
                  <a:lnTo>
                    <a:pt x="70" y="0"/>
                  </a:lnTo>
                  <a:lnTo>
                    <a:pt x="68" y="2"/>
                  </a:lnTo>
                  <a:lnTo>
                    <a:pt x="66" y="2"/>
                  </a:lnTo>
                  <a:lnTo>
                    <a:pt x="62" y="2"/>
                  </a:lnTo>
                  <a:lnTo>
                    <a:pt x="56" y="2"/>
                  </a:lnTo>
                  <a:lnTo>
                    <a:pt x="54" y="4"/>
                  </a:lnTo>
                  <a:lnTo>
                    <a:pt x="52" y="4"/>
                  </a:lnTo>
                  <a:lnTo>
                    <a:pt x="46" y="8"/>
                  </a:lnTo>
                  <a:lnTo>
                    <a:pt x="46" y="10"/>
                  </a:lnTo>
                  <a:lnTo>
                    <a:pt x="46" y="12"/>
                  </a:lnTo>
                  <a:lnTo>
                    <a:pt x="46" y="14"/>
                  </a:lnTo>
                  <a:lnTo>
                    <a:pt x="44" y="16"/>
                  </a:lnTo>
                  <a:lnTo>
                    <a:pt x="44" y="18"/>
                  </a:lnTo>
                  <a:lnTo>
                    <a:pt x="42" y="1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4" name="Freeform 245">
              <a:extLst>
                <a:ext uri="{FF2B5EF4-FFF2-40B4-BE49-F238E27FC236}">
                  <a16:creationId xmlns:a16="http://schemas.microsoft.com/office/drawing/2014/main" xmlns="" id="{649122AA-E0E1-4600-B2DF-F8FA5535DB2A}"/>
                </a:ext>
              </a:extLst>
            </p:cNvPr>
            <p:cNvSpPr>
              <a:spLocks/>
            </p:cNvSpPr>
            <p:nvPr/>
          </p:nvSpPr>
          <p:spPr bwMode="gray">
            <a:xfrm>
              <a:off x="1015" y="2342"/>
              <a:ext cx="138" cy="66"/>
            </a:xfrm>
            <a:custGeom>
              <a:avLst/>
              <a:gdLst>
                <a:gd name="T0" fmla="*/ 134 w 138"/>
                <a:gd name="T1" fmla="*/ 22 h 66"/>
                <a:gd name="T2" fmla="*/ 130 w 138"/>
                <a:gd name="T3" fmla="*/ 18 h 66"/>
                <a:gd name="T4" fmla="*/ 126 w 138"/>
                <a:gd name="T5" fmla="*/ 16 h 66"/>
                <a:gd name="T6" fmla="*/ 118 w 138"/>
                <a:gd name="T7" fmla="*/ 12 h 66"/>
                <a:gd name="T8" fmla="*/ 110 w 138"/>
                <a:gd name="T9" fmla="*/ 14 h 66"/>
                <a:gd name="T10" fmla="*/ 106 w 138"/>
                <a:gd name="T11" fmla="*/ 18 h 66"/>
                <a:gd name="T12" fmla="*/ 104 w 138"/>
                <a:gd name="T13" fmla="*/ 20 h 66"/>
                <a:gd name="T14" fmla="*/ 104 w 138"/>
                <a:gd name="T15" fmla="*/ 24 h 66"/>
                <a:gd name="T16" fmla="*/ 100 w 138"/>
                <a:gd name="T17" fmla="*/ 22 h 66"/>
                <a:gd name="T18" fmla="*/ 94 w 138"/>
                <a:gd name="T19" fmla="*/ 24 h 66"/>
                <a:gd name="T20" fmla="*/ 90 w 138"/>
                <a:gd name="T21" fmla="*/ 24 h 66"/>
                <a:gd name="T22" fmla="*/ 84 w 138"/>
                <a:gd name="T23" fmla="*/ 22 h 66"/>
                <a:gd name="T24" fmla="*/ 76 w 138"/>
                <a:gd name="T25" fmla="*/ 20 h 66"/>
                <a:gd name="T26" fmla="*/ 60 w 138"/>
                <a:gd name="T27" fmla="*/ 14 h 66"/>
                <a:gd name="T28" fmla="*/ 46 w 138"/>
                <a:gd name="T29" fmla="*/ 8 h 66"/>
                <a:gd name="T30" fmla="*/ 36 w 138"/>
                <a:gd name="T31" fmla="*/ 4 h 66"/>
                <a:gd name="T32" fmla="*/ 30 w 138"/>
                <a:gd name="T33" fmla="*/ 0 h 66"/>
                <a:gd name="T34" fmla="*/ 28 w 138"/>
                <a:gd name="T35" fmla="*/ 2 h 66"/>
                <a:gd name="T36" fmla="*/ 28 w 138"/>
                <a:gd name="T37" fmla="*/ 4 h 66"/>
                <a:gd name="T38" fmla="*/ 26 w 138"/>
                <a:gd name="T39" fmla="*/ 6 h 66"/>
                <a:gd name="T40" fmla="*/ 24 w 138"/>
                <a:gd name="T41" fmla="*/ 4 h 66"/>
                <a:gd name="T42" fmla="*/ 22 w 138"/>
                <a:gd name="T43" fmla="*/ 4 h 66"/>
                <a:gd name="T44" fmla="*/ 20 w 138"/>
                <a:gd name="T45" fmla="*/ 0 h 66"/>
                <a:gd name="T46" fmla="*/ 18 w 138"/>
                <a:gd name="T47" fmla="*/ 0 h 66"/>
                <a:gd name="T48" fmla="*/ 18 w 138"/>
                <a:gd name="T49" fmla="*/ 4 h 66"/>
                <a:gd name="T50" fmla="*/ 14 w 138"/>
                <a:gd name="T51" fmla="*/ 6 h 66"/>
                <a:gd name="T52" fmla="*/ 12 w 138"/>
                <a:gd name="T53" fmla="*/ 6 h 66"/>
                <a:gd name="T54" fmla="*/ 6 w 138"/>
                <a:gd name="T55" fmla="*/ 6 h 66"/>
                <a:gd name="T56" fmla="*/ 4 w 138"/>
                <a:gd name="T57" fmla="*/ 8 h 66"/>
                <a:gd name="T58" fmla="*/ 0 w 138"/>
                <a:gd name="T59" fmla="*/ 8 h 66"/>
                <a:gd name="T60" fmla="*/ 8 w 138"/>
                <a:gd name="T61" fmla="*/ 20 h 66"/>
                <a:gd name="T62" fmla="*/ 16 w 138"/>
                <a:gd name="T63" fmla="*/ 42 h 66"/>
                <a:gd name="T64" fmla="*/ 18 w 138"/>
                <a:gd name="T65" fmla="*/ 42 h 66"/>
                <a:gd name="T66" fmla="*/ 18 w 138"/>
                <a:gd name="T67" fmla="*/ 44 h 66"/>
                <a:gd name="T68" fmla="*/ 20 w 138"/>
                <a:gd name="T69" fmla="*/ 46 h 66"/>
                <a:gd name="T70" fmla="*/ 24 w 138"/>
                <a:gd name="T71" fmla="*/ 46 h 66"/>
                <a:gd name="T72" fmla="*/ 30 w 138"/>
                <a:gd name="T73" fmla="*/ 46 h 66"/>
                <a:gd name="T74" fmla="*/ 34 w 138"/>
                <a:gd name="T75" fmla="*/ 42 h 66"/>
                <a:gd name="T76" fmla="*/ 42 w 138"/>
                <a:gd name="T77" fmla="*/ 44 h 66"/>
                <a:gd name="T78" fmla="*/ 42 w 138"/>
                <a:gd name="T79" fmla="*/ 46 h 66"/>
                <a:gd name="T80" fmla="*/ 44 w 138"/>
                <a:gd name="T81" fmla="*/ 48 h 66"/>
                <a:gd name="T82" fmla="*/ 52 w 138"/>
                <a:gd name="T83" fmla="*/ 50 h 66"/>
                <a:gd name="T84" fmla="*/ 60 w 138"/>
                <a:gd name="T85" fmla="*/ 52 h 66"/>
                <a:gd name="T86" fmla="*/ 62 w 138"/>
                <a:gd name="T87" fmla="*/ 58 h 66"/>
                <a:gd name="T88" fmla="*/ 68 w 138"/>
                <a:gd name="T89" fmla="*/ 64 h 66"/>
                <a:gd name="T90" fmla="*/ 72 w 138"/>
                <a:gd name="T91" fmla="*/ 64 h 66"/>
                <a:gd name="T92" fmla="*/ 78 w 138"/>
                <a:gd name="T93" fmla="*/ 66 h 66"/>
                <a:gd name="T94" fmla="*/ 86 w 138"/>
                <a:gd name="T95" fmla="*/ 64 h 66"/>
                <a:gd name="T96" fmla="*/ 90 w 138"/>
                <a:gd name="T97" fmla="*/ 62 h 66"/>
                <a:gd name="T98" fmla="*/ 98 w 138"/>
                <a:gd name="T99" fmla="*/ 60 h 66"/>
                <a:gd name="T100" fmla="*/ 102 w 138"/>
                <a:gd name="T101" fmla="*/ 58 h 66"/>
                <a:gd name="T102" fmla="*/ 104 w 138"/>
                <a:gd name="T103" fmla="*/ 54 h 66"/>
                <a:gd name="T104" fmla="*/ 104 w 138"/>
                <a:gd name="T105" fmla="*/ 50 h 66"/>
                <a:gd name="T106" fmla="*/ 108 w 138"/>
                <a:gd name="T107" fmla="*/ 48 h 66"/>
                <a:gd name="T108" fmla="*/ 112 w 138"/>
                <a:gd name="T109" fmla="*/ 44 h 66"/>
                <a:gd name="T110" fmla="*/ 118 w 138"/>
                <a:gd name="T111" fmla="*/ 46 h 66"/>
                <a:gd name="T112" fmla="*/ 126 w 138"/>
                <a:gd name="T113" fmla="*/ 44 h 66"/>
                <a:gd name="T114" fmla="*/ 130 w 138"/>
                <a:gd name="T115" fmla="*/ 40 h 66"/>
                <a:gd name="T116" fmla="*/ 136 w 138"/>
                <a:gd name="T117" fmla="*/ 38 h 66"/>
                <a:gd name="T118" fmla="*/ 138 w 138"/>
                <a:gd name="T119" fmla="*/ 38 h 66"/>
                <a:gd name="T120" fmla="*/ 136 w 138"/>
                <a:gd name="T121" fmla="*/ 36 h 66"/>
                <a:gd name="T122" fmla="*/ 136 w 138"/>
                <a:gd name="T123" fmla="*/ 30 h 66"/>
                <a:gd name="T124" fmla="*/ 138 w 138"/>
                <a:gd name="T125" fmla="*/ 24 h 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8"/>
                <a:gd name="T190" fmla="*/ 0 h 66"/>
                <a:gd name="T191" fmla="*/ 138 w 138"/>
                <a:gd name="T192" fmla="*/ 66 h 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8" h="66">
                  <a:moveTo>
                    <a:pt x="138" y="24"/>
                  </a:moveTo>
                  <a:lnTo>
                    <a:pt x="134" y="22"/>
                  </a:lnTo>
                  <a:lnTo>
                    <a:pt x="132" y="20"/>
                  </a:lnTo>
                  <a:lnTo>
                    <a:pt x="130" y="18"/>
                  </a:lnTo>
                  <a:lnTo>
                    <a:pt x="128" y="16"/>
                  </a:lnTo>
                  <a:lnTo>
                    <a:pt x="126" y="16"/>
                  </a:lnTo>
                  <a:lnTo>
                    <a:pt x="122" y="12"/>
                  </a:lnTo>
                  <a:lnTo>
                    <a:pt x="118" y="12"/>
                  </a:lnTo>
                  <a:lnTo>
                    <a:pt x="114" y="14"/>
                  </a:lnTo>
                  <a:lnTo>
                    <a:pt x="110" y="14"/>
                  </a:lnTo>
                  <a:lnTo>
                    <a:pt x="108" y="16"/>
                  </a:lnTo>
                  <a:lnTo>
                    <a:pt x="106" y="18"/>
                  </a:lnTo>
                  <a:lnTo>
                    <a:pt x="104" y="18"/>
                  </a:lnTo>
                  <a:lnTo>
                    <a:pt x="104" y="20"/>
                  </a:lnTo>
                  <a:lnTo>
                    <a:pt x="104" y="22"/>
                  </a:lnTo>
                  <a:lnTo>
                    <a:pt x="104" y="24"/>
                  </a:lnTo>
                  <a:lnTo>
                    <a:pt x="102" y="24"/>
                  </a:lnTo>
                  <a:lnTo>
                    <a:pt x="100" y="22"/>
                  </a:lnTo>
                  <a:lnTo>
                    <a:pt x="96" y="22"/>
                  </a:lnTo>
                  <a:lnTo>
                    <a:pt x="94" y="24"/>
                  </a:lnTo>
                  <a:lnTo>
                    <a:pt x="92" y="24"/>
                  </a:lnTo>
                  <a:lnTo>
                    <a:pt x="90" y="24"/>
                  </a:lnTo>
                  <a:lnTo>
                    <a:pt x="84" y="26"/>
                  </a:lnTo>
                  <a:lnTo>
                    <a:pt x="84" y="22"/>
                  </a:lnTo>
                  <a:lnTo>
                    <a:pt x="80" y="22"/>
                  </a:lnTo>
                  <a:lnTo>
                    <a:pt x="76" y="20"/>
                  </a:lnTo>
                  <a:lnTo>
                    <a:pt x="68" y="14"/>
                  </a:lnTo>
                  <a:lnTo>
                    <a:pt x="60" y="14"/>
                  </a:lnTo>
                  <a:lnTo>
                    <a:pt x="58" y="8"/>
                  </a:lnTo>
                  <a:lnTo>
                    <a:pt x="46" y="8"/>
                  </a:lnTo>
                  <a:lnTo>
                    <a:pt x="42" y="4"/>
                  </a:lnTo>
                  <a:lnTo>
                    <a:pt x="36" y="4"/>
                  </a:lnTo>
                  <a:lnTo>
                    <a:pt x="34" y="0"/>
                  </a:lnTo>
                  <a:lnTo>
                    <a:pt x="30" y="0"/>
                  </a:lnTo>
                  <a:lnTo>
                    <a:pt x="30" y="2"/>
                  </a:lnTo>
                  <a:lnTo>
                    <a:pt x="28" y="2"/>
                  </a:lnTo>
                  <a:lnTo>
                    <a:pt x="28" y="4"/>
                  </a:lnTo>
                  <a:lnTo>
                    <a:pt x="28" y="6"/>
                  </a:lnTo>
                  <a:lnTo>
                    <a:pt x="26" y="6"/>
                  </a:lnTo>
                  <a:lnTo>
                    <a:pt x="24" y="6"/>
                  </a:lnTo>
                  <a:lnTo>
                    <a:pt x="24" y="4"/>
                  </a:lnTo>
                  <a:lnTo>
                    <a:pt x="22" y="4"/>
                  </a:lnTo>
                  <a:lnTo>
                    <a:pt x="22" y="2"/>
                  </a:lnTo>
                  <a:lnTo>
                    <a:pt x="20" y="0"/>
                  </a:lnTo>
                  <a:lnTo>
                    <a:pt x="18" y="0"/>
                  </a:lnTo>
                  <a:lnTo>
                    <a:pt x="20" y="4"/>
                  </a:lnTo>
                  <a:lnTo>
                    <a:pt x="18" y="4"/>
                  </a:lnTo>
                  <a:lnTo>
                    <a:pt x="16" y="4"/>
                  </a:lnTo>
                  <a:lnTo>
                    <a:pt x="14" y="6"/>
                  </a:lnTo>
                  <a:lnTo>
                    <a:pt x="12" y="6"/>
                  </a:lnTo>
                  <a:lnTo>
                    <a:pt x="8" y="6"/>
                  </a:lnTo>
                  <a:lnTo>
                    <a:pt x="6" y="6"/>
                  </a:lnTo>
                  <a:lnTo>
                    <a:pt x="6" y="8"/>
                  </a:lnTo>
                  <a:lnTo>
                    <a:pt x="4" y="8"/>
                  </a:lnTo>
                  <a:lnTo>
                    <a:pt x="2" y="8"/>
                  </a:lnTo>
                  <a:lnTo>
                    <a:pt x="0" y="8"/>
                  </a:lnTo>
                  <a:lnTo>
                    <a:pt x="0" y="18"/>
                  </a:lnTo>
                  <a:lnTo>
                    <a:pt x="8" y="20"/>
                  </a:lnTo>
                  <a:lnTo>
                    <a:pt x="12" y="26"/>
                  </a:lnTo>
                  <a:lnTo>
                    <a:pt x="16" y="42"/>
                  </a:lnTo>
                  <a:lnTo>
                    <a:pt x="18" y="42"/>
                  </a:lnTo>
                  <a:lnTo>
                    <a:pt x="18" y="44"/>
                  </a:lnTo>
                  <a:lnTo>
                    <a:pt x="18" y="46"/>
                  </a:lnTo>
                  <a:lnTo>
                    <a:pt x="20" y="46"/>
                  </a:lnTo>
                  <a:lnTo>
                    <a:pt x="22" y="46"/>
                  </a:lnTo>
                  <a:lnTo>
                    <a:pt x="24" y="46"/>
                  </a:lnTo>
                  <a:lnTo>
                    <a:pt x="26" y="48"/>
                  </a:lnTo>
                  <a:lnTo>
                    <a:pt x="30" y="46"/>
                  </a:lnTo>
                  <a:lnTo>
                    <a:pt x="32" y="46"/>
                  </a:lnTo>
                  <a:lnTo>
                    <a:pt x="34" y="42"/>
                  </a:lnTo>
                  <a:lnTo>
                    <a:pt x="42" y="42"/>
                  </a:lnTo>
                  <a:lnTo>
                    <a:pt x="42" y="44"/>
                  </a:lnTo>
                  <a:lnTo>
                    <a:pt x="42" y="46"/>
                  </a:lnTo>
                  <a:lnTo>
                    <a:pt x="42" y="48"/>
                  </a:lnTo>
                  <a:lnTo>
                    <a:pt x="44" y="48"/>
                  </a:lnTo>
                  <a:lnTo>
                    <a:pt x="46" y="50"/>
                  </a:lnTo>
                  <a:lnTo>
                    <a:pt x="52" y="50"/>
                  </a:lnTo>
                  <a:lnTo>
                    <a:pt x="58" y="50"/>
                  </a:lnTo>
                  <a:lnTo>
                    <a:pt x="60" y="52"/>
                  </a:lnTo>
                  <a:lnTo>
                    <a:pt x="60" y="54"/>
                  </a:lnTo>
                  <a:lnTo>
                    <a:pt x="62" y="58"/>
                  </a:lnTo>
                  <a:lnTo>
                    <a:pt x="66" y="60"/>
                  </a:lnTo>
                  <a:lnTo>
                    <a:pt x="68" y="64"/>
                  </a:lnTo>
                  <a:lnTo>
                    <a:pt x="70" y="64"/>
                  </a:lnTo>
                  <a:lnTo>
                    <a:pt x="72" y="64"/>
                  </a:lnTo>
                  <a:lnTo>
                    <a:pt x="74" y="66"/>
                  </a:lnTo>
                  <a:lnTo>
                    <a:pt x="78" y="66"/>
                  </a:lnTo>
                  <a:lnTo>
                    <a:pt x="82" y="66"/>
                  </a:lnTo>
                  <a:lnTo>
                    <a:pt x="86" y="64"/>
                  </a:lnTo>
                  <a:lnTo>
                    <a:pt x="90" y="62"/>
                  </a:lnTo>
                  <a:lnTo>
                    <a:pt x="94" y="60"/>
                  </a:lnTo>
                  <a:lnTo>
                    <a:pt x="98" y="60"/>
                  </a:lnTo>
                  <a:lnTo>
                    <a:pt x="102" y="60"/>
                  </a:lnTo>
                  <a:lnTo>
                    <a:pt x="102" y="58"/>
                  </a:lnTo>
                  <a:lnTo>
                    <a:pt x="104" y="56"/>
                  </a:lnTo>
                  <a:lnTo>
                    <a:pt x="104" y="54"/>
                  </a:lnTo>
                  <a:lnTo>
                    <a:pt x="104" y="52"/>
                  </a:lnTo>
                  <a:lnTo>
                    <a:pt x="104" y="50"/>
                  </a:lnTo>
                  <a:lnTo>
                    <a:pt x="106" y="50"/>
                  </a:lnTo>
                  <a:lnTo>
                    <a:pt x="108" y="48"/>
                  </a:lnTo>
                  <a:lnTo>
                    <a:pt x="110" y="46"/>
                  </a:lnTo>
                  <a:lnTo>
                    <a:pt x="112" y="44"/>
                  </a:lnTo>
                  <a:lnTo>
                    <a:pt x="114" y="44"/>
                  </a:lnTo>
                  <a:lnTo>
                    <a:pt x="118" y="46"/>
                  </a:lnTo>
                  <a:lnTo>
                    <a:pt x="122" y="44"/>
                  </a:lnTo>
                  <a:lnTo>
                    <a:pt x="126" y="44"/>
                  </a:lnTo>
                  <a:lnTo>
                    <a:pt x="128" y="42"/>
                  </a:lnTo>
                  <a:lnTo>
                    <a:pt x="130" y="40"/>
                  </a:lnTo>
                  <a:lnTo>
                    <a:pt x="132" y="38"/>
                  </a:lnTo>
                  <a:lnTo>
                    <a:pt x="136" y="38"/>
                  </a:lnTo>
                  <a:lnTo>
                    <a:pt x="138" y="38"/>
                  </a:lnTo>
                  <a:lnTo>
                    <a:pt x="136" y="36"/>
                  </a:lnTo>
                  <a:lnTo>
                    <a:pt x="136" y="34"/>
                  </a:lnTo>
                  <a:lnTo>
                    <a:pt x="136" y="30"/>
                  </a:lnTo>
                  <a:lnTo>
                    <a:pt x="138" y="26"/>
                  </a:lnTo>
                  <a:lnTo>
                    <a:pt x="138" y="2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5" name="Freeform 246">
              <a:extLst>
                <a:ext uri="{FF2B5EF4-FFF2-40B4-BE49-F238E27FC236}">
                  <a16:creationId xmlns:a16="http://schemas.microsoft.com/office/drawing/2014/main" xmlns="" id="{941F0DB7-C3B7-4C91-9CEF-AFF73A6DE7D9}"/>
                </a:ext>
              </a:extLst>
            </p:cNvPr>
            <p:cNvSpPr>
              <a:spLocks/>
            </p:cNvSpPr>
            <p:nvPr/>
          </p:nvSpPr>
          <p:spPr bwMode="gray">
            <a:xfrm>
              <a:off x="1031" y="2246"/>
              <a:ext cx="152" cy="122"/>
            </a:xfrm>
            <a:custGeom>
              <a:avLst/>
              <a:gdLst>
                <a:gd name="T0" fmla="*/ 84 w 152"/>
                <a:gd name="T1" fmla="*/ 2 h 122"/>
                <a:gd name="T2" fmla="*/ 80 w 152"/>
                <a:gd name="T3" fmla="*/ 10 h 122"/>
                <a:gd name="T4" fmla="*/ 60 w 152"/>
                <a:gd name="T5" fmla="*/ 18 h 122"/>
                <a:gd name="T6" fmla="*/ 52 w 152"/>
                <a:gd name="T7" fmla="*/ 18 h 122"/>
                <a:gd name="T8" fmla="*/ 46 w 152"/>
                <a:gd name="T9" fmla="*/ 16 h 122"/>
                <a:gd name="T10" fmla="*/ 36 w 152"/>
                <a:gd name="T11" fmla="*/ 22 h 122"/>
                <a:gd name="T12" fmla="*/ 30 w 152"/>
                <a:gd name="T13" fmla="*/ 28 h 122"/>
                <a:gd name="T14" fmla="*/ 4 w 152"/>
                <a:gd name="T15" fmla="*/ 36 h 122"/>
                <a:gd name="T16" fmla="*/ 4 w 152"/>
                <a:gd name="T17" fmla="*/ 48 h 122"/>
                <a:gd name="T18" fmla="*/ 4 w 152"/>
                <a:gd name="T19" fmla="*/ 52 h 122"/>
                <a:gd name="T20" fmla="*/ 0 w 152"/>
                <a:gd name="T21" fmla="*/ 56 h 122"/>
                <a:gd name="T22" fmla="*/ 6 w 152"/>
                <a:gd name="T23" fmla="*/ 62 h 122"/>
                <a:gd name="T24" fmla="*/ 10 w 152"/>
                <a:gd name="T25" fmla="*/ 66 h 122"/>
                <a:gd name="T26" fmla="*/ 10 w 152"/>
                <a:gd name="T27" fmla="*/ 72 h 122"/>
                <a:gd name="T28" fmla="*/ 6 w 152"/>
                <a:gd name="T29" fmla="*/ 76 h 122"/>
                <a:gd name="T30" fmla="*/ 6 w 152"/>
                <a:gd name="T31" fmla="*/ 78 h 122"/>
                <a:gd name="T32" fmla="*/ 8 w 152"/>
                <a:gd name="T33" fmla="*/ 84 h 122"/>
                <a:gd name="T34" fmla="*/ 8 w 152"/>
                <a:gd name="T35" fmla="*/ 90 h 122"/>
                <a:gd name="T36" fmla="*/ 8 w 152"/>
                <a:gd name="T37" fmla="*/ 94 h 122"/>
                <a:gd name="T38" fmla="*/ 6 w 152"/>
                <a:gd name="T39" fmla="*/ 100 h 122"/>
                <a:gd name="T40" fmla="*/ 8 w 152"/>
                <a:gd name="T41" fmla="*/ 100 h 122"/>
                <a:gd name="T42" fmla="*/ 12 w 152"/>
                <a:gd name="T43" fmla="*/ 102 h 122"/>
                <a:gd name="T44" fmla="*/ 12 w 152"/>
                <a:gd name="T45" fmla="*/ 98 h 122"/>
                <a:gd name="T46" fmla="*/ 18 w 152"/>
                <a:gd name="T47" fmla="*/ 96 h 122"/>
                <a:gd name="T48" fmla="*/ 30 w 152"/>
                <a:gd name="T49" fmla="*/ 104 h 122"/>
                <a:gd name="T50" fmla="*/ 52 w 152"/>
                <a:gd name="T51" fmla="*/ 110 h 122"/>
                <a:gd name="T52" fmla="*/ 68 w 152"/>
                <a:gd name="T53" fmla="*/ 118 h 122"/>
                <a:gd name="T54" fmla="*/ 76 w 152"/>
                <a:gd name="T55" fmla="*/ 120 h 122"/>
                <a:gd name="T56" fmla="*/ 84 w 152"/>
                <a:gd name="T57" fmla="*/ 118 h 122"/>
                <a:gd name="T58" fmla="*/ 88 w 152"/>
                <a:gd name="T59" fmla="*/ 118 h 122"/>
                <a:gd name="T60" fmla="*/ 90 w 152"/>
                <a:gd name="T61" fmla="*/ 114 h 122"/>
                <a:gd name="T62" fmla="*/ 98 w 152"/>
                <a:gd name="T63" fmla="*/ 110 h 122"/>
                <a:gd name="T64" fmla="*/ 110 w 152"/>
                <a:gd name="T65" fmla="*/ 112 h 122"/>
                <a:gd name="T66" fmla="*/ 116 w 152"/>
                <a:gd name="T67" fmla="*/ 116 h 122"/>
                <a:gd name="T68" fmla="*/ 124 w 152"/>
                <a:gd name="T69" fmla="*/ 120 h 122"/>
                <a:gd name="T70" fmla="*/ 128 w 152"/>
                <a:gd name="T71" fmla="*/ 118 h 122"/>
                <a:gd name="T72" fmla="*/ 150 w 152"/>
                <a:gd name="T73" fmla="*/ 104 h 122"/>
                <a:gd name="T74" fmla="*/ 152 w 152"/>
                <a:gd name="T75" fmla="*/ 100 h 122"/>
                <a:gd name="T76" fmla="*/ 146 w 152"/>
                <a:gd name="T77" fmla="*/ 86 h 122"/>
                <a:gd name="T78" fmla="*/ 142 w 152"/>
                <a:gd name="T79" fmla="*/ 78 h 122"/>
                <a:gd name="T80" fmla="*/ 132 w 152"/>
                <a:gd name="T81" fmla="*/ 64 h 122"/>
                <a:gd name="T82" fmla="*/ 126 w 152"/>
                <a:gd name="T83" fmla="*/ 58 h 122"/>
                <a:gd name="T84" fmla="*/ 132 w 152"/>
                <a:gd name="T85" fmla="*/ 54 h 122"/>
                <a:gd name="T86" fmla="*/ 134 w 152"/>
                <a:gd name="T87" fmla="*/ 40 h 122"/>
                <a:gd name="T88" fmla="*/ 130 w 152"/>
                <a:gd name="T89" fmla="*/ 32 h 122"/>
                <a:gd name="T90" fmla="*/ 124 w 152"/>
                <a:gd name="T91" fmla="*/ 18 h 122"/>
                <a:gd name="T92" fmla="*/ 116 w 152"/>
                <a:gd name="T93" fmla="*/ 12 h 122"/>
                <a:gd name="T94" fmla="*/ 112 w 152"/>
                <a:gd name="T95" fmla="*/ 6 h 122"/>
                <a:gd name="T96" fmla="*/ 104 w 152"/>
                <a:gd name="T97" fmla="*/ 8 h 122"/>
                <a:gd name="T98" fmla="*/ 94 w 152"/>
                <a:gd name="T99" fmla="*/ 8 h 12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2"/>
                <a:gd name="T151" fmla="*/ 0 h 122"/>
                <a:gd name="T152" fmla="*/ 152 w 152"/>
                <a:gd name="T153" fmla="*/ 122 h 12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2" h="122">
                  <a:moveTo>
                    <a:pt x="90" y="4"/>
                  </a:moveTo>
                  <a:lnTo>
                    <a:pt x="84" y="0"/>
                  </a:lnTo>
                  <a:lnTo>
                    <a:pt x="84" y="2"/>
                  </a:lnTo>
                  <a:lnTo>
                    <a:pt x="82" y="4"/>
                  </a:lnTo>
                  <a:lnTo>
                    <a:pt x="82" y="8"/>
                  </a:lnTo>
                  <a:lnTo>
                    <a:pt x="80" y="10"/>
                  </a:lnTo>
                  <a:lnTo>
                    <a:pt x="78" y="12"/>
                  </a:lnTo>
                  <a:lnTo>
                    <a:pt x="60" y="18"/>
                  </a:lnTo>
                  <a:lnTo>
                    <a:pt x="56" y="18"/>
                  </a:lnTo>
                  <a:lnTo>
                    <a:pt x="52" y="18"/>
                  </a:lnTo>
                  <a:lnTo>
                    <a:pt x="52" y="16"/>
                  </a:lnTo>
                  <a:lnTo>
                    <a:pt x="48" y="16"/>
                  </a:lnTo>
                  <a:lnTo>
                    <a:pt x="46" y="16"/>
                  </a:lnTo>
                  <a:lnTo>
                    <a:pt x="42" y="16"/>
                  </a:lnTo>
                  <a:lnTo>
                    <a:pt x="38" y="20"/>
                  </a:lnTo>
                  <a:lnTo>
                    <a:pt x="36" y="22"/>
                  </a:lnTo>
                  <a:lnTo>
                    <a:pt x="32" y="24"/>
                  </a:lnTo>
                  <a:lnTo>
                    <a:pt x="30" y="26"/>
                  </a:lnTo>
                  <a:lnTo>
                    <a:pt x="30" y="28"/>
                  </a:lnTo>
                  <a:lnTo>
                    <a:pt x="4" y="32"/>
                  </a:lnTo>
                  <a:lnTo>
                    <a:pt x="4" y="36"/>
                  </a:lnTo>
                  <a:lnTo>
                    <a:pt x="4" y="40"/>
                  </a:lnTo>
                  <a:lnTo>
                    <a:pt x="4" y="44"/>
                  </a:lnTo>
                  <a:lnTo>
                    <a:pt x="4" y="48"/>
                  </a:lnTo>
                  <a:lnTo>
                    <a:pt x="4" y="50"/>
                  </a:lnTo>
                  <a:lnTo>
                    <a:pt x="4" y="52"/>
                  </a:lnTo>
                  <a:lnTo>
                    <a:pt x="4" y="54"/>
                  </a:lnTo>
                  <a:lnTo>
                    <a:pt x="0" y="54"/>
                  </a:lnTo>
                  <a:lnTo>
                    <a:pt x="0" y="56"/>
                  </a:lnTo>
                  <a:lnTo>
                    <a:pt x="2" y="56"/>
                  </a:lnTo>
                  <a:lnTo>
                    <a:pt x="4" y="60"/>
                  </a:lnTo>
                  <a:lnTo>
                    <a:pt x="6" y="62"/>
                  </a:lnTo>
                  <a:lnTo>
                    <a:pt x="8" y="62"/>
                  </a:lnTo>
                  <a:lnTo>
                    <a:pt x="8" y="64"/>
                  </a:lnTo>
                  <a:lnTo>
                    <a:pt x="10" y="66"/>
                  </a:lnTo>
                  <a:lnTo>
                    <a:pt x="12" y="68"/>
                  </a:lnTo>
                  <a:lnTo>
                    <a:pt x="12" y="70"/>
                  </a:lnTo>
                  <a:lnTo>
                    <a:pt x="10" y="72"/>
                  </a:lnTo>
                  <a:lnTo>
                    <a:pt x="8" y="74"/>
                  </a:lnTo>
                  <a:lnTo>
                    <a:pt x="6" y="76"/>
                  </a:lnTo>
                  <a:lnTo>
                    <a:pt x="6" y="78"/>
                  </a:lnTo>
                  <a:lnTo>
                    <a:pt x="8" y="80"/>
                  </a:lnTo>
                  <a:lnTo>
                    <a:pt x="8" y="82"/>
                  </a:lnTo>
                  <a:lnTo>
                    <a:pt x="8" y="84"/>
                  </a:lnTo>
                  <a:lnTo>
                    <a:pt x="6" y="86"/>
                  </a:lnTo>
                  <a:lnTo>
                    <a:pt x="6" y="88"/>
                  </a:lnTo>
                  <a:lnTo>
                    <a:pt x="8" y="90"/>
                  </a:lnTo>
                  <a:lnTo>
                    <a:pt x="6" y="90"/>
                  </a:lnTo>
                  <a:lnTo>
                    <a:pt x="6" y="92"/>
                  </a:lnTo>
                  <a:lnTo>
                    <a:pt x="8" y="94"/>
                  </a:lnTo>
                  <a:lnTo>
                    <a:pt x="8" y="96"/>
                  </a:lnTo>
                  <a:lnTo>
                    <a:pt x="8" y="98"/>
                  </a:lnTo>
                  <a:lnTo>
                    <a:pt x="6" y="100"/>
                  </a:lnTo>
                  <a:lnTo>
                    <a:pt x="8" y="100"/>
                  </a:lnTo>
                  <a:lnTo>
                    <a:pt x="8" y="102"/>
                  </a:lnTo>
                  <a:lnTo>
                    <a:pt x="10" y="102"/>
                  </a:lnTo>
                  <a:lnTo>
                    <a:pt x="12" y="102"/>
                  </a:lnTo>
                  <a:lnTo>
                    <a:pt x="12" y="100"/>
                  </a:lnTo>
                  <a:lnTo>
                    <a:pt x="12" y="98"/>
                  </a:lnTo>
                  <a:lnTo>
                    <a:pt x="14" y="98"/>
                  </a:lnTo>
                  <a:lnTo>
                    <a:pt x="14" y="96"/>
                  </a:lnTo>
                  <a:lnTo>
                    <a:pt x="18" y="96"/>
                  </a:lnTo>
                  <a:lnTo>
                    <a:pt x="20" y="100"/>
                  </a:lnTo>
                  <a:lnTo>
                    <a:pt x="26" y="100"/>
                  </a:lnTo>
                  <a:lnTo>
                    <a:pt x="30" y="104"/>
                  </a:lnTo>
                  <a:lnTo>
                    <a:pt x="42" y="104"/>
                  </a:lnTo>
                  <a:lnTo>
                    <a:pt x="44" y="110"/>
                  </a:lnTo>
                  <a:lnTo>
                    <a:pt x="52" y="110"/>
                  </a:lnTo>
                  <a:lnTo>
                    <a:pt x="60" y="116"/>
                  </a:lnTo>
                  <a:lnTo>
                    <a:pt x="64" y="118"/>
                  </a:lnTo>
                  <a:lnTo>
                    <a:pt x="68" y="118"/>
                  </a:lnTo>
                  <a:lnTo>
                    <a:pt x="68" y="122"/>
                  </a:lnTo>
                  <a:lnTo>
                    <a:pt x="74" y="120"/>
                  </a:lnTo>
                  <a:lnTo>
                    <a:pt x="76" y="120"/>
                  </a:lnTo>
                  <a:lnTo>
                    <a:pt x="78" y="120"/>
                  </a:lnTo>
                  <a:lnTo>
                    <a:pt x="80" y="118"/>
                  </a:lnTo>
                  <a:lnTo>
                    <a:pt x="84" y="118"/>
                  </a:lnTo>
                  <a:lnTo>
                    <a:pt x="86" y="120"/>
                  </a:lnTo>
                  <a:lnTo>
                    <a:pt x="88" y="120"/>
                  </a:lnTo>
                  <a:lnTo>
                    <a:pt x="88" y="118"/>
                  </a:lnTo>
                  <a:lnTo>
                    <a:pt x="88" y="116"/>
                  </a:lnTo>
                  <a:lnTo>
                    <a:pt x="88" y="114"/>
                  </a:lnTo>
                  <a:lnTo>
                    <a:pt x="90" y="114"/>
                  </a:lnTo>
                  <a:lnTo>
                    <a:pt x="92" y="112"/>
                  </a:lnTo>
                  <a:lnTo>
                    <a:pt x="94" y="110"/>
                  </a:lnTo>
                  <a:lnTo>
                    <a:pt x="98" y="110"/>
                  </a:lnTo>
                  <a:lnTo>
                    <a:pt x="102" y="108"/>
                  </a:lnTo>
                  <a:lnTo>
                    <a:pt x="106" y="108"/>
                  </a:lnTo>
                  <a:lnTo>
                    <a:pt x="110" y="112"/>
                  </a:lnTo>
                  <a:lnTo>
                    <a:pt x="112" y="112"/>
                  </a:lnTo>
                  <a:lnTo>
                    <a:pt x="114" y="114"/>
                  </a:lnTo>
                  <a:lnTo>
                    <a:pt x="116" y="116"/>
                  </a:lnTo>
                  <a:lnTo>
                    <a:pt x="118" y="118"/>
                  </a:lnTo>
                  <a:lnTo>
                    <a:pt x="122" y="120"/>
                  </a:lnTo>
                  <a:lnTo>
                    <a:pt x="124" y="120"/>
                  </a:lnTo>
                  <a:lnTo>
                    <a:pt x="126" y="120"/>
                  </a:lnTo>
                  <a:lnTo>
                    <a:pt x="128" y="120"/>
                  </a:lnTo>
                  <a:lnTo>
                    <a:pt x="128" y="118"/>
                  </a:lnTo>
                  <a:lnTo>
                    <a:pt x="150" y="104"/>
                  </a:lnTo>
                  <a:lnTo>
                    <a:pt x="152" y="102"/>
                  </a:lnTo>
                  <a:lnTo>
                    <a:pt x="152" y="100"/>
                  </a:lnTo>
                  <a:lnTo>
                    <a:pt x="150" y="98"/>
                  </a:lnTo>
                  <a:lnTo>
                    <a:pt x="148" y="92"/>
                  </a:lnTo>
                  <a:lnTo>
                    <a:pt x="146" y="86"/>
                  </a:lnTo>
                  <a:lnTo>
                    <a:pt x="146" y="84"/>
                  </a:lnTo>
                  <a:lnTo>
                    <a:pt x="144" y="82"/>
                  </a:lnTo>
                  <a:lnTo>
                    <a:pt x="142" y="78"/>
                  </a:lnTo>
                  <a:lnTo>
                    <a:pt x="140" y="72"/>
                  </a:lnTo>
                  <a:lnTo>
                    <a:pt x="136" y="68"/>
                  </a:lnTo>
                  <a:lnTo>
                    <a:pt x="132" y="64"/>
                  </a:lnTo>
                  <a:lnTo>
                    <a:pt x="130" y="60"/>
                  </a:lnTo>
                  <a:lnTo>
                    <a:pt x="126" y="58"/>
                  </a:lnTo>
                  <a:lnTo>
                    <a:pt x="128" y="58"/>
                  </a:lnTo>
                  <a:lnTo>
                    <a:pt x="130" y="56"/>
                  </a:lnTo>
                  <a:lnTo>
                    <a:pt x="132" y="54"/>
                  </a:lnTo>
                  <a:lnTo>
                    <a:pt x="134" y="50"/>
                  </a:lnTo>
                  <a:lnTo>
                    <a:pt x="136" y="46"/>
                  </a:lnTo>
                  <a:lnTo>
                    <a:pt x="134" y="40"/>
                  </a:lnTo>
                  <a:lnTo>
                    <a:pt x="132" y="36"/>
                  </a:lnTo>
                  <a:lnTo>
                    <a:pt x="130" y="32"/>
                  </a:lnTo>
                  <a:lnTo>
                    <a:pt x="128" y="28"/>
                  </a:lnTo>
                  <a:lnTo>
                    <a:pt x="126" y="22"/>
                  </a:lnTo>
                  <a:lnTo>
                    <a:pt x="124" y="18"/>
                  </a:lnTo>
                  <a:lnTo>
                    <a:pt x="122" y="16"/>
                  </a:lnTo>
                  <a:lnTo>
                    <a:pt x="120" y="14"/>
                  </a:lnTo>
                  <a:lnTo>
                    <a:pt x="116" y="12"/>
                  </a:lnTo>
                  <a:lnTo>
                    <a:pt x="114" y="10"/>
                  </a:lnTo>
                  <a:lnTo>
                    <a:pt x="112" y="8"/>
                  </a:lnTo>
                  <a:lnTo>
                    <a:pt x="112" y="6"/>
                  </a:lnTo>
                  <a:lnTo>
                    <a:pt x="110" y="6"/>
                  </a:lnTo>
                  <a:lnTo>
                    <a:pt x="108" y="8"/>
                  </a:lnTo>
                  <a:lnTo>
                    <a:pt x="104" y="8"/>
                  </a:lnTo>
                  <a:lnTo>
                    <a:pt x="98" y="8"/>
                  </a:lnTo>
                  <a:lnTo>
                    <a:pt x="94" y="8"/>
                  </a:lnTo>
                  <a:lnTo>
                    <a:pt x="92" y="6"/>
                  </a:lnTo>
                  <a:lnTo>
                    <a:pt x="90"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6" name="Freeform 247">
              <a:extLst>
                <a:ext uri="{FF2B5EF4-FFF2-40B4-BE49-F238E27FC236}">
                  <a16:creationId xmlns:a16="http://schemas.microsoft.com/office/drawing/2014/main" xmlns="" id="{5F2340D2-733B-40EF-A77E-62795A05DD52}"/>
                </a:ext>
              </a:extLst>
            </p:cNvPr>
            <p:cNvSpPr>
              <a:spLocks/>
            </p:cNvSpPr>
            <p:nvPr/>
          </p:nvSpPr>
          <p:spPr bwMode="gray">
            <a:xfrm>
              <a:off x="1129" y="2384"/>
              <a:ext cx="102" cy="84"/>
            </a:xfrm>
            <a:custGeom>
              <a:avLst/>
              <a:gdLst>
                <a:gd name="T0" fmla="*/ 20 w 102"/>
                <a:gd name="T1" fmla="*/ 6 h 84"/>
                <a:gd name="T2" fmla="*/ 26 w 102"/>
                <a:gd name="T3" fmla="*/ 2 h 84"/>
                <a:gd name="T4" fmla="*/ 38 w 102"/>
                <a:gd name="T5" fmla="*/ 2 h 84"/>
                <a:gd name="T6" fmla="*/ 48 w 102"/>
                <a:gd name="T7" fmla="*/ 4 h 84"/>
                <a:gd name="T8" fmla="*/ 52 w 102"/>
                <a:gd name="T9" fmla="*/ 6 h 84"/>
                <a:gd name="T10" fmla="*/ 60 w 102"/>
                <a:gd name="T11" fmla="*/ 6 h 84"/>
                <a:gd name="T12" fmla="*/ 68 w 102"/>
                <a:gd name="T13" fmla="*/ 4 h 84"/>
                <a:gd name="T14" fmla="*/ 72 w 102"/>
                <a:gd name="T15" fmla="*/ 0 h 84"/>
                <a:gd name="T16" fmla="*/ 76 w 102"/>
                <a:gd name="T17" fmla="*/ 2 h 84"/>
                <a:gd name="T18" fmla="*/ 84 w 102"/>
                <a:gd name="T19" fmla="*/ 6 h 84"/>
                <a:gd name="T20" fmla="*/ 92 w 102"/>
                <a:gd name="T21" fmla="*/ 14 h 84"/>
                <a:gd name="T22" fmla="*/ 94 w 102"/>
                <a:gd name="T23" fmla="*/ 20 h 84"/>
                <a:gd name="T24" fmla="*/ 96 w 102"/>
                <a:gd name="T25" fmla="*/ 30 h 84"/>
                <a:gd name="T26" fmla="*/ 98 w 102"/>
                <a:gd name="T27" fmla="*/ 40 h 84"/>
                <a:gd name="T28" fmla="*/ 96 w 102"/>
                <a:gd name="T29" fmla="*/ 54 h 84"/>
                <a:gd name="T30" fmla="*/ 98 w 102"/>
                <a:gd name="T31" fmla="*/ 60 h 84"/>
                <a:gd name="T32" fmla="*/ 102 w 102"/>
                <a:gd name="T33" fmla="*/ 64 h 84"/>
                <a:gd name="T34" fmla="*/ 100 w 102"/>
                <a:gd name="T35" fmla="*/ 66 h 84"/>
                <a:gd name="T36" fmla="*/ 100 w 102"/>
                <a:gd name="T37" fmla="*/ 70 h 84"/>
                <a:gd name="T38" fmla="*/ 100 w 102"/>
                <a:gd name="T39" fmla="*/ 74 h 84"/>
                <a:gd name="T40" fmla="*/ 100 w 102"/>
                <a:gd name="T41" fmla="*/ 82 h 84"/>
                <a:gd name="T42" fmla="*/ 100 w 102"/>
                <a:gd name="T43" fmla="*/ 84 h 84"/>
                <a:gd name="T44" fmla="*/ 94 w 102"/>
                <a:gd name="T45" fmla="*/ 80 h 84"/>
                <a:gd name="T46" fmla="*/ 88 w 102"/>
                <a:gd name="T47" fmla="*/ 76 h 84"/>
                <a:gd name="T48" fmla="*/ 74 w 102"/>
                <a:gd name="T49" fmla="*/ 72 h 84"/>
                <a:gd name="T50" fmla="*/ 72 w 102"/>
                <a:gd name="T51" fmla="*/ 70 h 84"/>
                <a:gd name="T52" fmla="*/ 64 w 102"/>
                <a:gd name="T53" fmla="*/ 66 h 84"/>
                <a:gd name="T54" fmla="*/ 60 w 102"/>
                <a:gd name="T55" fmla="*/ 66 h 84"/>
                <a:gd name="T56" fmla="*/ 48 w 102"/>
                <a:gd name="T57" fmla="*/ 66 h 84"/>
                <a:gd name="T58" fmla="*/ 34 w 102"/>
                <a:gd name="T59" fmla="*/ 72 h 84"/>
                <a:gd name="T60" fmla="*/ 32 w 102"/>
                <a:gd name="T61" fmla="*/ 72 h 84"/>
                <a:gd name="T62" fmla="*/ 26 w 102"/>
                <a:gd name="T63" fmla="*/ 72 h 84"/>
                <a:gd name="T64" fmla="*/ 16 w 102"/>
                <a:gd name="T65" fmla="*/ 64 h 84"/>
                <a:gd name="T66" fmla="*/ 8 w 102"/>
                <a:gd name="T67" fmla="*/ 58 h 84"/>
                <a:gd name="T68" fmla="*/ 0 w 102"/>
                <a:gd name="T69" fmla="*/ 54 h 84"/>
                <a:gd name="T70" fmla="*/ 4 w 102"/>
                <a:gd name="T71" fmla="*/ 52 h 84"/>
                <a:gd name="T72" fmla="*/ 10 w 102"/>
                <a:gd name="T73" fmla="*/ 44 h 84"/>
                <a:gd name="T74" fmla="*/ 16 w 102"/>
                <a:gd name="T75" fmla="*/ 36 h 84"/>
                <a:gd name="T76" fmla="*/ 16 w 102"/>
                <a:gd name="T77" fmla="*/ 32 h 84"/>
                <a:gd name="T78" fmla="*/ 18 w 102"/>
                <a:gd name="T79" fmla="*/ 20 h 84"/>
                <a:gd name="T80" fmla="*/ 18 w 102"/>
                <a:gd name="T81" fmla="*/ 12 h 84"/>
                <a:gd name="T82" fmla="*/ 20 w 102"/>
                <a:gd name="T83" fmla="*/ 6 h 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4"/>
                <a:gd name="T128" fmla="*/ 102 w 102"/>
                <a:gd name="T129" fmla="*/ 84 h 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4">
                  <a:moveTo>
                    <a:pt x="20" y="6"/>
                  </a:moveTo>
                  <a:lnTo>
                    <a:pt x="20" y="6"/>
                  </a:lnTo>
                  <a:lnTo>
                    <a:pt x="22" y="4"/>
                  </a:lnTo>
                  <a:lnTo>
                    <a:pt x="26" y="2"/>
                  </a:lnTo>
                  <a:lnTo>
                    <a:pt x="32" y="2"/>
                  </a:lnTo>
                  <a:lnTo>
                    <a:pt x="38" y="2"/>
                  </a:lnTo>
                  <a:lnTo>
                    <a:pt x="42" y="2"/>
                  </a:lnTo>
                  <a:lnTo>
                    <a:pt x="48" y="4"/>
                  </a:lnTo>
                  <a:lnTo>
                    <a:pt x="50" y="4"/>
                  </a:lnTo>
                  <a:lnTo>
                    <a:pt x="52" y="6"/>
                  </a:lnTo>
                  <a:lnTo>
                    <a:pt x="56" y="6"/>
                  </a:lnTo>
                  <a:lnTo>
                    <a:pt x="60" y="6"/>
                  </a:lnTo>
                  <a:lnTo>
                    <a:pt x="66" y="6"/>
                  </a:lnTo>
                  <a:lnTo>
                    <a:pt x="68" y="4"/>
                  </a:lnTo>
                  <a:lnTo>
                    <a:pt x="70" y="4"/>
                  </a:lnTo>
                  <a:lnTo>
                    <a:pt x="72" y="0"/>
                  </a:lnTo>
                  <a:lnTo>
                    <a:pt x="76" y="2"/>
                  </a:lnTo>
                  <a:lnTo>
                    <a:pt x="80" y="4"/>
                  </a:lnTo>
                  <a:lnTo>
                    <a:pt x="84" y="6"/>
                  </a:lnTo>
                  <a:lnTo>
                    <a:pt x="88" y="10"/>
                  </a:lnTo>
                  <a:lnTo>
                    <a:pt x="92" y="14"/>
                  </a:lnTo>
                  <a:lnTo>
                    <a:pt x="92" y="16"/>
                  </a:lnTo>
                  <a:lnTo>
                    <a:pt x="94" y="20"/>
                  </a:lnTo>
                  <a:lnTo>
                    <a:pt x="96" y="24"/>
                  </a:lnTo>
                  <a:lnTo>
                    <a:pt x="96" y="30"/>
                  </a:lnTo>
                  <a:lnTo>
                    <a:pt x="98" y="34"/>
                  </a:lnTo>
                  <a:lnTo>
                    <a:pt x="98" y="40"/>
                  </a:lnTo>
                  <a:lnTo>
                    <a:pt x="96" y="48"/>
                  </a:lnTo>
                  <a:lnTo>
                    <a:pt x="96" y="54"/>
                  </a:lnTo>
                  <a:lnTo>
                    <a:pt x="96" y="58"/>
                  </a:lnTo>
                  <a:lnTo>
                    <a:pt x="98" y="60"/>
                  </a:lnTo>
                  <a:lnTo>
                    <a:pt x="100" y="62"/>
                  </a:lnTo>
                  <a:lnTo>
                    <a:pt x="102" y="64"/>
                  </a:lnTo>
                  <a:lnTo>
                    <a:pt x="100" y="66"/>
                  </a:lnTo>
                  <a:lnTo>
                    <a:pt x="100" y="68"/>
                  </a:lnTo>
                  <a:lnTo>
                    <a:pt x="100" y="70"/>
                  </a:lnTo>
                  <a:lnTo>
                    <a:pt x="100" y="72"/>
                  </a:lnTo>
                  <a:lnTo>
                    <a:pt x="100" y="74"/>
                  </a:lnTo>
                  <a:lnTo>
                    <a:pt x="100" y="78"/>
                  </a:lnTo>
                  <a:lnTo>
                    <a:pt x="100" y="82"/>
                  </a:lnTo>
                  <a:lnTo>
                    <a:pt x="100" y="84"/>
                  </a:lnTo>
                  <a:lnTo>
                    <a:pt x="98" y="82"/>
                  </a:lnTo>
                  <a:lnTo>
                    <a:pt x="94" y="80"/>
                  </a:lnTo>
                  <a:lnTo>
                    <a:pt x="92" y="78"/>
                  </a:lnTo>
                  <a:lnTo>
                    <a:pt x="88" y="76"/>
                  </a:lnTo>
                  <a:lnTo>
                    <a:pt x="84" y="76"/>
                  </a:lnTo>
                  <a:lnTo>
                    <a:pt x="74" y="72"/>
                  </a:lnTo>
                  <a:lnTo>
                    <a:pt x="74" y="70"/>
                  </a:lnTo>
                  <a:lnTo>
                    <a:pt x="72" y="70"/>
                  </a:lnTo>
                  <a:lnTo>
                    <a:pt x="68" y="68"/>
                  </a:lnTo>
                  <a:lnTo>
                    <a:pt x="64" y="66"/>
                  </a:lnTo>
                  <a:lnTo>
                    <a:pt x="60" y="66"/>
                  </a:lnTo>
                  <a:lnTo>
                    <a:pt x="54" y="66"/>
                  </a:lnTo>
                  <a:lnTo>
                    <a:pt x="48" y="66"/>
                  </a:lnTo>
                  <a:lnTo>
                    <a:pt x="42" y="68"/>
                  </a:lnTo>
                  <a:lnTo>
                    <a:pt x="34" y="72"/>
                  </a:lnTo>
                  <a:lnTo>
                    <a:pt x="32" y="72"/>
                  </a:lnTo>
                  <a:lnTo>
                    <a:pt x="30" y="72"/>
                  </a:lnTo>
                  <a:lnTo>
                    <a:pt x="26" y="72"/>
                  </a:lnTo>
                  <a:lnTo>
                    <a:pt x="22" y="68"/>
                  </a:lnTo>
                  <a:lnTo>
                    <a:pt x="16" y="64"/>
                  </a:lnTo>
                  <a:lnTo>
                    <a:pt x="8" y="58"/>
                  </a:lnTo>
                  <a:lnTo>
                    <a:pt x="4" y="56"/>
                  </a:lnTo>
                  <a:lnTo>
                    <a:pt x="0" y="54"/>
                  </a:lnTo>
                  <a:lnTo>
                    <a:pt x="2" y="54"/>
                  </a:lnTo>
                  <a:lnTo>
                    <a:pt x="4" y="52"/>
                  </a:lnTo>
                  <a:lnTo>
                    <a:pt x="8" y="48"/>
                  </a:lnTo>
                  <a:lnTo>
                    <a:pt x="10" y="44"/>
                  </a:lnTo>
                  <a:lnTo>
                    <a:pt x="14" y="40"/>
                  </a:lnTo>
                  <a:lnTo>
                    <a:pt x="16" y="36"/>
                  </a:lnTo>
                  <a:lnTo>
                    <a:pt x="16" y="34"/>
                  </a:lnTo>
                  <a:lnTo>
                    <a:pt x="16" y="32"/>
                  </a:lnTo>
                  <a:lnTo>
                    <a:pt x="16" y="26"/>
                  </a:lnTo>
                  <a:lnTo>
                    <a:pt x="18" y="20"/>
                  </a:lnTo>
                  <a:lnTo>
                    <a:pt x="18" y="14"/>
                  </a:lnTo>
                  <a:lnTo>
                    <a:pt x="18" y="12"/>
                  </a:lnTo>
                  <a:lnTo>
                    <a:pt x="20" y="10"/>
                  </a:lnTo>
                  <a:lnTo>
                    <a:pt x="20" y="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7" name="Freeform 248">
              <a:extLst>
                <a:ext uri="{FF2B5EF4-FFF2-40B4-BE49-F238E27FC236}">
                  <a16:creationId xmlns:a16="http://schemas.microsoft.com/office/drawing/2014/main" xmlns="" id="{56D4E085-2B13-401E-AB4C-90143A81EF1B}"/>
                </a:ext>
              </a:extLst>
            </p:cNvPr>
            <p:cNvSpPr>
              <a:spLocks/>
            </p:cNvSpPr>
            <p:nvPr/>
          </p:nvSpPr>
          <p:spPr bwMode="gray">
            <a:xfrm>
              <a:off x="1189" y="2506"/>
              <a:ext cx="42" cy="44"/>
            </a:xfrm>
            <a:custGeom>
              <a:avLst/>
              <a:gdLst>
                <a:gd name="T0" fmla="*/ 26 w 42"/>
                <a:gd name="T1" fmla="*/ 0 h 44"/>
                <a:gd name="T2" fmla="*/ 26 w 42"/>
                <a:gd name="T3" fmla="*/ 2 h 44"/>
                <a:gd name="T4" fmla="*/ 26 w 42"/>
                <a:gd name="T5" fmla="*/ 2 h 44"/>
                <a:gd name="T6" fmla="*/ 26 w 42"/>
                <a:gd name="T7" fmla="*/ 4 h 44"/>
                <a:gd name="T8" fmla="*/ 28 w 42"/>
                <a:gd name="T9" fmla="*/ 6 h 44"/>
                <a:gd name="T10" fmla="*/ 32 w 42"/>
                <a:gd name="T11" fmla="*/ 10 h 44"/>
                <a:gd name="T12" fmla="*/ 36 w 42"/>
                <a:gd name="T13" fmla="*/ 14 h 44"/>
                <a:gd name="T14" fmla="*/ 42 w 42"/>
                <a:gd name="T15" fmla="*/ 22 h 44"/>
                <a:gd name="T16" fmla="*/ 40 w 42"/>
                <a:gd name="T17" fmla="*/ 22 h 44"/>
                <a:gd name="T18" fmla="*/ 40 w 42"/>
                <a:gd name="T19" fmla="*/ 24 h 44"/>
                <a:gd name="T20" fmla="*/ 38 w 42"/>
                <a:gd name="T21" fmla="*/ 28 h 44"/>
                <a:gd name="T22" fmla="*/ 36 w 42"/>
                <a:gd name="T23" fmla="*/ 30 h 44"/>
                <a:gd name="T24" fmla="*/ 34 w 42"/>
                <a:gd name="T25" fmla="*/ 30 h 44"/>
                <a:gd name="T26" fmla="*/ 34 w 42"/>
                <a:gd name="T27" fmla="*/ 30 h 44"/>
                <a:gd name="T28" fmla="*/ 30 w 42"/>
                <a:gd name="T29" fmla="*/ 30 h 44"/>
                <a:gd name="T30" fmla="*/ 28 w 42"/>
                <a:gd name="T31" fmla="*/ 32 h 44"/>
                <a:gd name="T32" fmla="*/ 24 w 42"/>
                <a:gd name="T33" fmla="*/ 32 h 44"/>
                <a:gd name="T34" fmla="*/ 22 w 42"/>
                <a:gd name="T35" fmla="*/ 32 h 44"/>
                <a:gd name="T36" fmla="*/ 22 w 42"/>
                <a:gd name="T37" fmla="*/ 32 h 44"/>
                <a:gd name="T38" fmla="*/ 20 w 42"/>
                <a:gd name="T39" fmla="*/ 34 h 44"/>
                <a:gd name="T40" fmla="*/ 18 w 42"/>
                <a:gd name="T41" fmla="*/ 36 h 44"/>
                <a:gd name="T42" fmla="*/ 16 w 42"/>
                <a:gd name="T43" fmla="*/ 38 h 44"/>
                <a:gd name="T44" fmla="*/ 16 w 42"/>
                <a:gd name="T45" fmla="*/ 38 h 44"/>
                <a:gd name="T46" fmla="*/ 14 w 42"/>
                <a:gd name="T47" fmla="*/ 40 h 44"/>
                <a:gd name="T48" fmla="*/ 12 w 42"/>
                <a:gd name="T49" fmla="*/ 42 h 44"/>
                <a:gd name="T50" fmla="*/ 10 w 42"/>
                <a:gd name="T51" fmla="*/ 42 h 44"/>
                <a:gd name="T52" fmla="*/ 10 w 42"/>
                <a:gd name="T53" fmla="*/ 42 h 44"/>
                <a:gd name="T54" fmla="*/ 8 w 42"/>
                <a:gd name="T55" fmla="*/ 44 h 44"/>
                <a:gd name="T56" fmla="*/ 4 w 42"/>
                <a:gd name="T57" fmla="*/ 44 h 44"/>
                <a:gd name="T58" fmla="*/ 2 w 42"/>
                <a:gd name="T59" fmla="*/ 44 h 44"/>
                <a:gd name="T60" fmla="*/ 0 w 42"/>
                <a:gd name="T61" fmla="*/ 44 h 44"/>
                <a:gd name="T62" fmla="*/ 2 w 42"/>
                <a:gd name="T63" fmla="*/ 36 h 44"/>
                <a:gd name="T64" fmla="*/ 2 w 42"/>
                <a:gd name="T65" fmla="*/ 20 h 44"/>
                <a:gd name="T66" fmla="*/ 2 w 42"/>
                <a:gd name="T67" fmla="*/ 20 h 44"/>
                <a:gd name="T68" fmla="*/ 4 w 42"/>
                <a:gd name="T69" fmla="*/ 16 h 44"/>
                <a:gd name="T70" fmla="*/ 4 w 42"/>
                <a:gd name="T71" fmla="*/ 12 h 44"/>
                <a:gd name="T72" fmla="*/ 8 w 42"/>
                <a:gd name="T73" fmla="*/ 8 h 44"/>
                <a:gd name="T74" fmla="*/ 12 w 42"/>
                <a:gd name="T75" fmla="*/ 4 h 44"/>
                <a:gd name="T76" fmla="*/ 14 w 42"/>
                <a:gd name="T77" fmla="*/ 4 h 44"/>
                <a:gd name="T78" fmla="*/ 16 w 42"/>
                <a:gd name="T79" fmla="*/ 2 h 44"/>
                <a:gd name="T80" fmla="*/ 20 w 42"/>
                <a:gd name="T81" fmla="*/ 0 h 44"/>
                <a:gd name="T82" fmla="*/ 26 w 42"/>
                <a:gd name="T83" fmla="*/ 0 h 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
                <a:gd name="T127" fmla="*/ 0 h 44"/>
                <a:gd name="T128" fmla="*/ 42 w 42"/>
                <a:gd name="T129" fmla="*/ 44 h 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 h="44">
                  <a:moveTo>
                    <a:pt x="26" y="0"/>
                  </a:moveTo>
                  <a:lnTo>
                    <a:pt x="26" y="2"/>
                  </a:lnTo>
                  <a:lnTo>
                    <a:pt x="26" y="4"/>
                  </a:lnTo>
                  <a:lnTo>
                    <a:pt x="28" y="6"/>
                  </a:lnTo>
                  <a:lnTo>
                    <a:pt x="32" y="10"/>
                  </a:lnTo>
                  <a:lnTo>
                    <a:pt x="36" y="14"/>
                  </a:lnTo>
                  <a:lnTo>
                    <a:pt x="42" y="22"/>
                  </a:lnTo>
                  <a:lnTo>
                    <a:pt x="40" y="22"/>
                  </a:lnTo>
                  <a:lnTo>
                    <a:pt x="40" y="24"/>
                  </a:lnTo>
                  <a:lnTo>
                    <a:pt x="38" y="28"/>
                  </a:lnTo>
                  <a:lnTo>
                    <a:pt x="36" y="30"/>
                  </a:lnTo>
                  <a:lnTo>
                    <a:pt x="34" y="30"/>
                  </a:lnTo>
                  <a:lnTo>
                    <a:pt x="30" y="30"/>
                  </a:lnTo>
                  <a:lnTo>
                    <a:pt x="28" y="32"/>
                  </a:lnTo>
                  <a:lnTo>
                    <a:pt x="24" y="32"/>
                  </a:lnTo>
                  <a:lnTo>
                    <a:pt x="22" y="32"/>
                  </a:lnTo>
                  <a:lnTo>
                    <a:pt x="20" y="34"/>
                  </a:lnTo>
                  <a:lnTo>
                    <a:pt x="18" y="36"/>
                  </a:lnTo>
                  <a:lnTo>
                    <a:pt x="16" y="38"/>
                  </a:lnTo>
                  <a:lnTo>
                    <a:pt x="14" y="40"/>
                  </a:lnTo>
                  <a:lnTo>
                    <a:pt x="12" y="42"/>
                  </a:lnTo>
                  <a:lnTo>
                    <a:pt x="10" y="42"/>
                  </a:lnTo>
                  <a:lnTo>
                    <a:pt x="8" y="44"/>
                  </a:lnTo>
                  <a:lnTo>
                    <a:pt x="4" y="44"/>
                  </a:lnTo>
                  <a:lnTo>
                    <a:pt x="2" y="44"/>
                  </a:lnTo>
                  <a:lnTo>
                    <a:pt x="0" y="44"/>
                  </a:lnTo>
                  <a:lnTo>
                    <a:pt x="2" y="36"/>
                  </a:lnTo>
                  <a:lnTo>
                    <a:pt x="2" y="20"/>
                  </a:lnTo>
                  <a:lnTo>
                    <a:pt x="4" y="16"/>
                  </a:lnTo>
                  <a:lnTo>
                    <a:pt x="4" y="12"/>
                  </a:lnTo>
                  <a:lnTo>
                    <a:pt x="8" y="8"/>
                  </a:lnTo>
                  <a:lnTo>
                    <a:pt x="12" y="4"/>
                  </a:lnTo>
                  <a:lnTo>
                    <a:pt x="14" y="4"/>
                  </a:lnTo>
                  <a:lnTo>
                    <a:pt x="16" y="2"/>
                  </a:lnTo>
                  <a:lnTo>
                    <a:pt x="20" y="0"/>
                  </a:lnTo>
                  <a:lnTo>
                    <a:pt x="2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8" name="Freeform 249">
              <a:extLst>
                <a:ext uri="{FF2B5EF4-FFF2-40B4-BE49-F238E27FC236}">
                  <a16:creationId xmlns:a16="http://schemas.microsoft.com/office/drawing/2014/main" xmlns="" id="{F86AEAF9-CF00-4217-984F-05BFF3309729}"/>
                </a:ext>
              </a:extLst>
            </p:cNvPr>
            <p:cNvSpPr>
              <a:spLocks/>
            </p:cNvSpPr>
            <p:nvPr/>
          </p:nvSpPr>
          <p:spPr bwMode="gray">
            <a:xfrm>
              <a:off x="1295" y="2684"/>
              <a:ext cx="270" cy="232"/>
            </a:xfrm>
            <a:custGeom>
              <a:avLst/>
              <a:gdLst>
                <a:gd name="T0" fmla="*/ 34 w 270"/>
                <a:gd name="T1" fmla="*/ 8 h 232"/>
                <a:gd name="T2" fmla="*/ 42 w 270"/>
                <a:gd name="T3" fmla="*/ 24 h 232"/>
                <a:gd name="T4" fmla="*/ 36 w 270"/>
                <a:gd name="T5" fmla="*/ 30 h 232"/>
                <a:gd name="T6" fmla="*/ 30 w 270"/>
                <a:gd name="T7" fmla="*/ 36 h 232"/>
                <a:gd name="T8" fmla="*/ 26 w 270"/>
                <a:gd name="T9" fmla="*/ 40 h 232"/>
                <a:gd name="T10" fmla="*/ 0 w 270"/>
                <a:gd name="T11" fmla="*/ 40 h 232"/>
                <a:gd name="T12" fmla="*/ 6 w 270"/>
                <a:gd name="T13" fmla="*/ 56 h 232"/>
                <a:gd name="T14" fmla="*/ 8 w 270"/>
                <a:gd name="T15" fmla="*/ 60 h 232"/>
                <a:gd name="T16" fmla="*/ 12 w 270"/>
                <a:gd name="T17" fmla="*/ 68 h 232"/>
                <a:gd name="T18" fmla="*/ 18 w 270"/>
                <a:gd name="T19" fmla="*/ 78 h 232"/>
                <a:gd name="T20" fmla="*/ 26 w 270"/>
                <a:gd name="T21" fmla="*/ 90 h 232"/>
                <a:gd name="T22" fmla="*/ 38 w 270"/>
                <a:gd name="T23" fmla="*/ 110 h 232"/>
                <a:gd name="T24" fmla="*/ 42 w 270"/>
                <a:gd name="T25" fmla="*/ 118 h 232"/>
                <a:gd name="T26" fmla="*/ 52 w 270"/>
                <a:gd name="T27" fmla="*/ 140 h 232"/>
                <a:gd name="T28" fmla="*/ 68 w 270"/>
                <a:gd name="T29" fmla="*/ 170 h 232"/>
                <a:gd name="T30" fmla="*/ 80 w 270"/>
                <a:gd name="T31" fmla="*/ 188 h 232"/>
                <a:gd name="T32" fmla="*/ 92 w 270"/>
                <a:gd name="T33" fmla="*/ 212 h 232"/>
                <a:gd name="T34" fmla="*/ 96 w 270"/>
                <a:gd name="T35" fmla="*/ 212 h 232"/>
                <a:gd name="T36" fmla="*/ 100 w 270"/>
                <a:gd name="T37" fmla="*/ 210 h 232"/>
                <a:gd name="T38" fmla="*/ 104 w 270"/>
                <a:gd name="T39" fmla="*/ 206 h 232"/>
                <a:gd name="T40" fmla="*/ 104 w 270"/>
                <a:gd name="T41" fmla="*/ 202 h 232"/>
                <a:gd name="T42" fmla="*/ 106 w 270"/>
                <a:gd name="T43" fmla="*/ 204 h 232"/>
                <a:gd name="T44" fmla="*/ 110 w 270"/>
                <a:gd name="T45" fmla="*/ 204 h 232"/>
                <a:gd name="T46" fmla="*/ 136 w 270"/>
                <a:gd name="T47" fmla="*/ 232 h 232"/>
                <a:gd name="T48" fmla="*/ 140 w 270"/>
                <a:gd name="T49" fmla="*/ 228 h 232"/>
                <a:gd name="T50" fmla="*/ 146 w 270"/>
                <a:gd name="T51" fmla="*/ 220 h 232"/>
                <a:gd name="T52" fmla="*/ 152 w 270"/>
                <a:gd name="T53" fmla="*/ 212 h 232"/>
                <a:gd name="T54" fmla="*/ 158 w 270"/>
                <a:gd name="T55" fmla="*/ 204 h 232"/>
                <a:gd name="T56" fmla="*/ 166 w 270"/>
                <a:gd name="T57" fmla="*/ 200 h 232"/>
                <a:gd name="T58" fmla="*/ 194 w 270"/>
                <a:gd name="T59" fmla="*/ 188 h 232"/>
                <a:gd name="T60" fmla="*/ 220 w 270"/>
                <a:gd name="T61" fmla="*/ 184 h 232"/>
                <a:gd name="T62" fmla="*/ 224 w 270"/>
                <a:gd name="T63" fmla="*/ 182 h 232"/>
                <a:gd name="T64" fmla="*/ 248 w 270"/>
                <a:gd name="T65" fmla="*/ 170 h 232"/>
                <a:gd name="T66" fmla="*/ 268 w 270"/>
                <a:gd name="T67" fmla="*/ 148 h 232"/>
                <a:gd name="T68" fmla="*/ 268 w 270"/>
                <a:gd name="T69" fmla="*/ 132 h 232"/>
                <a:gd name="T70" fmla="*/ 268 w 270"/>
                <a:gd name="T71" fmla="*/ 126 h 232"/>
                <a:gd name="T72" fmla="*/ 270 w 270"/>
                <a:gd name="T73" fmla="*/ 122 h 232"/>
                <a:gd name="T74" fmla="*/ 234 w 270"/>
                <a:gd name="T75" fmla="*/ 124 h 232"/>
                <a:gd name="T76" fmla="*/ 232 w 270"/>
                <a:gd name="T77" fmla="*/ 122 h 232"/>
                <a:gd name="T78" fmla="*/ 228 w 270"/>
                <a:gd name="T79" fmla="*/ 120 h 232"/>
                <a:gd name="T80" fmla="*/ 228 w 270"/>
                <a:gd name="T81" fmla="*/ 116 h 232"/>
                <a:gd name="T82" fmla="*/ 220 w 270"/>
                <a:gd name="T83" fmla="*/ 108 h 232"/>
                <a:gd name="T84" fmla="*/ 216 w 270"/>
                <a:gd name="T85" fmla="*/ 110 h 232"/>
                <a:gd name="T86" fmla="*/ 210 w 270"/>
                <a:gd name="T87" fmla="*/ 110 h 232"/>
                <a:gd name="T88" fmla="*/ 206 w 270"/>
                <a:gd name="T89" fmla="*/ 106 h 232"/>
                <a:gd name="T90" fmla="*/ 202 w 270"/>
                <a:gd name="T91" fmla="*/ 98 h 232"/>
                <a:gd name="T92" fmla="*/ 196 w 270"/>
                <a:gd name="T93" fmla="*/ 88 h 232"/>
                <a:gd name="T94" fmla="*/ 192 w 270"/>
                <a:gd name="T95" fmla="*/ 80 h 232"/>
                <a:gd name="T96" fmla="*/ 172 w 270"/>
                <a:gd name="T97" fmla="*/ 54 h 232"/>
                <a:gd name="T98" fmla="*/ 154 w 270"/>
                <a:gd name="T99" fmla="*/ 52 h 232"/>
                <a:gd name="T100" fmla="*/ 150 w 270"/>
                <a:gd name="T101" fmla="*/ 48 h 232"/>
                <a:gd name="T102" fmla="*/ 144 w 270"/>
                <a:gd name="T103" fmla="*/ 46 h 232"/>
                <a:gd name="T104" fmla="*/ 138 w 270"/>
                <a:gd name="T105" fmla="*/ 40 h 232"/>
                <a:gd name="T106" fmla="*/ 130 w 270"/>
                <a:gd name="T107" fmla="*/ 34 h 232"/>
                <a:gd name="T108" fmla="*/ 120 w 270"/>
                <a:gd name="T109" fmla="*/ 28 h 232"/>
                <a:gd name="T110" fmla="*/ 102 w 270"/>
                <a:gd name="T111" fmla="*/ 16 h 232"/>
                <a:gd name="T112" fmla="*/ 68 w 270"/>
                <a:gd name="T113" fmla="*/ 4 h 232"/>
                <a:gd name="T114" fmla="*/ 62 w 270"/>
                <a:gd name="T115" fmla="*/ 0 h 232"/>
                <a:gd name="T116" fmla="*/ 58 w 270"/>
                <a:gd name="T117" fmla="*/ 2 h 2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0"/>
                <a:gd name="T178" fmla="*/ 0 h 232"/>
                <a:gd name="T179" fmla="*/ 270 w 270"/>
                <a:gd name="T180" fmla="*/ 232 h 2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0" h="232">
                  <a:moveTo>
                    <a:pt x="54" y="4"/>
                  </a:moveTo>
                  <a:lnTo>
                    <a:pt x="34" y="8"/>
                  </a:lnTo>
                  <a:lnTo>
                    <a:pt x="42" y="22"/>
                  </a:lnTo>
                  <a:lnTo>
                    <a:pt x="42" y="24"/>
                  </a:lnTo>
                  <a:lnTo>
                    <a:pt x="40" y="26"/>
                  </a:lnTo>
                  <a:lnTo>
                    <a:pt x="36" y="30"/>
                  </a:lnTo>
                  <a:lnTo>
                    <a:pt x="34" y="34"/>
                  </a:lnTo>
                  <a:lnTo>
                    <a:pt x="30" y="36"/>
                  </a:lnTo>
                  <a:lnTo>
                    <a:pt x="28" y="38"/>
                  </a:lnTo>
                  <a:lnTo>
                    <a:pt x="26" y="40"/>
                  </a:lnTo>
                  <a:lnTo>
                    <a:pt x="24" y="42"/>
                  </a:lnTo>
                  <a:lnTo>
                    <a:pt x="0" y="40"/>
                  </a:lnTo>
                  <a:lnTo>
                    <a:pt x="2" y="46"/>
                  </a:lnTo>
                  <a:lnTo>
                    <a:pt x="6" y="56"/>
                  </a:lnTo>
                  <a:lnTo>
                    <a:pt x="6" y="58"/>
                  </a:lnTo>
                  <a:lnTo>
                    <a:pt x="8" y="60"/>
                  </a:lnTo>
                  <a:lnTo>
                    <a:pt x="10" y="64"/>
                  </a:lnTo>
                  <a:lnTo>
                    <a:pt x="12" y="68"/>
                  </a:lnTo>
                  <a:lnTo>
                    <a:pt x="16" y="74"/>
                  </a:lnTo>
                  <a:lnTo>
                    <a:pt x="18" y="78"/>
                  </a:lnTo>
                  <a:lnTo>
                    <a:pt x="22" y="82"/>
                  </a:lnTo>
                  <a:lnTo>
                    <a:pt x="26" y="90"/>
                  </a:lnTo>
                  <a:lnTo>
                    <a:pt x="34" y="100"/>
                  </a:lnTo>
                  <a:lnTo>
                    <a:pt x="38" y="110"/>
                  </a:lnTo>
                  <a:lnTo>
                    <a:pt x="42" y="114"/>
                  </a:lnTo>
                  <a:lnTo>
                    <a:pt x="42" y="118"/>
                  </a:lnTo>
                  <a:lnTo>
                    <a:pt x="46" y="128"/>
                  </a:lnTo>
                  <a:lnTo>
                    <a:pt x="52" y="140"/>
                  </a:lnTo>
                  <a:lnTo>
                    <a:pt x="58" y="152"/>
                  </a:lnTo>
                  <a:lnTo>
                    <a:pt x="68" y="170"/>
                  </a:lnTo>
                  <a:lnTo>
                    <a:pt x="72" y="176"/>
                  </a:lnTo>
                  <a:lnTo>
                    <a:pt x="80" y="188"/>
                  </a:lnTo>
                  <a:lnTo>
                    <a:pt x="86" y="202"/>
                  </a:lnTo>
                  <a:lnTo>
                    <a:pt x="92" y="212"/>
                  </a:lnTo>
                  <a:lnTo>
                    <a:pt x="94" y="216"/>
                  </a:lnTo>
                  <a:lnTo>
                    <a:pt x="96" y="212"/>
                  </a:lnTo>
                  <a:lnTo>
                    <a:pt x="98" y="212"/>
                  </a:lnTo>
                  <a:lnTo>
                    <a:pt x="100" y="210"/>
                  </a:lnTo>
                  <a:lnTo>
                    <a:pt x="102" y="210"/>
                  </a:lnTo>
                  <a:lnTo>
                    <a:pt x="104" y="206"/>
                  </a:lnTo>
                  <a:lnTo>
                    <a:pt x="104" y="202"/>
                  </a:lnTo>
                  <a:lnTo>
                    <a:pt x="106" y="204"/>
                  </a:lnTo>
                  <a:lnTo>
                    <a:pt x="108" y="204"/>
                  </a:lnTo>
                  <a:lnTo>
                    <a:pt x="110" y="204"/>
                  </a:lnTo>
                  <a:lnTo>
                    <a:pt x="114" y="204"/>
                  </a:lnTo>
                  <a:lnTo>
                    <a:pt x="136" y="232"/>
                  </a:lnTo>
                  <a:lnTo>
                    <a:pt x="140" y="228"/>
                  </a:lnTo>
                  <a:lnTo>
                    <a:pt x="142" y="224"/>
                  </a:lnTo>
                  <a:lnTo>
                    <a:pt x="146" y="220"/>
                  </a:lnTo>
                  <a:lnTo>
                    <a:pt x="148" y="216"/>
                  </a:lnTo>
                  <a:lnTo>
                    <a:pt x="152" y="212"/>
                  </a:lnTo>
                  <a:lnTo>
                    <a:pt x="156" y="206"/>
                  </a:lnTo>
                  <a:lnTo>
                    <a:pt x="158" y="204"/>
                  </a:lnTo>
                  <a:lnTo>
                    <a:pt x="160" y="202"/>
                  </a:lnTo>
                  <a:lnTo>
                    <a:pt x="166" y="200"/>
                  </a:lnTo>
                  <a:lnTo>
                    <a:pt x="178" y="194"/>
                  </a:lnTo>
                  <a:lnTo>
                    <a:pt x="194" y="188"/>
                  </a:lnTo>
                  <a:lnTo>
                    <a:pt x="208" y="184"/>
                  </a:lnTo>
                  <a:lnTo>
                    <a:pt x="220" y="184"/>
                  </a:lnTo>
                  <a:lnTo>
                    <a:pt x="220" y="182"/>
                  </a:lnTo>
                  <a:lnTo>
                    <a:pt x="224" y="182"/>
                  </a:lnTo>
                  <a:lnTo>
                    <a:pt x="236" y="178"/>
                  </a:lnTo>
                  <a:lnTo>
                    <a:pt x="248" y="170"/>
                  </a:lnTo>
                  <a:lnTo>
                    <a:pt x="260" y="160"/>
                  </a:lnTo>
                  <a:lnTo>
                    <a:pt x="268" y="148"/>
                  </a:lnTo>
                  <a:lnTo>
                    <a:pt x="270" y="132"/>
                  </a:lnTo>
                  <a:lnTo>
                    <a:pt x="268" y="132"/>
                  </a:lnTo>
                  <a:lnTo>
                    <a:pt x="268" y="130"/>
                  </a:lnTo>
                  <a:lnTo>
                    <a:pt x="268" y="126"/>
                  </a:lnTo>
                  <a:lnTo>
                    <a:pt x="268" y="124"/>
                  </a:lnTo>
                  <a:lnTo>
                    <a:pt x="270" y="122"/>
                  </a:lnTo>
                  <a:lnTo>
                    <a:pt x="254" y="124"/>
                  </a:lnTo>
                  <a:lnTo>
                    <a:pt x="234" y="124"/>
                  </a:lnTo>
                  <a:lnTo>
                    <a:pt x="232" y="122"/>
                  </a:lnTo>
                  <a:lnTo>
                    <a:pt x="230" y="122"/>
                  </a:lnTo>
                  <a:lnTo>
                    <a:pt x="228" y="120"/>
                  </a:lnTo>
                  <a:lnTo>
                    <a:pt x="228" y="118"/>
                  </a:lnTo>
                  <a:lnTo>
                    <a:pt x="228" y="116"/>
                  </a:lnTo>
                  <a:lnTo>
                    <a:pt x="230" y="110"/>
                  </a:lnTo>
                  <a:lnTo>
                    <a:pt x="220" y="108"/>
                  </a:lnTo>
                  <a:lnTo>
                    <a:pt x="218" y="108"/>
                  </a:lnTo>
                  <a:lnTo>
                    <a:pt x="216" y="110"/>
                  </a:lnTo>
                  <a:lnTo>
                    <a:pt x="214" y="110"/>
                  </a:lnTo>
                  <a:lnTo>
                    <a:pt x="210" y="110"/>
                  </a:lnTo>
                  <a:lnTo>
                    <a:pt x="206" y="108"/>
                  </a:lnTo>
                  <a:lnTo>
                    <a:pt x="206" y="106"/>
                  </a:lnTo>
                  <a:lnTo>
                    <a:pt x="204" y="102"/>
                  </a:lnTo>
                  <a:lnTo>
                    <a:pt x="202" y="98"/>
                  </a:lnTo>
                  <a:lnTo>
                    <a:pt x="200" y="92"/>
                  </a:lnTo>
                  <a:lnTo>
                    <a:pt x="196" y="88"/>
                  </a:lnTo>
                  <a:lnTo>
                    <a:pt x="194" y="84"/>
                  </a:lnTo>
                  <a:lnTo>
                    <a:pt x="192" y="80"/>
                  </a:lnTo>
                  <a:lnTo>
                    <a:pt x="172" y="54"/>
                  </a:lnTo>
                  <a:lnTo>
                    <a:pt x="154" y="54"/>
                  </a:lnTo>
                  <a:lnTo>
                    <a:pt x="154" y="52"/>
                  </a:lnTo>
                  <a:lnTo>
                    <a:pt x="152" y="50"/>
                  </a:lnTo>
                  <a:lnTo>
                    <a:pt x="150" y="48"/>
                  </a:lnTo>
                  <a:lnTo>
                    <a:pt x="144" y="46"/>
                  </a:lnTo>
                  <a:lnTo>
                    <a:pt x="142" y="44"/>
                  </a:lnTo>
                  <a:lnTo>
                    <a:pt x="138" y="40"/>
                  </a:lnTo>
                  <a:lnTo>
                    <a:pt x="134" y="38"/>
                  </a:lnTo>
                  <a:lnTo>
                    <a:pt x="130" y="34"/>
                  </a:lnTo>
                  <a:lnTo>
                    <a:pt x="124" y="30"/>
                  </a:lnTo>
                  <a:lnTo>
                    <a:pt x="120" y="28"/>
                  </a:lnTo>
                  <a:lnTo>
                    <a:pt x="114" y="26"/>
                  </a:lnTo>
                  <a:lnTo>
                    <a:pt x="102" y="16"/>
                  </a:lnTo>
                  <a:lnTo>
                    <a:pt x="94" y="16"/>
                  </a:lnTo>
                  <a:lnTo>
                    <a:pt x="68" y="4"/>
                  </a:lnTo>
                  <a:lnTo>
                    <a:pt x="62" y="0"/>
                  </a:lnTo>
                  <a:lnTo>
                    <a:pt x="60" y="2"/>
                  </a:lnTo>
                  <a:lnTo>
                    <a:pt x="58" y="2"/>
                  </a:lnTo>
                  <a:lnTo>
                    <a:pt x="54"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59" name="Freeform 250">
              <a:extLst>
                <a:ext uri="{FF2B5EF4-FFF2-40B4-BE49-F238E27FC236}">
                  <a16:creationId xmlns:a16="http://schemas.microsoft.com/office/drawing/2014/main" xmlns="" id="{19ECDF31-1264-4FF9-A2DA-FC2AE3075237}"/>
                </a:ext>
              </a:extLst>
            </p:cNvPr>
            <p:cNvSpPr>
              <a:spLocks/>
            </p:cNvSpPr>
            <p:nvPr/>
          </p:nvSpPr>
          <p:spPr bwMode="gray">
            <a:xfrm>
              <a:off x="1389" y="2886"/>
              <a:ext cx="42" cy="66"/>
            </a:xfrm>
            <a:custGeom>
              <a:avLst/>
              <a:gdLst>
                <a:gd name="T0" fmla="*/ 20 w 42"/>
                <a:gd name="T1" fmla="*/ 66 h 66"/>
                <a:gd name="T2" fmla="*/ 16 w 42"/>
                <a:gd name="T3" fmla="*/ 64 h 66"/>
                <a:gd name="T4" fmla="*/ 12 w 42"/>
                <a:gd name="T5" fmla="*/ 62 h 66"/>
                <a:gd name="T6" fmla="*/ 10 w 42"/>
                <a:gd name="T7" fmla="*/ 62 h 66"/>
                <a:gd name="T8" fmla="*/ 10 w 42"/>
                <a:gd name="T9" fmla="*/ 60 h 66"/>
                <a:gd name="T10" fmla="*/ 8 w 42"/>
                <a:gd name="T11" fmla="*/ 46 h 66"/>
                <a:gd name="T12" fmla="*/ 2 w 42"/>
                <a:gd name="T13" fmla="*/ 38 h 66"/>
                <a:gd name="T14" fmla="*/ 2 w 42"/>
                <a:gd name="T15" fmla="*/ 36 h 66"/>
                <a:gd name="T16" fmla="*/ 2 w 42"/>
                <a:gd name="T17" fmla="*/ 32 h 66"/>
                <a:gd name="T18" fmla="*/ 2 w 42"/>
                <a:gd name="T19" fmla="*/ 26 h 66"/>
                <a:gd name="T20" fmla="*/ 2 w 42"/>
                <a:gd name="T21" fmla="*/ 20 h 66"/>
                <a:gd name="T22" fmla="*/ 0 w 42"/>
                <a:gd name="T23" fmla="*/ 14 h 66"/>
                <a:gd name="T24" fmla="*/ 0 w 42"/>
                <a:gd name="T25" fmla="*/ 14 h 66"/>
                <a:gd name="T26" fmla="*/ 2 w 42"/>
                <a:gd name="T27" fmla="*/ 12 h 66"/>
                <a:gd name="T28" fmla="*/ 4 w 42"/>
                <a:gd name="T29" fmla="*/ 10 h 66"/>
                <a:gd name="T30" fmla="*/ 6 w 42"/>
                <a:gd name="T31" fmla="*/ 8 h 66"/>
                <a:gd name="T32" fmla="*/ 8 w 42"/>
                <a:gd name="T33" fmla="*/ 8 h 66"/>
                <a:gd name="T34" fmla="*/ 8 w 42"/>
                <a:gd name="T35" fmla="*/ 8 h 66"/>
                <a:gd name="T36" fmla="*/ 8 w 42"/>
                <a:gd name="T37" fmla="*/ 6 h 66"/>
                <a:gd name="T38" fmla="*/ 10 w 42"/>
                <a:gd name="T39" fmla="*/ 4 h 66"/>
                <a:gd name="T40" fmla="*/ 10 w 42"/>
                <a:gd name="T41" fmla="*/ 2 h 66"/>
                <a:gd name="T42" fmla="*/ 10 w 42"/>
                <a:gd name="T43" fmla="*/ 2 h 66"/>
                <a:gd name="T44" fmla="*/ 10 w 42"/>
                <a:gd name="T45" fmla="*/ 0 h 66"/>
                <a:gd name="T46" fmla="*/ 10 w 42"/>
                <a:gd name="T47" fmla="*/ 0 h 66"/>
                <a:gd name="T48" fmla="*/ 14 w 42"/>
                <a:gd name="T49" fmla="*/ 2 h 66"/>
                <a:gd name="T50" fmla="*/ 14 w 42"/>
                <a:gd name="T51" fmla="*/ 2 h 66"/>
                <a:gd name="T52" fmla="*/ 18 w 42"/>
                <a:gd name="T53" fmla="*/ 2 h 66"/>
                <a:gd name="T54" fmla="*/ 20 w 42"/>
                <a:gd name="T55" fmla="*/ 2 h 66"/>
                <a:gd name="T56" fmla="*/ 42 w 42"/>
                <a:gd name="T57" fmla="*/ 30 h 66"/>
                <a:gd name="T58" fmla="*/ 42 w 42"/>
                <a:gd name="T59" fmla="*/ 30 h 66"/>
                <a:gd name="T60" fmla="*/ 40 w 42"/>
                <a:gd name="T61" fmla="*/ 32 h 66"/>
                <a:gd name="T62" fmla="*/ 38 w 42"/>
                <a:gd name="T63" fmla="*/ 34 h 66"/>
                <a:gd name="T64" fmla="*/ 38 w 42"/>
                <a:gd name="T65" fmla="*/ 36 h 66"/>
                <a:gd name="T66" fmla="*/ 38 w 42"/>
                <a:gd name="T67" fmla="*/ 40 h 66"/>
                <a:gd name="T68" fmla="*/ 40 w 42"/>
                <a:gd name="T69" fmla="*/ 40 h 66"/>
                <a:gd name="T70" fmla="*/ 40 w 42"/>
                <a:gd name="T71" fmla="*/ 42 h 66"/>
                <a:gd name="T72" fmla="*/ 40 w 42"/>
                <a:gd name="T73" fmla="*/ 44 h 66"/>
                <a:gd name="T74" fmla="*/ 40 w 42"/>
                <a:gd name="T75" fmla="*/ 46 h 66"/>
                <a:gd name="T76" fmla="*/ 40 w 42"/>
                <a:gd name="T77" fmla="*/ 48 h 66"/>
                <a:gd name="T78" fmla="*/ 38 w 42"/>
                <a:gd name="T79" fmla="*/ 48 h 66"/>
                <a:gd name="T80" fmla="*/ 36 w 42"/>
                <a:gd name="T81" fmla="*/ 48 h 66"/>
                <a:gd name="T82" fmla="*/ 36 w 42"/>
                <a:gd name="T83" fmla="*/ 48 h 66"/>
                <a:gd name="T84" fmla="*/ 34 w 42"/>
                <a:gd name="T85" fmla="*/ 48 h 66"/>
                <a:gd name="T86" fmla="*/ 34 w 42"/>
                <a:gd name="T87" fmla="*/ 50 h 66"/>
                <a:gd name="T88" fmla="*/ 32 w 42"/>
                <a:gd name="T89" fmla="*/ 52 h 66"/>
                <a:gd name="T90" fmla="*/ 30 w 42"/>
                <a:gd name="T91" fmla="*/ 54 h 66"/>
                <a:gd name="T92" fmla="*/ 28 w 42"/>
                <a:gd name="T93" fmla="*/ 56 h 66"/>
                <a:gd name="T94" fmla="*/ 28 w 42"/>
                <a:gd name="T95" fmla="*/ 56 h 66"/>
                <a:gd name="T96" fmla="*/ 30 w 42"/>
                <a:gd name="T97" fmla="*/ 60 h 66"/>
                <a:gd name="T98" fmla="*/ 28 w 42"/>
                <a:gd name="T99" fmla="*/ 62 h 66"/>
                <a:gd name="T100" fmla="*/ 28 w 42"/>
                <a:gd name="T101" fmla="*/ 62 h 66"/>
                <a:gd name="T102" fmla="*/ 26 w 42"/>
                <a:gd name="T103" fmla="*/ 60 h 66"/>
                <a:gd name="T104" fmla="*/ 24 w 42"/>
                <a:gd name="T105" fmla="*/ 60 h 66"/>
                <a:gd name="T106" fmla="*/ 24 w 42"/>
                <a:gd name="T107" fmla="*/ 62 h 66"/>
                <a:gd name="T108" fmla="*/ 22 w 42"/>
                <a:gd name="T109" fmla="*/ 64 h 66"/>
                <a:gd name="T110" fmla="*/ 20 w 42"/>
                <a:gd name="T111" fmla="*/ 66 h 66"/>
                <a:gd name="T112" fmla="*/ 20 w 42"/>
                <a:gd name="T113" fmla="*/ 66 h 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2"/>
                <a:gd name="T172" fmla="*/ 0 h 66"/>
                <a:gd name="T173" fmla="*/ 42 w 42"/>
                <a:gd name="T174" fmla="*/ 66 h 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2" h="66">
                  <a:moveTo>
                    <a:pt x="20" y="66"/>
                  </a:moveTo>
                  <a:lnTo>
                    <a:pt x="16" y="64"/>
                  </a:lnTo>
                  <a:lnTo>
                    <a:pt x="12" y="62"/>
                  </a:lnTo>
                  <a:lnTo>
                    <a:pt x="10" y="62"/>
                  </a:lnTo>
                  <a:lnTo>
                    <a:pt x="10" y="60"/>
                  </a:lnTo>
                  <a:lnTo>
                    <a:pt x="8" y="46"/>
                  </a:lnTo>
                  <a:lnTo>
                    <a:pt x="2" y="38"/>
                  </a:lnTo>
                  <a:lnTo>
                    <a:pt x="2" y="36"/>
                  </a:lnTo>
                  <a:lnTo>
                    <a:pt x="2" y="32"/>
                  </a:lnTo>
                  <a:lnTo>
                    <a:pt x="2" y="26"/>
                  </a:lnTo>
                  <a:lnTo>
                    <a:pt x="2" y="20"/>
                  </a:lnTo>
                  <a:lnTo>
                    <a:pt x="0" y="14"/>
                  </a:lnTo>
                  <a:lnTo>
                    <a:pt x="2" y="12"/>
                  </a:lnTo>
                  <a:lnTo>
                    <a:pt x="4" y="10"/>
                  </a:lnTo>
                  <a:lnTo>
                    <a:pt x="6" y="8"/>
                  </a:lnTo>
                  <a:lnTo>
                    <a:pt x="8" y="8"/>
                  </a:lnTo>
                  <a:lnTo>
                    <a:pt x="8" y="6"/>
                  </a:lnTo>
                  <a:lnTo>
                    <a:pt x="10" y="4"/>
                  </a:lnTo>
                  <a:lnTo>
                    <a:pt x="10" y="2"/>
                  </a:lnTo>
                  <a:lnTo>
                    <a:pt x="10" y="0"/>
                  </a:lnTo>
                  <a:lnTo>
                    <a:pt x="14" y="2"/>
                  </a:lnTo>
                  <a:lnTo>
                    <a:pt x="18" y="2"/>
                  </a:lnTo>
                  <a:lnTo>
                    <a:pt x="20" y="2"/>
                  </a:lnTo>
                  <a:lnTo>
                    <a:pt x="42" y="30"/>
                  </a:lnTo>
                  <a:lnTo>
                    <a:pt x="40" y="32"/>
                  </a:lnTo>
                  <a:lnTo>
                    <a:pt x="38" y="34"/>
                  </a:lnTo>
                  <a:lnTo>
                    <a:pt x="38" y="36"/>
                  </a:lnTo>
                  <a:lnTo>
                    <a:pt x="38" y="40"/>
                  </a:lnTo>
                  <a:lnTo>
                    <a:pt x="40" y="40"/>
                  </a:lnTo>
                  <a:lnTo>
                    <a:pt x="40" y="42"/>
                  </a:lnTo>
                  <a:lnTo>
                    <a:pt x="40" y="44"/>
                  </a:lnTo>
                  <a:lnTo>
                    <a:pt x="40" y="46"/>
                  </a:lnTo>
                  <a:lnTo>
                    <a:pt x="40" y="48"/>
                  </a:lnTo>
                  <a:lnTo>
                    <a:pt x="38" y="48"/>
                  </a:lnTo>
                  <a:lnTo>
                    <a:pt x="36" y="48"/>
                  </a:lnTo>
                  <a:lnTo>
                    <a:pt x="34" y="48"/>
                  </a:lnTo>
                  <a:lnTo>
                    <a:pt x="34" y="50"/>
                  </a:lnTo>
                  <a:lnTo>
                    <a:pt x="32" y="52"/>
                  </a:lnTo>
                  <a:lnTo>
                    <a:pt x="30" y="54"/>
                  </a:lnTo>
                  <a:lnTo>
                    <a:pt x="28" y="56"/>
                  </a:lnTo>
                  <a:lnTo>
                    <a:pt x="30" y="60"/>
                  </a:lnTo>
                  <a:lnTo>
                    <a:pt x="28" y="62"/>
                  </a:lnTo>
                  <a:lnTo>
                    <a:pt x="26" y="60"/>
                  </a:lnTo>
                  <a:lnTo>
                    <a:pt x="24" y="60"/>
                  </a:lnTo>
                  <a:lnTo>
                    <a:pt x="24" y="62"/>
                  </a:lnTo>
                  <a:lnTo>
                    <a:pt x="22" y="64"/>
                  </a:lnTo>
                  <a:lnTo>
                    <a:pt x="20" y="6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0" name="Freeform 251">
              <a:extLst>
                <a:ext uri="{FF2B5EF4-FFF2-40B4-BE49-F238E27FC236}">
                  <a16:creationId xmlns:a16="http://schemas.microsoft.com/office/drawing/2014/main" xmlns="" id="{F0C1A14B-BBD8-4354-A427-5512E4E0ADB2}"/>
                </a:ext>
              </a:extLst>
            </p:cNvPr>
            <p:cNvSpPr>
              <a:spLocks/>
            </p:cNvSpPr>
            <p:nvPr/>
          </p:nvSpPr>
          <p:spPr bwMode="gray">
            <a:xfrm>
              <a:off x="1409" y="2868"/>
              <a:ext cx="118" cy="86"/>
            </a:xfrm>
            <a:custGeom>
              <a:avLst/>
              <a:gdLst>
                <a:gd name="T0" fmla="*/ 118 w 118"/>
                <a:gd name="T1" fmla="*/ 28 h 86"/>
                <a:gd name="T2" fmla="*/ 102 w 118"/>
                <a:gd name="T3" fmla="*/ 32 h 86"/>
                <a:gd name="T4" fmla="*/ 94 w 118"/>
                <a:gd name="T5" fmla="*/ 38 h 86"/>
                <a:gd name="T6" fmla="*/ 86 w 118"/>
                <a:gd name="T7" fmla="*/ 46 h 86"/>
                <a:gd name="T8" fmla="*/ 80 w 118"/>
                <a:gd name="T9" fmla="*/ 54 h 86"/>
                <a:gd name="T10" fmla="*/ 74 w 118"/>
                <a:gd name="T11" fmla="*/ 58 h 86"/>
                <a:gd name="T12" fmla="*/ 68 w 118"/>
                <a:gd name="T13" fmla="*/ 60 h 86"/>
                <a:gd name="T14" fmla="*/ 62 w 118"/>
                <a:gd name="T15" fmla="*/ 62 h 86"/>
                <a:gd name="T16" fmla="*/ 58 w 118"/>
                <a:gd name="T17" fmla="*/ 64 h 86"/>
                <a:gd name="T18" fmla="*/ 54 w 118"/>
                <a:gd name="T19" fmla="*/ 64 h 86"/>
                <a:gd name="T20" fmla="*/ 52 w 118"/>
                <a:gd name="T21" fmla="*/ 64 h 86"/>
                <a:gd name="T22" fmla="*/ 36 w 118"/>
                <a:gd name="T23" fmla="*/ 78 h 86"/>
                <a:gd name="T24" fmla="*/ 6 w 118"/>
                <a:gd name="T25" fmla="*/ 86 h 86"/>
                <a:gd name="T26" fmla="*/ 2 w 118"/>
                <a:gd name="T27" fmla="*/ 84 h 86"/>
                <a:gd name="T28" fmla="*/ 0 w 118"/>
                <a:gd name="T29" fmla="*/ 84 h 86"/>
                <a:gd name="T30" fmla="*/ 0 w 118"/>
                <a:gd name="T31" fmla="*/ 84 h 86"/>
                <a:gd name="T32" fmla="*/ 2 w 118"/>
                <a:gd name="T33" fmla="*/ 84 h 86"/>
                <a:gd name="T34" fmla="*/ 4 w 118"/>
                <a:gd name="T35" fmla="*/ 80 h 86"/>
                <a:gd name="T36" fmla="*/ 4 w 118"/>
                <a:gd name="T37" fmla="*/ 80 h 86"/>
                <a:gd name="T38" fmla="*/ 6 w 118"/>
                <a:gd name="T39" fmla="*/ 80 h 86"/>
                <a:gd name="T40" fmla="*/ 8 w 118"/>
                <a:gd name="T41" fmla="*/ 80 h 86"/>
                <a:gd name="T42" fmla="*/ 10 w 118"/>
                <a:gd name="T43" fmla="*/ 78 h 86"/>
                <a:gd name="T44" fmla="*/ 8 w 118"/>
                <a:gd name="T45" fmla="*/ 74 h 86"/>
                <a:gd name="T46" fmla="*/ 12 w 118"/>
                <a:gd name="T47" fmla="*/ 68 h 86"/>
                <a:gd name="T48" fmla="*/ 14 w 118"/>
                <a:gd name="T49" fmla="*/ 68 h 86"/>
                <a:gd name="T50" fmla="*/ 14 w 118"/>
                <a:gd name="T51" fmla="*/ 66 h 86"/>
                <a:gd name="T52" fmla="*/ 16 w 118"/>
                <a:gd name="T53" fmla="*/ 66 h 86"/>
                <a:gd name="T54" fmla="*/ 18 w 118"/>
                <a:gd name="T55" fmla="*/ 66 h 86"/>
                <a:gd name="T56" fmla="*/ 20 w 118"/>
                <a:gd name="T57" fmla="*/ 66 h 86"/>
                <a:gd name="T58" fmla="*/ 20 w 118"/>
                <a:gd name="T59" fmla="*/ 66 h 86"/>
                <a:gd name="T60" fmla="*/ 22 w 118"/>
                <a:gd name="T61" fmla="*/ 64 h 86"/>
                <a:gd name="T62" fmla="*/ 20 w 118"/>
                <a:gd name="T63" fmla="*/ 62 h 86"/>
                <a:gd name="T64" fmla="*/ 20 w 118"/>
                <a:gd name="T65" fmla="*/ 60 h 86"/>
                <a:gd name="T66" fmla="*/ 20 w 118"/>
                <a:gd name="T67" fmla="*/ 58 h 86"/>
                <a:gd name="T68" fmla="*/ 18 w 118"/>
                <a:gd name="T69" fmla="*/ 56 h 86"/>
                <a:gd name="T70" fmla="*/ 18 w 118"/>
                <a:gd name="T71" fmla="*/ 54 h 86"/>
                <a:gd name="T72" fmla="*/ 18 w 118"/>
                <a:gd name="T73" fmla="*/ 50 h 86"/>
                <a:gd name="T74" fmla="*/ 22 w 118"/>
                <a:gd name="T75" fmla="*/ 48 h 86"/>
                <a:gd name="T76" fmla="*/ 22 w 118"/>
                <a:gd name="T77" fmla="*/ 48 h 86"/>
                <a:gd name="T78" fmla="*/ 24 w 118"/>
                <a:gd name="T79" fmla="*/ 46 h 86"/>
                <a:gd name="T80" fmla="*/ 26 w 118"/>
                <a:gd name="T81" fmla="*/ 44 h 86"/>
                <a:gd name="T82" fmla="*/ 26 w 118"/>
                <a:gd name="T83" fmla="*/ 44 h 86"/>
                <a:gd name="T84" fmla="*/ 28 w 118"/>
                <a:gd name="T85" fmla="*/ 42 h 86"/>
                <a:gd name="T86" fmla="*/ 30 w 118"/>
                <a:gd name="T87" fmla="*/ 38 h 86"/>
                <a:gd name="T88" fmla="*/ 34 w 118"/>
                <a:gd name="T89" fmla="*/ 34 h 86"/>
                <a:gd name="T90" fmla="*/ 38 w 118"/>
                <a:gd name="T91" fmla="*/ 30 h 86"/>
                <a:gd name="T92" fmla="*/ 40 w 118"/>
                <a:gd name="T93" fmla="*/ 24 h 86"/>
                <a:gd name="T94" fmla="*/ 44 w 118"/>
                <a:gd name="T95" fmla="*/ 20 h 86"/>
                <a:gd name="T96" fmla="*/ 48 w 118"/>
                <a:gd name="T97" fmla="*/ 18 h 86"/>
                <a:gd name="T98" fmla="*/ 50 w 118"/>
                <a:gd name="T99" fmla="*/ 16 h 86"/>
                <a:gd name="T100" fmla="*/ 54 w 118"/>
                <a:gd name="T101" fmla="*/ 14 h 86"/>
                <a:gd name="T102" fmla="*/ 66 w 118"/>
                <a:gd name="T103" fmla="*/ 10 h 86"/>
                <a:gd name="T104" fmla="*/ 80 w 118"/>
                <a:gd name="T105" fmla="*/ 6 h 86"/>
                <a:gd name="T106" fmla="*/ 94 w 118"/>
                <a:gd name="T107" fmla="*/ 0 h 86"/>
                <a:gd name="T108" fmla="*/ 104 w 118"/>
                <a:gd name="T109" fmla="*/ 0 h 86"/>
                <a:gd name="T110" fmla="*/ 104 w 118"/>
                <a:gd name="T111" fmla="*/ 0 h 86"/>
                <a:gd name="T112" fmla="*/ 106 w 118"/>
                <a:gd name="T113" fmla="*/ 0 h 86"/>
                <a:gd name="T114" fmla="*/ 108 w 118"/>
                <a:gd name="T115" fmla="*/ 2 h 86"/>
                <a:gd name="T116" fmla="*/ 118 w 118"/>
                <a:gd name="T117" fmla="*/ 28 h 8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86"/>
                <a:gd name="T179" fmla="*/ 118 w 118"/>
                <a:gd name="T180" fmla="*/ 86 h 8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86">
                  <a:moveTo>
                    <a:pt x="118" y="28"/>
                  </a:moveTo>
                  <a:lnTo>
                    <a:pt x="102" y="32"/>
                  </a:lnTo>
                  <a:lnTo>
                    <a:pt x="94" y="38"/>
                  </a:lnTo>
                  <a:lnTo>
                    <a:pt x="86" y="46"/>
                  </a:lnTo>
                  <a:lnTo>
                    <a:pt x="80" y="54"/>
                  </a:lnTo>
                  <a:lnTo>
                    <a:pt x="74" y="58"/>
                  </a:lnTo>
                  <a:lnTo>
                    <a:pt x="68" y="60"/>
                  </a:lnTo>
                  <a:lnTo>
                    <a:pt x="62" y="62"/>
                  </a:lnTo>
                  <a:lnTo>
                    <a:pt x="58" y="64"/>
                  </a:lnTo>
                  <a:lnTo>
                    <a:pt x="54" y="64"/>
                  </a:lnTo>
                  <a:lnTo>
                    <a:pt x="52" y="64"/>
                  </a:lnTo>
                  <a:lnTo>
                    <a:pt x="36" y="78"/>
                  </a:lnTo>
                  <a:lnTo>
                    <a:pt x="6" y="86"/>
                  </a:lnTo>
                  <a:lnTo>
                    <a:pt x="2" y="84"/>
                  </a:lnTo>
                  <a:lnTo>
                    <a:pt x="0" y="84"/>
                  </a:lnTo>
                  <a:lnTo>
                    <a:pt x="2" y="84"/>
                  </a:lnTo>
                  <a:lnTo>
                    <a:pt x="4" y="80"/>
                  </a:lnTo>
                  <a:lnTo>
                    <a:pt x="6" y="80"/>
                  </a:lnTo>
                  <a:lnTo>
                    <a:pt x="8" y="80"/>
                  </a:lnTo>
                  <a:lnTo>
                    <a:pt x="10" y="78"/>
                  </a:lnTo>
                  <a:lnTo>
                    <a:pt x="8" y="74"/>
                  </a:lnTo>
                  <a:lnTo>
                    <a:pt x="12" y="68"/>
                  </a:lnTo>
                  <a:lnTo>
                    <a:pt x="14" y="68"/>
                  </a:lnTo>
                  <a:lnTo>
                    <a:pt x="14" y="66"/>
                  </a:lnTo>
                  <a:lnTo>
                    <a:pt x="16" y="66"/>
                  </a:lnTo>
                  <a:lnTo>
                    <a:pt x="18" y="66"/>
                  </a:lnTo>
                  <a:lnTo>
                    <a:pt x="20" y="66"/>
                  </a:lnTo>
                  <a:lnTo>
                    <a:pt x="22" y="64"/>
                  </a:lnTo>
                  <a:lnTo>
                    <a:pt x="20" y="62"/>
                  </a:lnTo>
                  <a:lnTo>
                    <a:pt x="20" y="60"/>
                  </a:lnTo>
                  <a:lnTo>
                    <a:pt x="20" y="58"/>
                  </a:lnTo>
                  <a:lnTo>
                    <a:pt x="18" y="56"/>
                  </a:lnTo>
                  <a:lnTo>
                    <a:pt x="18" y="54"/>
                  </a:lnTo>
                  <a:lnTo>
                    <a:pt x="18" y="50"/>
                  </a:lnTo>
                  <a:lnTo>
                    <a:pt x="22" y="48"/>
                  </a:lnTo>
                  <a:lnTo>
                    <a:pt x="24" y="46"/>
                  </a:lnTo>
                  <a:lnTo>
                    <a:pt x="26" y="44"/>
                  </a:lnTo>
                  <a:lnTo>
                    <a:pt x="28" y="42"/>
                  </a:lnTo>
                  <a:lnTo>
                    <a:pt x="30" y="38"/>
                  </a:lnTo>
                  <a:lnTo>
                    <a:pt x="34" y="34"/>
                  </a:lnTo>
                  <a:lnTo>
                    <a:pt x="38" y="30"/>
                  </a:lnTo>
                  <a:lnTo>
                    <a:pt x="40" y="24"/>
                  </a:lnTo>
                  <a:lnTo>
                    <a:pt x="44" y="20"/>
                  </a:lnTo>
                  <a:lnTo>
                    <a:pt x="48" y="18"/>
                  </a:lnTo>
                  <a:lnTo>
                    <a:pt x="50" y="16"/>
                  </a:lnTo>
                  <a:lnTo>
                    <a:pt x="54" y="14"/>
                  </a:lnTo>
                  <a:lnTo>
                    <a:pt x="66" y="10"/>
                  </a:lnTo>
                  <a:lnTo>
                    <a:pt x="80" y="6"/>
                  </a:lnTo>
                  <a:lnTo>
                    <a:pt x="94" y="0"/>
                  </a:lnTo>
                  <a:lnTo>
                    <a:pt x="104" y="0"/>
                  </a:lnTo>
                  <a:lnTo>
                    <a:pt x="106" y="0"/>
                  </a:lnTo>
                  <a:lnTo>
                    <a:pt x="108" y="2"/>
                  </a:lnTo>
                  <a:lnTo>
                    <a:pt x="118" y="2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1" name="Freeform 252">
              <a:extLst>
                <a:ext uri="{FF2B5EF4-FFF2-40B4-BE49-F238E27FC236}">
                  <a16:creationId xmlns:a16="http://schemas.microsoft.com/office/drawing/2014/main" xmlns="" id="{94E430EA-7FDD-4C28-AB69-E98125EA1941}"/>
                </a:ext>
              </a:extLst>
            </p:cNvPr>
            <p:cNvSpPr>
              <a:spLocks/>
            </p:cNvSpPr>
            <p:nvPr/>
          </p:nvSpPr>
          <p:spPr bwMode="gray">
            <a:xfrm>
              <a:off x="1515" y="2794"/>
              <a:ext cx="92" cy="102"/>
            </a:xfrm>
            <a:custGeom>
              <a:avLst/>
              <a:gdLst>
                <a:gd name="T0" fmla="*/ 72 w 92"/>
                <a:gd name="T1" fmla="*/ 0 h 102"/>
                <a:gd name="T2" fmla="*/ 72 w 92"/>
                <a:gd name="T3" fmla="*/ 4 h 102"/>
                <a:gd name="T4" fmla="*/ 72 w 92"/>
                <a:gd name="T5" fmla="*/ 8 h 102"/>
                <a:gd name="T6" fmla="*/ 72 w 92"/>
                <a:gd name="T7" fmla="*/ 8 h 102"/>
                <a:gd name="T8" fmla="*/ 76 w 92"/>
                <a:gd name="T9" fmla="*/ 14 h 102"/>
                <a:gd name="T10" fmla="*/ 80 w 92"/>
                <a:gd name="T11" fmla="*/ 18 h 102"/>
                <a:gd name="T12" fmla="*/ 84 w 92"/>
                <a:gd name="T13" fmla="*/ 22 h 102"/>
                <a:gd name="T14" fmla="*/ 88 w 92"/>
                <a:gd name="T15" fmla="*/ 22 h 102"/>
                <a:gd name="T16" fmla="*/ 90 w 92"/>
                <a:gd name="T17" fmla="*/ 24 h 102"/>
                <a:gd name="T18" fmla="*/ 90 w 92"/>
                <a:gd name="T19" fmla="*/ 24 h 102"/>
                <a:gd name="T20" fmla="*/ 92 w 92"/>
                <a:gd name="T21" fmla="*/ 30 h 102"/>
                <a:gd name="T22" fmla="*/ 92 w 92"/>
                <a:gd name="T23" fmla="*/ 34 h 102"/>
                <a:gd name="T24" fmla="*/ 90 w 92"/>
                <a:gd name="T25" fmla="*/ 40 h 102"/>
                <a:gd name="T26" fmla="*/ 86 w 92"/>
                <a:gd name="T27" fmla="*/ 44 h 102"/>
                <a:gd name="T28" fmla="*/ 82 w 92"/>
                <a:gd name="T29" fmla="*/ 46 h 102"/>
                <a:gd name="T30" fmla="*/ 78 w 92"/>
                <a:gd name="T31" fmla="*/ 50 h 102"/>
                <a:gd name="T32" fmla="*/ 76 w 92"/>
                <a:gd name="T33" fmla="*/ 50 h 102"/>
                <a:gd name="T34" fmla="*/ 74 w 92"/>
                <a:gd name="T35" fmla="*/ 50 h 102"/>
                <a:gd name="T36" fmla="*/ 74 w 92"/>
                <a:gd name="T37" fmla="*/ 56 h 102"/>
                <a:gd name="T38" fmla="*/ 72 w 92"/>
                <a:gd name="T39" fmla="*/ 58 h 102"/>
                <a:gd name="T40" fmla="*/ 70 w 92"/>
                <a:gd name="T41" fmla="*/ 62 h 102"/>
                <a:gd name="T42" fmla="*/ 66 w 92"/>
                <a:gd name="T43" fmla="*/ 64 h 102"/>
                <a:gd name="T44" fmla="*/ 64 w 92"/>
                <a:gd name="T45" fmla="*/ 64 h 102"/>
                <a:gd name="T46" fmla="*/ 64 w 92"/>
                <a:gd name="T47" fmla="*/ 66 h 102"/>
                <a:gd name="T48" fmla="*/ 58 w 92"/>
                <a:gd name="T49" fmla="*/ 66 h 102"/>
                <a:gd name="T50" fmla="*/ 54 w 92"/>
                <a:gd name="T51" fmla="*/ 68 h 102"/>
                <a:gd name="T52" fmla="*/ 52 w 92"/>
                <a:gd name="T53" fmla="*/ 72 h 102"/>
                <a:gd name="T54" fmla="*/ 50 w 92"/>
                <a:gd name="T55" fmla="*/ 74 h 102"/>
                <a:gd name="T56" fmla="*/ 50 w 92"/>
                <a:gd name="T57" fmla="*/ 76 h 102"/>
                <a:gd name="T58" fmla="*/ 50 w 92"/>
                <a:gd name="T59" fmla="*/ 78 h 102"/>
                <a:gd name="T60" fmla="*/ 50 w 92"/>
                <a:gd name="T61" fmla="*/ 80 h 102"/>
                <a:gd name="T62" fmla="*/ 48 w 92"/>
                <a:gd name="T63" fmla="*/ 82 h 102"/>
                <a:gd name="T64" fmla="*/ 42 w 92"/>
                <a:gd name="T65" fmla="*/ 90 h 102"/>
                <a:gd name="T66" fmla="*/ 30 w 92"/>
                <a:gd name="T67" fmla="*/ 98 h 102"/>
                <a:gd name="T68" fmla="*/ 12 w 92"/>
                <a:gd name="T69" fmla="*/ 102 h 102"/>
                <a:gd name="T70" fmla="*/ 2 w 92"/>
                <a:gd name="T71" fmla="*/ 76 h 102"/>
                <a:gd name="T72" fmla="*/ 0 w 92"/>
                <a:gd name="T73" fmla="*/ 74 h 102"/>
                <a:gd name="T74" fmla="*/ 0 w 92"/>
                <a:gd name="T75" fmla="*/ 74 h 102"/>
                <a:gd name="T76" fmla="*/ 0 w 92"/>
                <a:gd name="T77" fmla="*/ 74 h 102"/>
                <a:gd name="T78" fmla="*/ 2 w 92"/>
                <a:gd name="T79" fmla="*/ 72 h 102"/>
                <a:gd name="T80" fmla="*/ 12 w 92"/>
                <a:gd name="T81" fmla="*/ 68 h 102"/>
                <a:gd name="T82" fmla="*/ 26 w 92"/>
                <a:gd name="T83" fmla="*/ 62 h 102"/>
                <a:gd name="T84" fmla="*/ 38 w 92"/>
                <a:gd name="T85" fmla="*/ 54 h 102"/>
                <a:gd name="T86" fmla="*/ 46 w 92"/>
                <a:gd name="T87" fmla="*/ 42 h 102"/>
                <a:gd name="T88" fmla="*/ 50 w 92"/>
                <a:gd name="T89" fmla="*/ 28 h 102"/>
                <a:gd name="T90" fmla="*/ 50 w 92"/>
                <a:gd name="T91" fmla="*/ 26 h 102"/>
                <a:gd name="T92" fmla="*/ 50 w 92"/>
                <a:gd name="T93" fmla="*/ 24 h 102"/>
                <a:gd name="T94" fmla="*/ 48 w 92"/>
                <a:gd name="T95" fmla="*/ 20 h 102"/>
                <a:gd name="T96" fmla="*/ 48 w 92"/>
                <a:gd name="T97" fmla="*/ 18 h 102"/>
                <a:gd name="T98" fmla="*/ 48 w 92"/>
                <a:gd name="T99" fmla="*/ 16 h 102"/>
                <a:gd name="T100" fmla="*/ 48 w 92"/>
                <a:gd name="T101" fmla="*/ 14 h 102"/>
                <a:gd name="T102" fmla="*/ 48 w 92"/>
                <a:gd name="T103" fmla="*/ 12 h 102"/>
                <a:gd name="T104" fmla="*/ 50 w 92"/>
                <a:gd name="T105" fmla="*/ 12 h 102"/>
                <a:gd name="T106" fmla="*/ 52 w 92"/>
                <a:gd name="T107" fmla="*/ 12 h 102"/>
                <a:gd name="T108" fmla="*/ 54 w 92"/>
                <a:gd name="T109" fmla="*/ 12 h 102"/>
                <a:gd name="T110" fmla="*/ 58 w 92"/>
                <a:gd name="T111" fmla="*/ 10 h 102"/>
                <a:gd name="T112" fmla="*/ 60 w 92"/>
                <a:gd name="T113" fmla="*/ 8 h 102"/>
                <a:gd name="T114" fmla="*/ 60 w 92"/>
                <a:gd name="T115" fmla="*/ 8 h 102"/>
                <a:gd name="T116" fmla="*/ 60 w 92"/>
                <a:gd name="T117" fmla="*/ 6 h 102"/>
                <a:gd name="T118" fmla="*/ 62 w 92"/>
                <a:gd name="T119" fmla="*/ 4 h 102"/>
                <a:gd name="T120" fmla="*/ 64 w 92"/>
                <a:gd name="T121" fmla="*/ 4 h 102"/>
                <a:gd name="T122" fmla="*/ 64 w 92"/>
                <a:gd name="T123" fmla="*/ 4 h 102"/>
                <a:gd name="T124" fmla="*/ 72 w 92"/>
                <a:gd name="T125" fmla="*/ 0 h 1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92"/>
                <a:gd name="T190" fmla="*/ 0 h 102"/>
                <a:gd name="T191" fmla="*/ 92 w 92"/>
                <a:gd name="T192" fmla="*/ 102 h 1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92" h="102">
                  <a:moveTo>
                    <a:pt x="72" y="0"/>
                  </a:moveTo>
                  <a:lnTo>
                    <a:pt x="72" y="4"/>
                  </a:lnTo>
                  <a:lnTo>
                    <a:pt x="72" y="8"/>
                  </a:lnTo>
                  <a:lnTo>
                    <a:pt x="76" y="14"/>
                  </a:lnTo>
                  <a:lnTo>
                    <a:pt x="80" y="18"/>
                  </a:lnTo>
                  <a:lnTo>
                    <a:pt x="84" y="22"/>
                  </a:lnTo>
                  <a:lnTo>
                    <a:pt x="88" y="22"/>
                  </a:lnTo>
                  <a:lnTo>
                    <a:pt x="90" y="24"/>
                  </a:lnTo>
                  <a:lnTo>
                    <a:pt x="92" y="30"/>
                  </a:lnTo>
                  <a:lnTo>
                    <a:pt x="92" y="34"/>
                  </a:lnTo>
                  <a:lnTo>
                    <a:pt x="90" y="40"/>
                  </a:lnTo>
                  <a:lnTo>
                    <a:pt x="86" y="44"/>
                  </a:lnTo>
                  <a:lnTo>
                    <a:pt x="82" y="46"/>
                  </a:lnTo>
                  <a:lnTo>
                    <a:pt x="78" y="50"/>
                  </a:lnTo>
                  <a:lnTo>
                    <a:pt x="76" y="50"/>
                  </a:lnTo>
                  <a:lnTo>
                    <a:pt x="74" y="50"/>
                  </a:lnTo>
                  <a:lnTo>
                    <a:pt x="74" y="56"/>
                  </a:lnTo>
                  <a:lnTo>
                    <a:pt x="72" y="58"/>
                  </a:lnTo>
                  <a:lnTo>
                    <a:pt x="70" y="62"/>
                  </a:lnTo>
                  <a:lnTo>
                    <a:pt x="66" y="64"/>
                  </a:lnTo>
                  <a:lnTo>
                    <a:pt x="64" y="64"/>
                  </a:lnTo>
                  <a:lnTo>
                    <a:pt x="64" y="66"/>
                  </a:lnTo>
                  <a:lnTo>
                    <a:pt x="58" y="66"/>
                  </a:lnTo>
                  <a:lnTo>
                    <a:pt x="54" y="68"/>
                  </a:lnTo>
                  <a:lnTo>
                    <a:pt x="52" y="72"/>
                  </a:lnTo>
                  <a:lnTo>
                    <a:pt x="50" y="74"/>
                  </a:lnTo>
                  <a:lnTo>
                    <a:pt x="50" y="76"/>
                  </a:lnTo>
                  <a:lnTo>
                    <a:pt x="50" y="78"/>
                  </a:lnTo>
                  <a:lnTo>
                    <a:pt x="50" y="80"/>
                  </a:lnTo>
                  <a:lnTo>
                    <a:pt x="48" y="82"/>
                  </a:lnTo>
                  <a:lnTo>
                    <a:pt x="42" y="90"/>
                  </a:lnTo>
                  <a:lnTo>
                    <a:pt x="30" y="98"/>
                  </a:lnTo>
                  <a:lnTo>
                    <a:pt x="12" y="102"/>
                  </a:lnTo>
                  <a:lnTo>
                    <a:pt x="2" y="76"/>
                  </a:lnTo>
                  <a:lnTo>
                    <a:pt x="0" y="74"/>
                  </a:lnTo>
                  <a:lnTo>
                    <a:pt x="2" y="72"/>
                  </a:lnTo>
                  <a:lnTo>
                    <a:pt x="12" y="68"/>
                  </a:lnTo>
                  <a:lnTo>
                    <a:pt x="26" y="62"/>
                  </a:lnTo>
                  <a:lnTo>
                    <a:pt x="38" y="54"/>
                  </a:lnTo>
                  <a:lnTo>
                    <a:pt x="46" y="42"/>
                  </a:lnTo>
                  <a:lnTo>
                    <a:pt x="50" y="28"/>
                  </a:lnTo>
                  <a:lnTo>
                    <a:pt x="50" y="26"/>
                  </a:lnTo>
                  <a:lnTo>
                    <a:pt x="50" y="24"/>
                  </a:lnTo>
                  <a:lnTo>
                    <a:pt x="48" y="20"/>
                  </a:lnTo>
                  <a:lnTo>
                    <a:pt x="48" y="18"/>
                  </a:lnTo>
                  <a:lnTo>
                    <a:pt x="48" y="16"/>
                  </a:lnTo>
                  <a:lnTo>
                    <a:pt x="48" y="14"/>
                  </a:lnTo>
                  <a:lnTo>
                    <a:pt x="48" y="12"/>
                  </a:lnTo>
                  <a:lnTo>
                    <a:pt x="50" y="12"/>
                  </a:lnTo>
                  <a:lnTo>
                    <a:pt x="52" y="12"/>
                  </a:lnTo>
                  <a:lnTo>
                    <a:pt x="54" y="12"/>
                  </a:lnTo>
                  <a:lnTo>
                    <a:pt x="58" y="10"/>
                  </a:lnTo>
                  <a:lnTo>
                    <a:pt x="60" y="8"/>
                  </a:lnTo>
                  <a:lnTo>
                    <a:pt x="60" y="6"/>
                  </a:lnTo>
                  <a:lnTo>
                    <a:pt x="62" y="4"/>
                  </a:lnTo>
                  <a:lnTo>
                    <a:pt x="64" y="4"/>
                  </a:lnTo>
                  <a:lnTo>
                    <a:pt x="7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2" name="Freeform 253">
              <a:extLst>
                <a:ext uri="{FF2B5EF4-FFF2-40B4-BE49-F238E27FC236}">
                  <a16:creationId xmlns:a16="http://schemas.microsoft.com/office/drawing/2014/main" xmlns="" id="{6A3B2426-2D04-4931-952A-214318EB0228}"/>
                </a:ext>
              </a:extLst>
            </p:cNvPr>
            <p:cNvSpPr>
              <a:spLocks/>
            </p:cNvSpPr>
            <p:nvPr/>
          </p:nvSpPr>
          <p:spPr bwMode="gray">
            <a:xfrm>
              <a:off x="1339" y="2586"/>
              <a:ext cx="116" cy="134"/>
            </a:xfrm>
            <a:custGeom>
              <a:avLst/>
              <a:gdLst>
                <a:gd name="T0" fmla="*/ 86 w 116"/>
                <a:gd name="T1" fmla="*/ 132 h 134"/>
                <a:gd name="T2" fmla="*/ 80 w 116"/>
                <a:gd name="T3" fmla="*/ 130 h 134"/>
                <a:gd name="T4" fmla="*/ 70 w 116"/>
                <a:gd name="T5" fmla="*/ 124 h 134"/>
                <a:gd name="T6" fmla="*/ 50 w 116"/>
                <a:gd name="T7" fmla="*/ 114 h 134"/>
                <a:gd name="T8" fmla="*/ 18 w 116"/>
                <a:gd name="T9" fmla="*/ 98 h 134"/>
                <a:gd name="T10" fmla="*/ 16 w 116"/>
                <a:gd name="T11" fmla="*/ 92 h 134"/>
                <a:gd name="T12" fmla="*/ 0 w 116"/>
                <a:gd name="T13" fmla="*/ 68 h 134"/>
                <a:gd name="T14" fmla="*/ 26 w 116"/>
                <a:gd name="T15" fmla="*/ 44 h 134"/>
                <a:gd name="T16" fmla="*/ 26 w 116"/>
                <a:gd name="T17" fmla="*/ 40 h 134"/>
                <a:gd name="T18" fmla="*/ 26 w 116"/>
                <a:gd name="T19" fmla="*/ 36 h 134"/>
                <a:gd name="T20" fmla="*/ 26 w 116"/>
                <a:gd name="T21" fmla="*/ 32 h 134"/>
                <a:gd name="T22" fmla="*/ 28 w 116"/>
                <a:gd name="T23" fmla="*/ 30 h 134"/>
                <a:gd name="T24" fmla="*/ 30 w 116"/>
                <a:gd name="T25" fmla="*/ 26 h 134"/>
                <a:gd name="T26" fmla="*/ 34 w 116"/>
                <a:gd name="T27" fmla="*/ 22 h 134"/>
                <a:gd name="T28" fmla="*/ 36 w 116"/>
                <a:gd name="T29" fmla="*/ 16 h 134"/>
                <a:gd name="T30" fmla="*/ 38 w 116"/>
                <a:gd name="T31" fmla="*/ 10 h 134"/>
                <a:gd name="T32" fmla="*/ 40 w 116"/>
                <a:gd name="T33" fmla="*/ 6 h 134"/>
                <a:gd name="T34" fmla="*/ 46 w 116"/>
                <a:gd name="T35" fmla="*/ 4 h 134"/>
                <a:gd name="T36" fmla="*/ 54 w 116"/>
                <a:gd name="T37" fmla="*/ 2 h 134"/>
                <a:gd name="T38" fmla="*/ 70 w 116"/>
                <a:gd name="T39" fmla="*/ 0 h 134"/>
                <a:gd name="T40" fmla="*/ 70 w 116"/>
                <a:gd name="T41" fmla="*/ 2 h 134"/>
                <a:gd name="T42" fmla="*/ 74 w 116"/>
                <a:gd name="T43" fmla="*/ 4 h 134"/>
                <a:gd name="T44" fmla="*/ 78 w 116"/>
                <a:gd name="T45" fmla="*/ 2 h 134"/>
                <a:gd name="T46" fmla="*/ 82 w 116"/>
                <a:gd name="T47" fmla="*/ 4 h 134"/>
                <a:gd name="T48" fmla="*/ 84 w 116"/>
                <a:gd name="T49" fmla="*/ 10 h 134"/>
                <a:gd name="T50" fmla="*/ 82 w 116"/>
                <a:gd name="T51" fmla="*/ 12 h 134"/>
                <a:gd name="T52" fmla="*/ 80 w 116"/>
                <a:gd name="T53" fmla="*/ 16 h 134"/>
                <a:gd name="T54" fmla="*/ 84 w 116"/>
                <a:gd name="T55" fmla="*/ 18 h 134"/>
                <a:gd name="T56" fmla="*/ 88 w 116"/>
                <a:gd name="T57" fmla="*/ 22 h 134"/>
                <a:gd name="T58" fmla="*/ 90 w 116"/>
                <a:gd name="T59" fmla="*/ 26 h 134"/>
                <a:gd name="T60" fmla="*/ 96 w 116"/>
                <a:gd name="T61" fmla="*/ 32 h 134"/>
                <a:gd name="T62" fmla="*/ 98 w 116"/>
                <a:gd name="T63" fmla="*/ 38 h 134"/>
                <a:gd name="T64" fmla="*/ 96 w 116"/>
                <a:gd name="T65" fmla="*/ 42 h 134"/>
                <a:gd name="T66" fmla="*/ 92 w 116"/>
                <a:gd name="T67" fmla="*/ 52 h 134"/>
                <a:gd name="T68" fmla="*/ 90 w 116"/>
                <a:gd name="T69" fmla="*/ 60 h 134"/>
                <a:gd name="T70" fmla="*/ 92 w 116"/>
                <a:gd name="T71" fmla="*/ 64 h 134"/>
                <a:gd name="T72" fmla="*/ 96 w 116"/>
                <a:gd name="T73" fmla="*/ 72 h 134"/>
                <a:gd name="T74" fmla="*/ 100 w 116"/>
                <a:gd name="T75" fmla="*/ 82 h 134"/>
                <a:gd name="T76" fmla="*/ 106 w 116"/>
                <a:gd name="T77" fmla="*/ 86 h 134"/>
                <a:gd name="T78" fmla="*/ 106 w 116"/>
                <a:gd name="T79" fmla="*/ 90 h 134"/>
                <a:gd name="T80" fmla="*/ 108 w 116"/>
                <a:gd name="T81" fmla="*/ 96 h 134"/>
                <a:gd name="T82" fmla="*/ 108 w 116"/>
                <a:gd name="T83" fmla="*/ 98 h 134"/>
                <a:gd name="T84" fmla="*/ 112 w 116"/>
                <a:gd name="T85" fmla="*/ 102 h 134"/>
                <a:gd name="T86" fmla="*/ 114 w 116"/>
                <a:gd name="T87" fmla="*/ 106 h 134"/>
                <a:gd name="T88" fmla="*/ 116 w 116"/>
                <a:gd name="T89" fmla="*/ 112 h 134"/>
                <a:gd name="T90" fmla="*/ 114 w 116"/>
                <a:gd name="T91" fmla="*/ 124 h 134"/>
                <a:gd name="T92" fmla="*/ 112 w 116"/>
                <a:gd name="T93" fmla="*/ 124 h 134"/>
                <a:gd name="T94" fmla="*/ 108 w 116"/>
                <a:gd name="T95" fmla="*/ 128 h 1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6"/>
                <a:gd name="T145" fmla="*/ 0 h 134"/>
                <a:gd name="T146" fmla="*/ 116 w 116"/>
                <a:gd name="T147" fmla="*/ 134 h 1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6" h="134">
                  <a:moveTo>
                    <a:pt x="88" y="134"/>
                  </a:moveTo>
                  <a:lnTo>
                    <a:pt x="86" y="132"/>
                  </a:lnTo>
                  <a:lnTo>
                    <a:pt x="84" y="132"/>
                  </a:lnTo>
                  <a:lnTo>
                    <a:pt x="80" y="130"/>
                  </a:lnTo>
                  <a:lnTo>
                    <a:pt x="76" y="126"/>
                  </a:lnTo>
                  <a:lnTo>
                    <a:pt x="70" y="124"/>
                  </a:lnTo>
                  <a:lnTo>
                    <a:pt x="58" y="114"/>
                  </a:lnTo>
                  <a:lnTo>
                    <a:pt x="50" y="114"/>
                  </a:lnTo>
                  <a:lnTo>
                    <a:pt x="24" y="102"/>
                  </a:lnTo>
                  <a:lnTo>
                    <a:pt x="18" y="98"/>
                  </a:lnTo>
                  <a:lnTo>
                    <a:pt x="18" y="96"/>
                  </a:lnTo>
                  <a:lnTo>
                    <a:pt x="16" y="92"/>
                  </a:lnTo>
                  <a:lnTo>
                    <a:pt x="4" y="76"/>
                  </a:lnTo>
                  <a:lnTo>
                    <a:pt x="0" y="68"/>
                  </a:lnTo>
                  <a:lnTo>
                    <a:pt x="26" y="46"/>
                  </a:lnTo>
                  <a:lnTo>
                    <a:pt x="26" y="44"/>
                  </a:lnTo>
                  <a:lnTo>
                    <a:pt x="26" y="42"/>
                  </a:lnTo>
                  <a:lnTo>
                    <a:pt x="26" y="40"/>
                  </a:lnTo>
                  <a:lnTo>
                    <a:pt x="26" y="38"/>
                  </a:lnTo>
                  <a:lnTo>
                    <a:pt x="26" y="36"/>
                  </a:lnTo>
                  <a:lnTo>
                    <a:pt x="26" y="34"/>
                  </a:lnTo>
                  <a:lnTo>
                    <a:pt x="26" y="32"/>
                  </a:lnTo>
                  <a:lnTo>
                    <a:pt x="28" y="30"/>
                  </a:lnTo>
                  <a:lnTo>
                    <a:pt x="28" y="28"/>
                  </a:lnTo>
                  <a:lnTo>
                    <a:pt x="30" y="26"/>
                  </a:lnTo>
                  <a:lnTo>
                    <a:pt x="32" y="22"/>
                  </a:lnTo>
                  <a:lnTo>
                    <a:pt x="34" y="22"/>
                  </a:lnTo>
                  <a:lnTo>
                    <a:pt x="34" y="20"/>
                  </a:lnTo>
                  <a:lnTo>
                    <a:pt x="36" y="16"/>
                  </a:lnTo>
                  <a:lnTo>
                    <a:pt x="38" y="12"/>
                  </a:lnTo>
                  <a:lnTo>
                    <a:pt x="38" y="10"/>
                  </a:lnTo>
                  <a:lnTo>
                    <a:pt x="40" y="8"/>
                  </a:lnTo>
                  <a:lnTo>
                    <a:pt x="40" y="6"/>
                  </a:lnTo>
                  <a:lnTo>
                    <a:pt x="42" y="6"/>
                  </a:lnTo>
                  <a:lnTo>
                    <a:pt x="46" y="4"/>
                  </a:lnTo>
                  <a:lnTo>
                    <a:pt x="50" y="2"/>
                  </a:lnTo>
                  <a:lnTo>
                    <a:pt x="54" y="2"/>
                  </a:lnTo>
                  <a:lnTo>
                    <a:pt x="60" y="2"/>
                  </a:lnTo>
                  <a:lnTo>
                    <a:pt x="70" y="0"/>
                  </a:lnTo>
                  <a:lnTo>
                    <a:pt x="70" y="2"/>
                  </a:lnTo>
                  <a:lnTo>
                    <a:pt x="72" y="4"/>
                  </a:lnTo>
                  <a:lnTo>
                    <a:pt x="74" y="4"/>
                  </a:lnTo>
                  <a:lnTo>
                    <a:pt x="76" y="4"/>
                  </a:lnTo>
                  <a:lnTo>
                    <a:pt x="78" y="2"/>
                  </a:lnTo>
                  <a:lnTo>
                    <a:pt x="82" y="4"/>
                  </a:lnTo>
                  <a:lnTo>
                    <a:pt x="82" y="8"/>
                  </a:lnTo>
                  <a:lnTo>
                    <a:pt x="84" y="10"/>
                  </a:lnTo>
                  <a:lnTo>
                    <a:pt x="82" y="10"/>
                  </a:lnTo>
                  <a:lnTo>
                    <a:pt x="82" y="12"/>
                  </a:lnTo>
                  <a:lnTo>
                    <a:pt x="80" y="14"/>
                  </a:lnTo>
                  <a:lnTo>
                    <a:pt x="80" y="16"/>
                  </a:lnTo>
                  <a:lnTo>
                    <a:pt x="82" y="16"/>
                  </a:lnTo>
                  <a:lnTo>
                    <a:pt x="84" y="18"/>
                  </a:lnTo>
                  <a:lnTo>
                    <a:pt x="86" y="20"/>
                  </a:lnTo>
                  <a:lnTo>
                    <a:pt x="88" y="22"/>
                  </a:lnTo>
                  <a:lnTo>
                    <a:pt x="88" y="24"/>
                  </a:lnTo>
                  <a:lnTo>
                    <a:pt x="90" y="26"/>
                  </a:lnTo>
                  <a:lnTo>
                    <a:pt x="94" y="28"/>
                  </a:lnTo>
                  <a:lnTo>
                    <a:pt x="96" y="32"/>
                  </a:lnTo>
                  <a:lnTo>
                    <a:pt x="98" y="34"/>
                  </a:lnTo>
                  <a:lnTo>
                    <a:pt x="98" y="38"/>
                  </a:lnTo>
                  <a:lnTo>
                    <a:pt x="96" y="42"/>
                  </a:lnTo>
                  <a:lnTo>
                    <a:pt x="94" y="46"/>
                  </a:lnTo>
                  <a:lnTo>
                    <a:pt x="92" y="52"/>
                  </a:lnTo>
                  <a:lnTo>
                    <a:pt x="92" y="56"/>
                  </a:lnTo>
                  <a:lnTo>
                    <a:pt x="90" y="60"/>
                  </a:lnTo>
                  <a:lnTo>
                    <a:pt x="92" y="64"/>
                  </a:lnTo>
                  <a:lnTo>
                    <a:pt x="94" y="68"/>
                  </a:lnTo>
                  <a:lnTo>
                    <a:pt x="96" y="72"/>
                  </a:lnTo>
                  <a:lnTo>
                    <a:pt x="98" y="76"/>
                  </a:lnTo>
                  <a:lnTo>
                    <a:pt x="100" y="82"/>
                  </a:lnTo>
                  <a:lnTo>
                    <a:pt x="104" y="84"/>
                  </a:lnTo>
                  <a:lnTo>
                    <a:pt x="106" y="86"/>
                  </a:lnTo>
                  <a:lnTo>
                    <a:pt x="106" y="88"/>
                  </a:lnTo>
                  <a:lnTo>
                    <a:pt x="106" y="90"/>
                  </a:lnTo>
                  <a:lnTo>
                    <a:pt x="106" y="92"/>
                  </a:lnTo>
                  <a:lnTo>
                    <a:pt x="108" y="96"/>
                  </a:lnTo>
                  <a:lnTo>
                    <a:pt x="108" y="98"/>
                  </a:lnTo>
                  <a:lnTo>
                    <a:pt x="110" y="100"/>
                  </a:lnTo>
                  <a:lnTo>
                    <a:pt x="112" y="102"/>
                  </a:lnTo>
                  <a:lnTo>
                    <a:pt x="114" y="104"/>
                  </a:lnTo>
                  <a:lnTo>
                    <a:pt x="114" y="106"/>
                  </a:lnTo>
                  <a:lnTo>
                    <a:pt x="114" y="108"/>
                  </a:lnTo>
                  <a:lnTo>
                    <a:pt x="116" y="112"/>
                  </a:lnTo>
                  <a:lnTo>
                    <a:pt x="116" y="114"/>
                  </a:lnTo>
                  <a:lnTo>
                    <a:pt x="114" y="124"/>
                  </a:lnTo>
                  <a:lnTo>
                    <a:pt x="112" y="124"/>
                  </a:lnTo>
                  <a:lnTo>
                    <a:pt x="110" y="126"/>
                  </a:lnTo>
                  <a:lnTo>
                    <a:pt x="108" y="128"/>
                  </a:lnTo>
                  <a:lnTo>
                    <a:pt x="88" y="13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3" name="Freeform 254">
              <a:extLst>
                <a:ext uri="{FF2B5EF4-FFF2-40B4-BE49-F238E27FC236}">
                  <a16:creationId xmlns:a16="http://schemas.microsoft.com/office/drawing/2014/main" xmlns="" id="{48BBFF7E-AFD6-4B4C-A430-B4A7FF7F7955}"/>
                </a:ext>
              </a:extLst>
            </p:cNvPr>
            <p:cNvSpPr>
              <a:spLocks/>
            </p:cNvSpPr>
            <p:nvPr/>
          </p:nvSpPr>
          <p:spPr bwMode="gray">
            <a:xfrm>
              <a:off x="1295" y="2654"/>
              <a:ext cx="62" cy="72"/>
            </a:xfrm>
            <a:custGeom>
              <a:avLst/>
              <a:gdLst>
                <a:gd name="T0" fmla="*/ 4 w 62"/>
                <a:gd name="T1" fmla="*/ 40 h 72"/>
                <a:gd name="T2" fmla="*/ 4 w 62"/>
                <a:gd name="T3" fmla="*/ 8 h 72"/>
                <a:gd name="T4" fmla="*/ 4 w 62"/>
                <a:gd name="T5" fmla="*/ 8 h 72"/>
                <a:gd name="T6" fmla="*/ 6 w 62"/>
                <a:gd name="T7" fmla="*/ 10 h 72"/>
                <a:gd name="T8" fmla="*/ 8 w 62"/>
                <a:gd name="T9" fmla="*/ 10 h 72"/>
                <a:gd name="T10" fmla="*/ 8 w 62"/>
                <a:gd name="T11" fmla="*/ 10 h 72"/>
                <a:gd name="T12" fmla="*/ 8 w 62"/>
                <a:gd name="T13" fmla="*/ 12 h 72"/>
                <a:gd name="T14" fmla="*/ 10 w 62"/>
                <a:gd name="T15" fmla="*/ 14 h 72"/>
                <a:gd name="T16" fmla="*/ 12 w 62"/>
                <a:gd name="T17" fmla="*/ 16 h 72"/>
                <a:gd name="T18" fmla="*/ 16 w 62"/>
                <a:gd name="T19" fmla="*/ 16 h 72"/>
                <a:gd name="T20" fmla="*/ 20 w 62"/>
                <a:gd name="T21" fmla="*/ 16 h 72"/>
                <a:gd name="T22" fmla="*/ 26 w 62"/>
                <a:gd name="T23" fmla="*/ 14 h 72"/>
                <a:gd name="T24" fmla="*/ 44 w 62"/>
                <a:gd name="T25" fmla="*/ 0 h 72"/>
                <a:gd name="T26" fmla="*/ 44 w 62"/>
                <a:gd name="T27" fmla="*/ 0 h 72"/>
                <a:gd name="T28" fmla="*/ 44 w 62"/>
                <a:gd name="T29" fmla="*/ 0 h 72"/>
                <a:gd name="T30" fmla="*/ 46 w 62"/>
                <a:gd name="T31" fmla="*/ 4 h 72"/>
                <a:gd name="T32" fmla="*/ 48 w 62"/>
                <a:gd name="T33" fmla="*/ 8 h 72"/>
                <a:gd name="T34" fmla="*/ 48 w 62"/>
                <a:gd name="T35" fmla="*/ 8 h 72"/>
                <a:gd name="T36" fmla="*/ 50 w 62"/>
                <a:gd name="T37" fmla="*/ 10 h 72"/>
                <a:gd name="T38" fmla="*/ 54 w 62"/>
                <a:gd name="T39" fmla="*/ 14 h 72"/>
                <a:gd name="T40" fmla="*/ 56 w 62"/>
                <a:gd name="T41" fmla="*/ 18 h 72"/>
                <a:gd name="T42" fmla="*/ 58 w 62"/>
                <a:gd name="T43" fmla="*/ 22 h 72"/>
                <a:gd name="T44" fmla="*/ 60 w 62"/>
                <a:gd name="T45" fmla="*/ 26 h 72"/>
                <a:gd name="T46" fmla="*/ 62 w 62"/>
                <a:gd name="T47" fmla="*/ 28 h 72"/>
                <a:gd name="T48" fmla="*/ 62 w 62"/>
                <a:gd name="T49" fmla="*/ 28 h 72"/>
                <a:gd name="T50" fmla="*/ 62 w 62"/>
                <a:gd name="T51" fmla="*/ 30 h 72"/>
                <a:gd name="T52" fmla="*/ 62 w 62"/>
                <a:gd name="T53" fmla="*/ 30 h 72"/>
                <a:gd name="T54" fmla="*/ 60 w 62"/>
                <a:gd name="T55" fmla="*/ 32 h 72"/>
                <a:gd name="T56" fmla="*/ 56 w 62"/>
                <a:gd name="T57" fmla="*/ 34 h 72"/>
                <a:gd name="T58" fmla="*/ 48 w 62"/>
                <a:gd name="T59" fmla="*/ 34 h 72"/>
                <a:gd name="T60" fmla="*/ 40 w 62"/>
                <a:gd name="T61" fmla="*/ 36 h 72"/>
                <a:gd name="T62" fmla="*/ 34 w 62"/>
                <a:gd name="T63" fmla="*/ 38 h 72"/>
                <a:gd name="T64" fmla="*/ 34 w 62"/>
                <a:gd name="T65" fmla="*/ 38 h 72"/>
                <a:gd name="T66" fmla="*/ 36 w 62"/>
                <a:gd name="T67" fmla="*/ 42 h 72"/>
                <a:gd name="T68" fmla="*/ 38 w 62"/>
                <a:gd name="T69" fmla="*/ 46 h 72"/>
                <a:gd name="T70" fmla="*/ 40 w 62"/>
                <a:gd name="T71" fmla="*/ 50 h 72"/>
                <a:gd name="T72" fmla="*/ 42 w 62"/>
                <a:gd name="T73" fmla="*/ 52 h 72"/>
                <a:gd name="T74" fmla="*/ 42 w 62"/>
                <a:gd name="T75" fmla="*/ 56 h 72"/>
                <a:gd name="T76" fmla="*/ 40 w 62"/>
                <a:gd name="T77" fmla="*/ 56 h 72"/>
                <a:gd name="T78" fmla="*/ 38 w 62"/>
                <a:gd name="T79" fmla="*/ 58 h 72"/>
                <a:gd name="T80" fmla="*/ 36 w 62"/>
                <a:gd name="T81" fmla="*/ 62 h 72"/>
                <a:gd name="T82" fmla="*/ 32 w 62"/>
                <a:gd name="T83" fmla="*/ 66 h 72"/>
                <a:gd name="T84" fmla="*/ 30 w 62"/>
                <a:gd name="T85" fmla="*/ 68 h 72"/>
                <a:gd name="T86" fmla="*/ 28 w 62"/>
                <a:gd name="T87" fmla="*/ 68 h 72"/>
                <a:gd name="T88" fmla="*/ 26 w 62"/>
                <a:gd name="T89" fmla="*/ 68 h 72"/>
                <a:gd name="T90" fmla="*/ 26 w 62"/>
                <a:gd name="T91" fmla="*/ 70 h 72"/>
                <a:gd name="T92" fmla="*/ 26 w 62"/>
                <a:gd name="T93" fmla="*/ 72 h 72"/>
                <a:gd name="T94" fmla="*/ 24 w 62"/>
                <a:gd name="T95" fmla="*/ 72 h 72"/>
                <a:gd name="T96" fmla="*/ 20 w 62"/>
                <a:gd name="T97" fmla="*/ 70 h 72"/>
                <a:gd name="T98" fmla="*/ 14 w 62"/>
                <a:gd name="T99" fmla="*/ 70 h 72"/>
                <a:gd name="T100" fmla="*/ 8 w 62"/>
                <a:gd name="T101" fmla="*/ 70 h 72"/>
                <a:gd name="T102" fmla="*/ 2 w 62"/>
                <a:gd name="T103" fmla="*/ 70 h 72"/>
                <a:gd name="T104" fmla="*/ 0 w 62"/>
                <a:gd name="T105" fmla="*/ 70 h 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72"/>
                <a:gd name="T161" fmla="*/ 62 w 62"/>
                <a:gd name="T162" fmla="*/ 72 h 7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72">
                  <a:moveTo>
                    <a:pt x="4" y="40"/>
                  </a:moveTo>
                  <a:lnTo>
                    <a:pt x="4" y="8"/>
                  </a:lnTo>
                  <a:lnTo>
                    <a:pt x="6" y="10"/>
                  </a:lnTo>
                  <a:lnTo>
                    <a:pt x="8" y="10"/>
                  </a:lnTo>
                  <a:lnTo>
                    <a:pt x="8" y="12"/>
                  </a:lnTo>
                  <a:lnTo>
                    <a:pt x="10" y="14"/>
                  </a:lnTo>
                  <a:lnTo>
                    <a:pt x="12" y="16"/>
                  </a:lnTo>
                  <a:lnTo>
                    <a:pt x="16" y="16"/>
                  </a:lnTo>
                  <a:lnTo>
                    <a:pt x="20" y="16"/>
                  </a:lnTo>
                  <a:lnTo>
                    <a:pt x="26" y="14"/>
                  </a:lnTo>
                  <a:lnTo>
                    <a:pt x="44" y="0"/>
                  </a:lnTo>
                  <a:lnTo>
                    <a:pt x="46" y="4"/>
                  </a:lnTo>
                  <a:lnTo>
                    <a:pt x="48" y="8"/>
                  </a:lnTo>
                  <a:lnTo>
                    <a:pt x="50" y="10"/>
                  </a:lnTo>
                  <a:lnTo>
                    <a:pt x="54" y="14"/>
                  </a:lnTo>
                  <a:lnTo>
                    <a:pt x="56" y="18"/>
                  </a:lnTo>
                  <a:lnTo>
                    <a:pt x="58" y="22"/>
                  </a:lnTo>
                  <a:lnTo>
                    <a:pt x="60" y="26"/>
                  </a:lnTo>
                  <a:lnTo>
                    <a:pt x="62" y="28"/>
                  </a:lnTo>
                  <a:lnTo>
                    <a:pt x="62" y="30"/>
                  </a:lnTo>
                  <a:lnTo>
                    <a:pt x="60" y="32"/>
                  </a:lnTo>
                  <a:lnTo>
                    <a:pt x="56" y="34"/>
                  </a:lnTo>
                  <a:lnTo>
                    <a:pt x="48" y="34"/>
                  </a:lnTo>
                  <a:lnTo>
                    <a:pt x="40" y="36"/>
                  </a:lnTo>
                  <a:lnTo>
                    <a:pt x="34" y="38"/>
                  </a:lnTo>
                  <a:lnTo>
                    <a:pt x="36" y="42"/>
                  </a:lnTo>
                  <a:lnTo>
                    <a:pt x="38" y="46"/>
                  </a:lnTo>
                  <a:lnTo>
                    <a:pt x="40" y="50"/>
                  </a:lnTo>
                  <a:lnTo>
                    <a:pt x="42" y="52"/>
                  </a:lnTo>
                  <a:lnTo>
                    <a:pt x="42" y="56"/>
                  </a:lnTo>
                  <a:lnTo>
                    <a:pt x="40" y="56"/>
                  </a:lnTo>
                  <a:lnTo>
                    <a:pt x="38" y="58"/>
                  </a:lnTo>
                  <a:lnTo>
                    <a:pt x="36" y="62"/>
                  </a:lnTo>
                  <a:lnTo>
                    <a:pt x="32" y="66"/>
                  </a:lnTo>
                  <a:lnTo>
                    <a:pt x="30" y="68"/>
                  </a:lnTo>
                  <a:lnTo>
                    <a:pt x="28" y="68"/>
                  </a:lnTo>
                  <a:lnTo>
                    <a:pt x="26" y="68"/>
                  </a:lnTo>
                  <a:lnTo>
                    <a:pt x="26" y="70"/>
                  </a:lnTo>
                  <a:lnTo>
                    <a:pt x="26" y="72"/>
                  </a:lnTo>
                  <a:lnTo>
                    <a:pt x="24" y="72"/>
                  </a:lnTo>
                  <a:lnTo>
                    <a:pt x="20" y="70"/>
                  </a:lnTo>
                  <a:lnTo>
                    <a:pt x="14" y="70"/>
                  </a:lnTo>
                  <a:lnTo>
                    <a:pt x="8" y="70"/>
                  </a:lnTo>
                  <a:lnTo>
                    <a:pt x="2" y="70"/>
                  </a:lnTo>
                  <a:lnTo>
                    <a:pt x="0" y="7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4" name="Freeform 255">
              <a:extLst>
                <a:ext uri="{FF2B5EF4-FFF2-40B4-BE49-F238E27FC236}">
                  <a16:creationId xmlns:a16="http://schemas.microsoft.com/office/drawing/2014/main" xmlns="" id="{FA9AE157-0040-4E59-86C8-62449E3FE984}"/>
                </a:ext>
              </a:extLst>
            </p:cNvPr>
            <p:cNvSpPr>
              <a:spLocks/>
            </p:cNvSpPr>
            <p:nvPr/>
          </p:nvSpPr>
          <p:spPr bwMode="gray">
            <a:xfrm>
              <a:off x="1277" y="2662"/>
              <a:ext cx="22" cy="62"/>
            </a:xfrm>
            <a:custGeom>
              <a:avLst/>
              <a:gdLst>
                <a:gd name="T0" fmla="*/ 22 w 22"/>
                <a:gd name="T1" fmla="*/ 0 h 62"/>
                <a:gd name="T2" fmla="*/ 16 w 22"/>
                <a:gd name="T3" fmla="*/ 2 h 62"/>
                <a:gd name="T4" fmla="*/ 16 w 22"/>
                <a:gd name="T5" fmla="*/ 2 h 62"/>
                <a:gd name="T6" fmla="*/ 16 w 22"/>
                <a:gd name="T7" fmla="*/ 6 h 62"/>
                <a:gd name="T8" fmla="*/ 16 w 22"/>
                <a:gd name="T9" fmla="*/ 8 h 62"/>
                <a:gd name="T10" fmla="*/ 14 w 22"/>
                <a:gd name="T11" fmla="*/ 12 h 62"/>
                <a:gd name="T12" fmla="*/ 14 w 22"/>
                <a:gd name="T13" fmla="*/ 14 h 62"/>
                <a:gd name="T14" fmla="*/ 14 w 22"/>
                <a:gd name="T15" fmla="*/ 14 h 62"/>
                <a:gd name="T16" fmla="*/ 14 w 22"/>
                <a:gd name="T17" fmla="*/ 16 h 62"/>
                <a:gd name="T18" fmla="*/ 12 w 22"/>
                <a:gd name="T19" fmla="*/ 20 h 62"/>
                <a:gd name="T20" fmla="*/ 8 w 22"/>
                <a:gd name="T21" fmla="*/ 24 h 62"/>
                <a:gd name="T22" fmla="*/ 0 w 22"/>
                <a:gd name="T23" fmla="*/ 30 h 62"/>
                <a:gd name="T24" fmla="*/ 0 w 22"/>
                <a:gd name="T25" fmla="*/ 30 h 62"/>
                <a:gd name="T26" fmla="*/ 2 w 22"/>
                <a:gd name="T27" fmla="*/ 32 h 62"/>
                <a:gd name="T28" fmla="*/ 4 w 22"/>
                <a:gd name="T29" fmla="*/ 38 h 62"/>
                <a:gd name="T30" fmla="*/ 8 w 22"/>
                <a:gd name="T31" fmla="*/ 48 h 62"/>
                <a:gd name="T32" fmla="*/ 18 w 22"/>
                <a:gd name="T33" fmla="*/ 62 h 62"/>
                <a:gd name="T34" fmla="*/ 18 w 22"/>
                <a:gd name="T35" fmla="*/ 60 h 62"/>
                <a:gd name="T36" fmla="*/ 18 w 22"/>
                <a:gd name="T37" fmla="*/ 56 h 62"/>
                <a:gd name="T38" fmla="*/ 18 w 22"/>
                <a:gd name="T39" fmla="*/ 52 h 62"/>
                <a:gd name="T40" fmla="*/ 18 w 22"/>
                <a:gd name="T41" fmla="*/ 44 h 62"/>
                <a:gd name="T42" fmla="*/ 20 w 22"/>
                <a:gd name="T43" fmla="*/ 40 h 62"/>
                <a:gd name="T44" fmla="*/ 20 w 22"/>
                <a:gd name="T45" fmla="*/ 34 h 62"/>
                <a:gd name="T46" fmla="*/ 22 w 22"/>
                <a:gd name="T47" fmla="*/ 32 h 62"/>
                <a:gd name="T48" fmla="*/ 22 w 22"/>
                <a:gd name="T49" fmla="*/ 26 h 62"/>
                <a:gd name="T50" fmla="*/ 22 w 22"/>
                <a:gd name="T51" fmla="*/ 14 h 62"/>
                <a:gd name="T52" fmla="*/ 22 w 22"/>
                <a:gd name="T53" fmla="*/ 0 h 6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
                <a:gd name="T82" fmla="*/ 0 h 62"/>
                <a:gd name="T83" fmla="*/ 22 w 22"/>
                <a:gd name="T84" fmla="*/ 62 h 6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 h="62">
                  <a:moveTo>
                    <a:pt x="22" y="0"/>
                  </a:moveTo>
                  <a:lnTo>
                    <a:pt x="16" y="2"/>
                  </a:lnTo>
                  <a:lnTo>
                    <a:pt x="16" y="6"/>
                  </a:lnTo>
                  <a:lnTo>
                    <a:pt x="16" y="8"/>
                  </a:lnTo>
                  <a:lnTo>
                    <a:pt x="14" y="12"/>
                  </a:lnTo>
                  <a:lnTo>
                    <a:pt x="14" y="14"/>
                  </a:lnTo>
                  <a:lnTo>
                    <a:pt x="14" y="16"/>
                  </a:lnTo>
                  <a:lnTo>
                    <a:pt x="12" y="20"/>
                  </a:lnTo>
                  <a:lnTo>
                    <a:pt x="8" y="24"/>
                  </a:lnTo>
                  <a:lnTo>
                    <a:pt x="0" y="30"/>
                  </a:lnTo>
                  <a:lnTo>
                    <a:pt x="2" y="32"/>
                  </a:lnTo>
                  <a:lnTo>
                    <a:pt x="4" y="38"/>
                  </a:lnTo>
                  <a:lnTo>
                    <a:pt x="8" y="48"/>
                  </a:lnTo>
                  <a:lnTo>
                    <a:pt x="18" y="62"/>
                  </a:lnTo>
                  <a:lnTo>
                    <a:pt x="18" y="60"/>
                  </a:lnTo>
                  <a:lnTo>
                    <a:pt x="18" y="56"/>
                  </a:lnTo>
                  <a:lnTo>
                    <a:pt x="18" y="52"/>
                  </a:lnTo>
                  <a:lnTo>
                    <a:pt x="18" y="44"/>
                  </a:lnTo>
                  <a:lnTo>
                    <a:pt x="20" y="40"/>
                  </a:lnTo>
                  <a:lnTo>
                    <a:pt x="20" y="34"/>
                  </a:lnTo>
                  <a:lnTo>
                    <a:pt x="22" y="32"/>
                  </a:lnTo>
                  <a:lnTo>
                    <a:pt x="22" y="26"/>
                  </a:lnTo>
                  <a:lnTo>
                    <a:pt x="22" y="14"/>
                  </a:lnTo>
                  <a:lnTo>
                    <a:pt x="2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5" name="Freeform 256">
              <a:extLst>
                <a:ext uri="{FF2B5EF4-FFF2-40B4-BE49-F238E27FC236}">
                  <a16:creationId xmlns:a16="http://schemas.microsoft.com/office/drawing/2014/main" xmlns="" id="{CF0EAB10-85B9-408F-B197-FF6D933137F3}"/>
                </a:ext>
              </a:extLst>
            </p:cNvPr>
            <p:cNvSpPr>
              <a:spLocks/>
            </p:cNvSpPr>
            <p:nvPr/>
          </p:nvSpPr>
          <p:spPr bwMode="gray">
            <a:xfrm>
              <a:off x="1299" y="2594"/>
              <a:ext cx="80" cy="76"/>
            </a:xfrm>
            <a:custGeom>
              <a:avLst/>
              <a:gdLst>
                <a:gd name="T0" fmla="*/ 70 w 80"/>
                <a:gd name="T1" fmla="*/ 4 h 76"/>
                <a:gd name="T2" fmla="*/ 64 w 80"/>
                <a:gd name="T3" fmla="*/ 6 h 76"/>
                <a:gd name="T4" fmla="*/ 60 w 80"/>
                <a:gd name="T5" fmla="*/ 6 h 76"/>
                <a:gd name="T6" fmla="*/ 56 w 80"/>
                <a:gd name="T7" fmla="*/ 10 h 76"/>
                <a:gd name="T8" fmla="*/ 54 w 80"/>
                <a:gd name="T9" fmla="*/ 12 h 76"/>
                <a:gd name="T10" fmla="*/ 44 w 80"/>
                <a:gd name="T11" fmla="*/ 16 h 76"/>
                <a:gd name="T12" fmla="*/ 32 w 80"/>
                <a:gd name="T13" fmla="*/ 16 h 76"/>
                <a:gd name="T14" fmla="*/ 24 w 80"/>
                <a:gd name="T15" fmla="*/ 14 h 76"/>
                <a:gd name="T16" fmla="*/ 20 w 80"/>
                <a:gd name="T17" fmla="*/ 12 h 76"/>
                <a:gd name="T18" fmla="*/ 16 w 80"/>
                <a:gd name="T19" fmla="*/ 14 h 76"/>
                <a:gd name="T20" fmla="*/ 16 w 80"/>
                <a:gd name="T21" fmla="*/ 16 h 76"/>
                <a:gd name="T22" fmla="*/ 10 w 80"/>
                <a:gd name="T23" fmla="*/ 24 h 76"/>
                <a:gd name="T24" fmla="*/ 8 w 80"/>
                <a:gd name="T25" fmla="*/ 24 h 76"/>
                <a:gd name="T26" fmla="*/ 6 w 80"/>
                <a:gd name="T27" fmla="*/ 24 h 76"/>
                <a:gd name="T28" fmla="*/ 4 w 80"/>
                <a:gd name="T29" fmla="*/ 24 h 76"/>
                <a:gd name="T30" fmla="*/ 6 w 80"/>
                <a:gd name="T31" fmla="*/ 26 h 76"/>
                <a:gd name="T32" fmla="*/ 6 w 80"/>
                <a:gd name="T33" fmla="*/ 30 h 76"/>
                <a:gd name="T34" fmla="*/ 4 w 80"/>
                <a:gd name="T35" fmla="*/ 34 h 76"/>
                <a:gd name="T36" fmla="*/ 4 w 80"/>
                <a:gd name="T37" fmla="*/ 36 h 76"/>
                <a:gd name="T38" fmla="*/ 2 w 80"/>
                <a:gd name="T39" fmla="*/ 42 h 76"/>
                <a:gd name="T40" fmla="*/ 4 w 80"/>
                <a:gd name="T41" fmla="*/ 42 h 76"/>
                <a:gd name="T42" fmla="*/ 8 w 80"/>
                <a:gd name="T43" fmla="*/ 42 h 76"/>
                <a:gd name="T44" fmla="*/ 12 w 80"/>
                <a:gd name="T45" fmla="*/ 44 h 76"/>
                <a:gd name="T46" fmla="*/ 8 w 80"/>
                <a:gd name="T47" fmla="*/ 50 h 76"/>
                <a:gd name="T48" fmla="*/ 8 w 80"/>
                <a:gd name="T49" fmla="*/ 54 h 76"/>
                <a:gd name="T50" fmla="*/ 6 w 80"/>
                <a:gd name="T51" fmla="*/ 58 h 76"/>
                <a:gd name="T52" fmla="*/ 4 w 80"/>
                <a:gd name="T53" fmla="*/ 62 h 76"/>
                <a:gd name="T54" fmla="*/ 4 w 80"/>
                <a:gd name="T55" fmla="*/ 62 h 76"/>
                <a:gd name="T56" fmla="*/ 2 w 80"/>
                <a:gd name="T57" fmla="*/ 66 h 76"/>
                <a:gd name="T58" fmla="*/ 0 w 80"/>
                <a:gd name="T59" fmla="*/ 68 h 76"/>
                <a:gd name="T60" fmla="*/ 4 w 80"/>
                <a:gd name="T61" fmla="*/ 70 h 76"/>
                <a:gd name="T62" fmla="*/ 4 w 80"/>
                <a:gd name="T63" fmla="*/ 72 h 76"/>
                <a:gd name="T64" fmla="*/ 8 w 80"/>
                <a:gd name="T65" fmla="*/ 76 h 76"/>
                <a:gd name="T66" fmla="*/ 16 w 80"/>
                <a:gd name="T67" fmla="*/ 76 h 76"/>
                <a:gd name="T68" fmla="*/ 66 w 80"/>
                <a:gd name="T69" fmla="*/ 38 h 76"/>
                <a:gd name="T70" fmla="*/ 66 w 80"/>
                <a:gd name="T71" fmla="*/ 34 h 76"/>
                <a:gd name="T72" fmla="*/ 66 w 80"/>
                <a:gd name="T73" fmla="*/ 30 h 76"/>
                <a:gd name="T74" fmla="*/ 66 w 80"/>
                <a:gd name="T75" fmla="*/ 26 h 76"/>
                <a:gd name="T76" fmla="*/ 66 w 80"/>
                <a:gd name="T77" fmla="*/ 22 h 76"/>
                <a:gd name="T78" fmla="*/ 70 w 80"/>
                <a:gd name="T79" fmla="*/ 20 h 76"/>
                <a:gd name="T80" fmla="*/ 72 w 80"/>
                <a:gd name="T81" fmla="*/ 14 h 76"/>
                <a:gd name="T82" fmla="*/ 74 w 80"/>
                <a:gd name="T83" fmla="*/ 12 h 76"/>
                <a:gd name="T84" fmla="*/ 78 w 80"/>
                <a:gd name="T85" fmla="*/ 4 h 76"/>
                <a:gd name="T86" fmla="*/ 80 w 80"/>
                <a:gd name="T87" fmla="*/ 0 h 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0"/>
                <a:gd name="T133" fmla="*/ 0 h 76"/>
                <a:gd name="T134" fmla="*/ 80 w 80"/>
                <a:gd name="T135" fmla="*/ 76 h 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0" h="76">
                  <a:moveTo>
                    <a:pt x="72" y="2"/>
                  </a:moveTo>
                  <a:lnTo>
                    <a:pt x="70" y="4"/>
                  </a:lnTo>
                  <a:lnTo>
                    <a:pt x="66" y="6"/>
                  </a:lnTo>
                  <a:lnTo>
                    <a:pt x="64" y="6"/>
                  </a:lnTo>
                  <a:lnTo>
                    <a:pt x="62" y="6"/>
                  </a:lnTo>
                  <a:lnTo>
                    <a:pt x="60" y="6"/>
                  </a:lnTo>
                  <a:lnTo>
                    <a:pt x="58" y="8"/>
                  </a:lnTo>
                  <a:lnTo>
                    <a:pt x="56" y="10"/>
                  </a:lnTo>
                  <a:lnTo>
                    <a:pt x="54" y="12"/>
                  </a:lnTo>
                  <a:lnTo>
                    <a:pt x="50" y="14"/>
                  </a:lnTo>
                  <a:lnTo>
                    <a:pt x="44" y="16"/>
                  </a:lnTo>
                  <a:lnTo>
                    <a:pt x="38" y="16"/>
                  </a:lnTo>
                  <a:lnTo>
                    <a:pt x="32" y="16"/>
                  </a:lnTo>
                  <a:lnTo>
                    <a:pt x="28" y="16"/>
                  </a:lnTo>
                  <a:lnTo>
                    <a:pt x="24" y="14"/>
                  </a:lnTo>
                  <a:lnTo>
                    <a:pt x="20" y="12"/>
                  </a:lnTo>
                  <a:lnTo>
                    <a:pt x="18" y="12"/>
                  </a:lnTo>
                  <a:lnTo>
                    <a:pt x="16" y="14"/>
                  </a:lnTo>
                  <a:lnTo>
                    <a:pt x="16" y="16"/>
                  </a:lnTo>
                  <a:lnTo>
                    <a:pt x="12" y="20"/>
                  </a:lnTo>
                  <a:lnTo>
                    <a:pt x="10" y="24"/>
                  </a:lnTo>
                  <a:lnTo>
                    <a:pt x="8" y="24"/>
                  </a:lnTo>
                  <a:lnTo>
                    <a:pt x="6" y="24"/>
                  </a:lnTo>
                  <a:lnTo>
                    <a:pt x="4" y="22"/>
                  </a:lnTo>
                  <a:lnTo>
                    <a:pt x="4" y="24"/>
                  </a:lnTo>
                  <a:lnTo>
                    <a:pt x="6" y="26"/>
                  </a:lnTo>
                  <a:lnTo>
                    <a:pt x="6" y="28"/>
                  </a:lnTo>
                  <a:lnTo>
                    <a:pt x="6" y="30"/>
                  </a:lnTo>
                  <a:lnTo>
                    <a:pt x="6" y="32"/>
                  </a:lnTo>
                  <a:lnTo>
                    <a:pt x="4" y="34"/>
                  </a:lnTo>
                  <a:lnTo>
                    <a:pt x="4" y="36"/>
                  </a:lnTo>
                  <a:lnTo>
                    <a:pt x="4" y="38"/>
                  </a:lnTo>
                  <a:lnTo>
                    <a:pt x="2" y="42"/>
                  </a:lnTo>
                  <a:lnTo>
                    <a:pt x="4" y="42"/>
                  </a:lnTo>
                  <a:lnTo>
                    <a:pt x="6" y="42"/>
                  </a:lnTo>
                  <a:lnTo>
                    <a:pt x="8" y="42"/>
                  </a:lnTo>
                  <a:lnTo>
                    <a:pt x="10" y="42"/>
                  </a:lnTo>
                  <a:lnTo>
                    <a:pt x="12" y="44"/>
                  </a:lnTo>
                  <a:lnTo>
                    <a:pt x="12" y="46"/>
                  </a:lnTo>
                  <a:lnTo>
                    <a:pt x="8" y="50"/>
                  </a:lnTo>
                  <a:lnTo>
                    <a:pt x="8" y="52"/>
                  </a:lnTo>
                  <a:lnTo>
                    <a:pt x="8" y="54"/>
                  </a:lnTo>
                  <a:lnTo>
                    <a:pt x="8" y="56"/>
                  </a:lnTo>
                  <a:lnTo>
                    <a:pt x="6" y="58"/>
                  </a:lnTo>
                  <a:lnTo>
                    <a:pt x="6" y="60"/>
                  </a:lnTo>
                  <a:lnTo>
                    <a:pt x="4" y="62"/>
                  </a:lnTo>
                  <a:lnTo>
                    <a:pt x="4" y="64"/>
                  </a:lnTo>
                  <a:lnTo>
                    <a:pt x="2" y="66"/>
                  </a:lnTo>
                  <a:lnTo>
                    <a:pt x="0" y="68"/>
                  </a:lnTo>
                  <a:lnTo>
                    <a:pt x="2" y="70"/>
                  </a:lnTo>
                  <a:lnTo>
                    <a:pt x="4" y="70"/>
                  </a:lnTo>
                  <a:lnTo>
                    <a:pt x="4" y="72"/>
                  </a:lnTo>
                  <a:lnTo>
                    <a:pt x="6" y="74"/>
                  </a:lnTo>
                  <a:lnTo>
                    <a:pt x="8" y="76"/>
                  </a:lnTo>
                  <a:lnTo>
                    <a:pt x="12" y="76"/>
                  </a:lnTo>
                  <a:lnTo>
                    <a:pt x="16" y="76"/>
                  </a:lnTo>
                  <a:lnTo>
                    <a:pt x="22" y="74"/>
                  </a:lnTo>
                  <a:lnTo>
                    <a:pt x="66" y="38"/>
                  </a:lnTo>
                  <a:lnTo>
                    <a:pt x="66" y="36"/>
                  </a:lnTo>
                  <a:lnTo>
                    <a:pt x="66" y="34"/>
                  </a:lnTo>
                  <a:lnTo>
                    <a:pt x="66" y="32"/>
                  </a:lnTo>
                  <a:lnTo>
                    <a:pt x="66" y="30"/>
                  </a:lnTo>
                  <a:lnTo>
                    <a:pt x="66" y="28"/>
                  </a:lnTo>
                  <a:lnTo>
                    <a:pt x="66" y="26"/>
                  </a:lnTo>
                  <a:lnTo>
                    <a:pt x="66" y="24"/>
                  </a:lnTo>
                  <a:lnTo>
                    <a:pt x="66" y="22"/>
                  </a:lnTo>
                  <a:lnTo>
                    <a:pt x="68" y="22"/>
                  </a:lnTo>
                  <a:lnTo>
                    <a:pt x="70" y="20"/>
                  </a:lnTo>
                  <a:lnTo>
                    <a:pt x="72" y="18"/>
                  </a:lnTo>
                  <a:lnTo>
                    <a:pt x="72" y="14"/>
                  </a:lnTo>
                  <a:lnTo>
                    <a:pt x="74" y="14"/>
                  </a:lnTo>
                  <a:lnTo>
                    <a:pt x="74" y="12"/>
                  </a:lnTo>
                  <a:lnTo>
                    <a:pt x="76" y="8"/>
                  </a:lnTo>
                  <a:lnTo>
                    <a:pt x="78" y="4"/>
                  </a:lnTo>
                  <a:lnTo>
                    <a:pt x="78" y="2"/>
                  </a:lnTo>
                  <a:lnTo>
                    <a:pt x="80" y="0"/>
                  </a:lnTo>
                  <a:lnTo>
                    <a:pt x="72"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6" name="Freeform 257">
              <a:extLst>
                <a:ext uri="{FF2B5EF4-FFF2-40B4-BE49-F238E27FC236}">
                  <a16:creationId xmlns:a16="http://schemas.microsoft.com/office/drawing/2014/main" xmlns="" id="{60307E33-446B-496F-ACEC-F092B2109C0B}"/>
                </a:ext>
              </a:extLst>
            </p:cNvPr>
            <p:cNvSpPr>
              <a:spLocks/>
            </p:cNvSpPr>
            <p:nvPr/>
          </p:nvSpPr>
          <p:spPr bwMode="gray">
            <a:xfrm>
              <a:off x="1403" y="2548"/>
              <a:ext cx="234" cy="248"/>
            </a:xfrm>
            <a:custGeom>
              <a:avLst/>
              <a:gdLst>
                <a:gd name="T0" fmla="*/ 18 w 234"/>
                <a:gd name="T1" fmla="*/ 42 h 248"/>
                <a:gd name="T2" fmla="*/ 20 w 234"/>
                <a:gd name="T3" fmla="*/ 48 h 248"/>
                <a:gd name="T4" fmla="*/ 16 w 234"/>
                <a:gd name="T5" fmla="*/ 52 h 248"/>
                <a:gd name="T6" fmla="*/ 20 w 234"/>
                <a:gd name="T7" fmla="*/ 56 h 248"/>
                <a:gd name="T8" fmla="*/ 24 w 234"/>
                <a:gd name="T9" fmla="*/ 62 h 248"/>
                <a:gd name="T10" fmla="*/ 32 w 234"/>
                <a:gd name="T11" fmla="*/ 70 h 248"/>
                <a:gd name="T12" fmla="*/ 34 w 234"/>
                <a:gd name="T13" fmla="*/ 76 h 248"/>
                <a:gd name="T14" fmla="*/ 28 w 234"/>
                <a:gd name="T15" fmla="*/ 90 h 248"/>
                <a:gd name="T16" fmla="*/ 28 w 234"/>
                <a:gd name="T17" fmla="*/ 102 h 248"/>
                <a:gd name="T18" fmla="*/ 32 w 234"/>
                <a:gd name="T19" fmla="*/ 110 h 248"/>
                <a:gd name="T20" fmla="*/ 40 w 234"/>
                <a:gd name="T21" fmla="*/ 122 h 248"/>
                <a:gd name="T22" fmla="*/ 42 w 234"/>
                <a:gd name="T23" fmla="*/ 128 h 248"/>
                <a:gd name="T24" fmla="*/ 44 w 234"/>
                <a:gd name="T25" fmla="*/ 134 h 248"/>
                <a:gd name="T26" fmla="*/ 48 w 234"/>
                <a:gd name="T27" fmla="*/ 140 h 248"/>
                <a:gd name="T28" fmla="*/ 50 w 234"/>
                <a:gd name="T29" fmla="*/ 146 h 248"/>
                <a:gd name="T30" fmla="*/ 50 w 234"/>
                <a:gd name="T31" fmla="*/ 162 h 248"/>
                <a:gd name="T32" fmla="*/ 78 w 234"/>
                <a:gd name="T33" fmla="*/ 162 h 248"/>
                <a:gd name="T34" fmla="*/ 88 w 234"/>
                <a:gd name="T35" fmla="*/ 174 h 248"/>
                <a:gd name="T36" fmla="*/ 114 w 234"/>
                <a:gd name="T37" fmla="*/ 204 h 248"/>
                <a:gd name="T38" fmla="*/ 128 w 234"/>
                <a:gd name="T39" fmla="*/ 208 h 248"/>
                <a:gd name="T40" fmla="*/ 142 w 234"/>
                <a:gd name="T41" fmla="*/ 210 h 248"/>
                <a:gd name="T42" fmla="*/ 152 w 234"/>
                <a:gd name="T43" fmla="*/ 210 h 248"/>
                <a:gd name="T44" fmla="*/ 168 w 234"/>
                <a:gd name="T45" fmla="*/ 226 h 248"/>
                <a:gd name="T46" fmla="*/ 178 w 234"/>
                <a:gd name="T47" fmla="*/ 232 h 248"/>
                <a:gd name="T48" fmla="*/ 188 w 234"/>
                <a:gd name="T49" fmla="*/ 228 h 248"/>
                <a:gd name="T50" fmla="*/ 198 w 234"/>
                <a:gd name="T51" fmla="*/ 232 h 248"/>
                <a:gd name="T52" fmla="*/ 208 w 234"/>
                <a:gd name="T53" fmla="*/ 248 h 248"/>
                <a:gd name="T54" fmla="*/ 222 w 234"/>
                <a:gd name="T55" fmla="*/ 236 h 248"/>
                <a:gd name="T56" fmla="*/ 222 w 234"/>
                <a:gd name="T57" fmla="*/ 224 h 248"/>
                <a:gd name="T58" fmla="*/ 224 w 234"/>
                <a:gd name="T59" fmla="*/ 214 h 248"/>
                <a:gd name="T60" fmla="*/ 232 w 234"/>
                <a:gd name="T61" fmla="*/ 206 h 248"/>
                <a:gd name="T62" fmla="*/ 232 w 234"/>
                <a:gd name="T63" fmla="*/ 198 h 248"/>
                <a:gd name="T64" fmla="*/ 218 w 234"/>
                <a:gd name="T65" fmla="*/ 172 h 248"/>
                <a:gd name="T66" fmla="*/ 216 w 234"/>
                <a:gd name="T67" fmla="*/ 104 h 248"/>
                <a:gd name="T68" fmla="*/ 212 w 234"/>
                <a:gd name="T69" fmla="*/ 70 h 248"/>
                <a:gd name="T70" fmla="*/ 184 w 234"/>
                <a:gd name="T71" fmla="*/ 52 h 248"/>
                <a:gd name="T72" fmla="*/ 176 w 234"/>
                <a:gd name="T73" fmla="*/ 48 h 248"/>
                <a:gd name="T74" fmla="*/ 160 w 234"/>
                <a:gd name="T75" fmla="*/ 44 h 248"/>
                <a:gd name="T76" fmla="*/ 126 w 234"/>
                <a:gd name="T77" fmla="*/ 54 h 248"/>
                <a:gd name="T78" fmla="*/ 122 w 234"/>
                <a:gd name="T79" fmla="*/ 56 h 248"/>
                <a:gd name="T80" fmla="*/ 102 w 234"/>
                <a:gd name="T81" fmla="*/ 58 h 248"/>
                <a:gd name="T82" fmla="*/ 98 w 234"/>
                <a:gd name="T83" fmla="*/ 60 h 248"/>
                <a:gd name="T84" fmla="*/ 82 w 234"/>
                <a:gd name="T85" fmla="*/ 50 h 248"/>
                <a:gd name="T86" fmla="*/ 62 w 234"/>
                <a:gd name="T87" fmla="*/ 12 h 248"/>
                <a:gd name="T88" fmla="*/ 56 w 234"/>
                <a:gd name="T89" fmla="*/ 6 h 248"/>
                <a:gd name="T90" fmla="*/ 38 w 234"/>
                <a:gd name="T91" fmla="*/ 16 h 248"/>
                <a:gd name="T92" fmla="*/ 30 w 234"/>
                <a:gd name="T93" fmla="*/ 18 h 248"/>
                <a:gd name="T94" fmla="*/ 0 w 234"/>
                <a:gd name="T95" fmla="*/ 10 h 248"/>
                <a:gd name="T96" fmla="*/ 4 w 234"/>
                <a:gd name="T97" fmla="*/ 16 h 248"/>
                <a:gd name="T98" fmla="*/ 8 w 234"/>
                <a:gd name="T99" fmla="*/ 26 h 248"/>
                <a:gd name="T100" fmla="*/ 12 w 234"/>
                <a:gd name="T101" fmla="*/ 40 h 24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4"/>
                <a:gd name="T154" fmla="*/ 0 h 248"/>
                <a:gd name="T155" fmla="*/ 234 w 234"/>
                <a:gd name="T156" fmla="*/ 248 h 24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4" h="248">
                  <a:moveTo>
                    <a:pt x="14" y="42"/>
                  </a:moveTo>
                  <a:lnTo>
                    <a:pt x="16" y="42"/>
                  </a:lnTo>
                  <a:lnTo>
                    <a:pt x="18" y="42"/>
                  </a:lnTo>
                  <a:lnTo>
                    <a:pt x="18" y="46"/>
                  </a:lnTo>
                  <a:lnTo>
                    <a:pt x="20" y="48"/>
                  </a:lnTo>
                  <a:lnTo>
                    <a:pt x="18" y="48"/>
                  </a:lnTo>
                  <a:lnTo>
                    <a:pt x="18" y="50"/>
                  </a:lnTo>
                  <a:lnTo>
                    <a:pt x="16" y="52"/>
                  </a:lnTo>
                  <a:lnTo>
                    <a:pt x="16" y="54"/>
                  </a:lnTo>
                  <a:lnTo>
                    <a:pt x="18" y="54"/>
                  </a:lnTo>
                  <a:lnTo>
                    <a:pt x="20" y="56"/>
                  </a:lnTo>
                  <a:lnTo>
                    <a:pt x="22" y="58"/>
                  </a:lnTo>
                  <a:lnTo>
                    <a:pt x="24" y="60"/>
                  </a:lnTo>
                  <a:lnTo>
                    <a:pt x="24" y="62"/>
                  </a:lnTo>
                  <a:lnTo>
                    <a:pt x="26" y="64"/>
                  </a:lnTo>
                  <a:lnTo>
                    <a:pt x="30" y="66"/>
                  </a:lnTo>
                  <a:lnTo>
                    <a:pt x="32" y="70"/>
                  </a:lnTo>
                  <a:lnTo>
                    <a:pt x="34" y="72"/>
                  </a:lnTo>
                  <a:lnTo>
                    <a:pt x="34" y="76"/>
                  </a:lnTo>
                  <a:lnTo>
                    <a:pt x="32" y="80"/>
                  </a:lnTo>
                  <a:lnTo>
                    <a:pt x="30" y="84"/>
                  </a:lnTo>
                  <a:lnTo>
                    <a:pt x="28" y="90"/>
                  </a:lnTo>
                  <a:lnTo>
                    <a:pt x="28" y="94"/>
                  </a:lnTo>
                  <a:lnTo>
                    <a:pt x="26" y="98"/>
                  </a:lnTo>
                  <a:lnTo>
                    <a:pt x="28" y="102"/>
                  </a:lnTo>
                  <a:lnTo>
                    <a:pt x="30" y="106"/>
                  </a:lnTo>
                  <a:lnTo>
                    <a:pt x="32" y="110"/>
                  </a:lnTo>
                  <a:lnTo>
                    <a:pt x="34" y="114"/>
                  </a:lnTo>
                  <a:lnTo>
                    <a:pt x="36" y="120"/>
                  </a:lnTo>
                  <a:lnTo>
                    <a:pt x="40" y="122"/>
                  </a:lnTo>
                  <a:lnTo>
                    <a:pt x="42" y="124"/>
                  </a:lnTo>
                  <a:lnTo>
                    <a:pt x="42" y="126"/>
                  </a:lnTo>
                  <a:lnTo>
                    <a:pt x="42" y="128"/>
                  </a:lnTo>
                  <a:lnTo>
                    <a:pt x="42" y="130"/>
                  </a:lnTo>
                  <a:lnTo>
                    <a:pt x="44" y="134"/>
                  </a:lnTo>
                  <a:lnTo>
                    <a:pt x="44" y="136"/>
                  </a:lnTo>
                  <a:lnTo>
                    <a:pt x="46" y="138"/>
                  </a:lnTo>
                  <a:lnTo>
                    <a:pt x="48" y="140"/>
                  </a:lnTo>
                  <a:lnTo>
                    <a:pt x="50" y="142"/>
                  </a:lnTo>
                  <a:lnTo>
                    <a:pt x="50" y="144"/>
                  </a:lnTo>
                  <a:lnTo>
                    <a:pt x="50" y="146"/>
                  </a:lnTo>
                  <a:lnTo>
                    <a:pt x="52" y="150"/>
                  </a:lnTo>
                  <a:lnTo>
                    <a:pt x="52" y="152"/>
                  </a:lnTo>
                  <a:lnTo>
                    <a:pt x="50" y="162"/>
                  </a:lnTo>
                  <a:lnTo>
                    <a:pt x="64" y="164"/>
                  </a:lnTo>
                  <a:lnTo>
                    <a:pt x="78" y="162"/>
                  </a:lnTo>
                  <a:lnTo>
                    <a:pt x="80" y="164"/>
                  </a:lnTo>
                  <a:lnTo>
                    <a:pt x="84" y="168"/>
                  </a:lnTo>
                  <a:lnTo>
                    <a:pt x="88" y="174"/>
                  </a:lnTo>
                  <a:lnTo>
                    <a:pt x="94" y="182"/>
                  </a:lnTo>
                  <a:lnTo>
                    <a:pt x="114" y="202"/>
                  </a:lnTo>
                  <a:lnTo>
                    <a:pt x="114" y="204"/>
                  </a:lnTo>
                  <a:lnTo>
                    <a:pt x="118" y="204"/>
                  </a:lnTo>
                  <a:lnTo>
                    <a:pt x="122" y="206"/>
                  </a:lnTo>
                  <a:lnTo>
                    <a:pt x="128" y="208"/>
                  </a:lnTo>
                  <a:lnTo>
                    <a:pt x="132" y="208"/>
                  </a:lnTo>
                  <a:lnTo>
                    <a:pt x="136" y="210"/>
                  </a:lnTo>
                  <a:lnTo>
                    <a:pt x="142" y="210"/>
                  </a:lnTo>
                  <a:lnTo>
                    <a:pt x="148" y="210"/>
                  </a:lnTo>
                  <a:lnTo>
                    <a:pt x="150" y="210"/>
                  </a:lnTo>
                  <a:lnTo>
                    <a:pt x="152" y="210"/>
                  </a:lnTo>
                  <a:lnTo>
                    <a:pt x="160" y="206"/>
                  </a:lnTo>
                  <a:lnTo>
                    <a:pt x="166" y="214"/>
                  </a:lnTo>
                  <a:lnTo>
                    <a:pt x="168" y="226"/>
                  </a:lnTo>
                  <a:lnTo>
                    <a:pt x="176" y="234"/>
                  </a:lnTo>
                  <a:lnTo>
                    <a:pt x="176" y="232"/>
                  </a:lnTo>
                  <a:lnTo>
                    <a:pt x="178" y="232"/>
                  </a:lnTo>
                  <a:lnTo>
                    <a:pt x="180" y="230"/>
                  </a:lnTo>
                  <a:lnTo>
                    <a:pt x="184" y="230"/>
                  </a:lnTo>
                  <a:lnTo>
                    <a:pt x="188" y="228"/>
                  </a:lnTo>
                  <a:lnTo>
                    <a:pt x="190" y="228"/>
                  </a:lnTo>
                  <a:lnTo>
                    <a:pt x="194" y="230"/>
                  </a:lnTo>
                  <a:lnTo>
                    <a:pt x="198" y="232"/>
                  </a:lnTo>
                  <a:lnTo>
                    <a:pt x="200" y="234"/>
                  </a:lnTo>
                  <a:lnTo>
                    <a:pt x="200" y="240"/>
                  </a:lnTo>
                  <a:lnTo>
                    <a:pt x="208" y="248"/>
                  </a:lnTo>
                  <a:lnTo>
                    <a:pt x="224" y="240"/>
                  </a:lnTo>
                  <a:lnTo>
                    <a:pt x="224" y="238"/>
                  </a:lnTo>
                  <a:lnTo>
                    <a:pt x="222" y="236"/>
                  </a:lnTo>
                  <a:lnTo>
                    <a:pt x="222" y="230"/>
                  </a:lnTo>
                  <a:lnTo>
                    <a:pt x="222" y="226"/>
                  </a:lnTo>
                  <a:lnTo>
                    <a:pt x="222" y="224"/>
                  </a:lnTo>
                  <a:lnTo>
                    <a:pt x="222" y="222"/>
                  </a:lnTo>
                  <a:lnTo>
                    <a:pt x="222" y="218"/>
                  </a:lnTo>
                  <a:lnTo>
                    <a:pt x="224" y="214"/>
                  </a:lnTo>
                  <a:lnTo>
                    <a:pt x="228" y="210"/>
                  </a:lnTo>
                  <a:lnTo>
                    <a:pt x="232" y="208"/>
                  </a:lnTo>
                  <a:lnTo>
                    <a:pt x="232" y="206"/>
                  </a:lnTo>
                  <a:lnTo>
                    <a:pt x="232" y="204"/>
                  </a:lnTo>
                  <a:lnTo>
                    <a:pt x="234" y="202"/>
                  </a:lnTo>
                  <a:lnTo>
                    <a:pt x="232" y="198"/>
                  </a:lnTo>
                  <a:lnTo>
                    <a:pt x="232" y="196"/>
                  </a:lnTo>
                  <a:lnTo>
                    <a:pt x="230" y="194"/>
                  </a:lnTo>
                  <a:lnTo>
                    <a:pt x="218" y="172"/>
                  </a:lnTo>
                  <a:lnTo>
                    <a:pt x="206" y="152"/>
                  </a:lnTo>
                  <a:lnTo>
                    <a:pt x="206" y="120"/>
                  </a:lnTo>
                  <a:lnTo>
                    <a:pt x="216" y="104"/>
                  </a:lnTo>
                  <a:lnTo>
                    <a:pt x="218" y="80"/>
                  </a:lnTo>
                  <a:lnTo>
                    <a:pt x="216" y="76"/>
                  </a:lnTo>
                  <a:lnTo>
                    <a:pt x="212" y="70"/>
                  </a:lnTo>
                  <a:lnTo>
                    <a:pt x="206" y="62"/>
                  </a:lnTo>
                  <a:lnTo>
                    <a:pt x="196" y="54"/>
                  </a:lnTo>
                  <a:lnTo>
                    <a:pt x="184" y="52"/>
                  </a:lnTo>
                  <a:lnTo>
                    <a:pt x="182" y="50"/>
                  </a:lnTo>
                  <a:lnTo>
                    <a:pt x="180" y="50"/>
                  </a:lnTo>
                  <a:lnTo>
                    <a:pt x="176" y="48"/>
                  </a:lnTo>
                  <a:lnTo>
                    <a:pt x="172" y="48"/>
                  </a:lnTo>
                  <a:lnTo>
                    <a:pt x="170" y="46"/>
                  </a:lnTo>
                  <a:lnTo>
                    <a:pt x="160" y="44"/>
                  </a:lnTo>
                  <a:lnTo>
                    <a:pt x="144" y="44"/>
                  </a:lnTo>
                  <a:lnTo>
                    <a:pt x="126" y="54"/>
                  </a:lnTo>
                  <a:lnTo>
                    <a:pt x="124" y="56"/>
                  </a:lnTo>
                  <a:lnTo>
                    <a:pt x="122" y="56"/>
                  </a:lnTo>
                  <a:lnTo>
                    <a:pt x="118" y="58"/>
                  </a:lnTo>
                  <a:lnTo>
                    <a:pt x="112" y="58"/>
                  </a:lnTo>
                  <a:lnTo>
                    <a:pt x="102" y="58"/>
                  </a:lnTo>
                  <a:lnTo>
                    <a:pt x="100" y="60"/>
                  </a:lnTo>
                  <a:lnTo>
                    <a:pt x="98" y="60"/>
                  </a:lnTo>
                  <a:lnTo>
                    <a:pt x="96" y="58"/>
                  </a:lnTo>
                  <a:lnTo>
                    <a:pt x="90" y="56"/>
                  </a:lnTo>
                  <a:lnTo>
                    <a:pt x="82" y="50"/>
                  </a:lnTo>
                  <a:lnTo>
                    <a:pt x="76" y="40"/>
                  </a:lnTo>
                  <a:lnTo>
                    <a:pt x="72" y="26"/>
                  </a:lnTo>
                  <a:lnTo>
                    <a:pt x="62" y="12"/>
                  </a:lnTo>
                  <a:lnTo>
                    <a:pt x="60" y="10"/>
                  </a:lnTo>
                  <a:lnTo>
                    <a:pt x="56" y="6"/>
                  </a:lnTo>
                  <a:lnTo>
                    <a:pt x="54" y="4"/>
                  </a:lnTo>
                  <a:lnTo>
                    <a:pt x="52" y="0"/>
                  </a:lnTo>
                  <a:lnTo>
                    <a:pt x="38" y="16"/>
                  </a:lnTo>
                  <a:lnTo>
                    <a:pt x="36" y="16"/>
                  </a:lnTo>
                  <a:lnTo>
                    <a:pt x="34" y="18"/>
                  </a:lnTo>
                  <a:lnTo>
                    <a:pt x="30" y="18"/>
                  </a:lnTo>
                  <a:lnTo>
                    <a:pt x="26" y="18"/>
                  </a:lnTo>
                  <a:lnTo>
                    <a:pt x="22" y="14"/>
                  </a:lnTo>
                  <a:lnTo>
                    <a:pt x="0" y="10"/>
                  </a:lnTo>
                  <a:lnTo>
                    <a:pt x="0" y="12"/>
                  </a:lnTo>
                  <a:lnTo>
                    <a:pt x="2" y="14"/>
                  </a:lnTo>
                  <a:lnTo>
                    <a:pt x="4" y="16"/>
                  </a:lnTo>
                  <a:lnTo>
                    <a:pt x="4" y="20"/>
                  </a:lnTo>
                  <a:lnTo>
                    <a:pt x="6" y="24"/>
                  </a:lnTo>
                  <a:lnTo>
                    <a:pt x="8" y="26"/>
                  </a:lnTo>
                  <a:lnTo>
                    <a:pt x="12" y="38"/>
                  </a:lnTo>
                  <a:lnTo>
                    <a:pt x="12" y="40"/>
                  </a:lnTo>
                  <a:lnTo>
                    <a:pt x="10" y="42"/>
                  </a:lnTo>
                  <a:lnTo>
                    <a:pt x="14" y="4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7" name="Freeform 258">
              <a:extLst>
                <a:ext uri="{FF2B5EF4-FFF2-40B4-BE49-F238E27FC236}">
                  <a16:creationId xmlns:a16="http://schemas.microsoft.com/office/drawing/2014/main" xmlns="" id="{18034512-BCC5-4793-862E-62FDCA3506C5}"/>
                </a:ext>
              </a:extLst>
            </p:cNvPr>
            <p:cNvSpPr>
              <a:spLocks/>
            </p:cNvSpPr>
            <p:nvPr/>
          </p:nvSpPr>
          <p:spPr bwMode="gray">
            <a:xfrm>
              <a:off x="987" y="3172"/>
              <a:ext cx="28" cy="22"/>
            </a:xfrm>
            <a:custGeom>
              <a:avLst/>
              <a:gdLst>
                <a:gd name="T0" fmla="*/ 2 w 28"/>
                <a:gd name="T1" fmla="*/ 10 h 22"/>
                <a:gd name="T2" fmla="*/ 4 w 28"/>
                <a:gd name="T3" fmla="*/ 22 h 22"/>
                <a:gd name="T4" fmla="*/ 28 w 28"/>
                <a:gd name="T5" fmla="*/ 4 h 22"/>
                <a:gd name="T6" fmla="*/ 26 w 28"/>
                <a:gd name="T7" fmla="*/ 2 h 22"/>
                <a:gd name="T8" fmla="*/ 26 w 28"/>
                <a:gd name="T9" fmla="*/ 2 h 22"/>
                <a:gd name="T10" fmla="*/ 24 w 28"/>
                <a:gd name="T11" fmla="*/ 0 h 22"/>
                <a:gd name="T12" fmla="*/ 22 w 28"/>
                <a:gd name="T13" fmla="*/ 0 h 22"/>
                <a:gd name="T14" fmla="*/ 20 w 28"/>
                <a:gd name="T15" fmla="*/ 0 h 22"/>
                <a:gd name="T16" fmla="*/ 14 w 28"/>
                <a:gd name="T17" fmla="*/ 2 h 22"/>
                <a:gd name="T18" fmla="*/ 0 w 28"/>
                <a:gd name="T19" fmla="*/ 8 h 22"/>
                <a:gd name="T20" fmla="*/ 2 w 28"/>
                <a:gd name="T21" fmla="*/ 1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22"/>
                <a:gd name="T35" fmla="*/ 28 w 28"/>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22">
                  <a:moveTo>
                    <a:pt x="2" y="10"/>
                  </a:moveTo>
                  <a:lnTo>
                    <a:pt x="4" y="22"/>
                  </a:lnTo>
                  <a:lnTo>
                    <a:pt x="28" y="4"/>
                  </a:lnTo>
                  <a:lnTo>
                    <a:pt x="26" y="2"/>
                  </a:lnTo>
                  <a:lnTo>
                    <a:pt x="24" y="0"/>
                  </a:lnTo>
                  <a:lnTo>
                    <a:pt x="22" y="0"/>
                  </a:lnTo>
                  <a:lnTo>
                    <a:pt x="20" y="0"/>
                  </a:lnTo>
                  <a:lnTo>
                    <a:pt x="14" y="2"/>
                  </a:lnTo>
                  <a:lnTo>
                    <a:pt x="0" y="8"/>
                  </a:lnTo>
                  <a:lnTo>
                    <a:pt x="2" y="1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8" name="Freeform 259">
              <a:extLst>
                <a:ext uri="{FF2B5EF4-FFF2-40B4-BE49-F238E27FC236}">
                  <a16:creationId xmlns:a16="http://schemas.microsoft.com/office/drawing/2014/main" xmlns="" id="{59396ABA-64F1-407A-A25C-8310915A4300}"/>
                </a:ext>
              </a:extLst>
            </p:cNvPr>
            <p:cNvSpPr>
              <a:spLocks/>
            </p:cNvSpPr>
            <p:nvPr/>
          </p:nvSpPr>
          <p:spPr bwMode="gray">
            <a:xfrm>
              <a:off x="731" y="2596"/>
              <a:ext cx="260" cy="246"/>
            </a:xfrm>
            <a:custGeom>
              <a:avLst/>
              <a:gdLst>
                <a:gd name="T0" fmla="*/ 0 w 260"/>
                <a:gd name="T1" fmla="*/ 128 h 246"/>
                <a:gd name="T2" fmla="*/ 20 w 260"/>
                <a:gd name="T3" fmla="*/ 114 h 246"/>
                <a:gd name="T4" fmla="*/ 86 w 260"/>
                <a:gd name="T5" fmla="*/ 92 h 246"/>
                <a:gd name="T6" fmla="*/ 88 w 260"/>
                <a:gd name="T7" fmla="*/ 76 h 246"/>
                <a:gd name="T8" fmla="*/ 94 w 260"/>
                <a:gd name="T9" fmla="*/ 72 h 246"/>
                <a:gd name="T10" fmla="*/ 102 w 260"/>
                <a:gd name="T11" fmla="*/ 72 h 246"/>
                <a:gd name="T12" fmla="*/ 108 w 260"/>
                <a:gd name="T13" fmla="*/ 72 h 246"/>
                <a:gd name="T14" fmla="*/ 102 w 260"/>
                <a:gd name="T15" fmla="*/ 64 h 246"/>
                <a:gd name="T16" fmla="*/ 98 w 260"/>
                <a:gd name="T17" fmla="*/ 56 h 246"/>
                <a:gd name="T18" fmla="*/ 98 w 260"/>
                <a:gd name="T19" fmla="*/ 46 h 246"/>
                <a:gd name="T20" fmla="*/ 96 w 260"/>
                <a:gd name="T21" fmla="*/ 36 h 246"/>
                <a:gd name="T22" fmla="*/ 90 w 260"/>
                <a:gd name="T23" fmla="*/ 30 h 246"/>
                <a:gd name="T24" fmla="*/ 86 w 260"/>
                <a:gd name="T25" fmla="*/ 30 h 246"/>
                <a:gd name="T26" fmla="*/ 92 w 260"/>
                <a:gd name="T27" fmla="*/ 26 h 246"/>
                <a:gd name="T28" fmla="*/ 116 w 260"/>
                <a:gd name="T29" fmla="*/ 16 h 246"/>
                <a:gd name="T30" fmla="*/ 126 w 260"/>
                <a:gd name="T31" fmla="*/ 14 h 246"/>
                <a:gd name="T32" fmla="*/ 136 w 260"/>
                <a:gd name="T33" fmla="*/ 10 h 246"/>
                <a:gd name="T34" fmla="*/ 142 w 260"/>
                <a:gd name="T35" fmla="*/ 8 h 246"/>
                <a:gd name="T36" fmla="*/ 148 w 260"/>
                <a:gd name="T37" fmla="*/ 8 h 246"/>
                <a:gd name="T38" fmla="*/ 170 w 260"/>
                <a:gd name="T39" fmla="*/ 4 h 246"/>
                <a:gd name="T40" fmla="*/ 198 w 260"/>
                <a:gd name="T41" fmla="*/ 2 h 246"/>
                <a:gd name="T42" fmla="*/ 202 w 260"/>
                <a:gd name="T43" fmla="*/ 0 h 246"/>
                <a:gd name="T44" fmla="*/ 210 w 260"/>
                <a:gd name="T45" fmla="*/ 2 h 246"/>
                <a:gd name="T46" fmla="*/ 216 w 260"/>
                <a:gd name="T47" fmla="*/ 4 h 246"/>
                <a:gd name="T48" fmla="*/ 218 w 260"/>
                <a:gd name="T49" fmla="*/ 8 h 246"/>
                <a:gd name="T50" fmla="*/ 216 w 260"/>
                <a:gd name="T51" fmla="*/ 14 h 246"/>
                <a:gd name="T52" fmla="*/ 216 w 260"/>
                <a:gd name="T53" fmla="*/ 24 h 246"/>
                <a:gd name="T54" fmla="*/ 214 w 260"/>
                <a:gd name="T55" fmla="*/ 28 h 246"/>
                <a:gd name="T56" fmla="*/ 212 w 260"/>
                <a:gd name="T57" fmla="*/ 34 h 246"/>
                <a:gd name="T58" fmla="*/ 210 w 260"/>
                <a:gd name="T59" fmla="*/ 36 h 246"/>
                <a:gd name="T60" fmla="*/ 210 w 260"/>
                <a:gd name="T61" fmla="*/ 40 h 246"/>
                <a:gd name="T62" fmla="*/ 212 w 260"/>
                <a:gd name="T63" fmla="*/ 46 h 246"/>
                <a:gd name="T64" fmla="*/ 214 w 260"/>
                <a:gd name="T65" fmla="*/ 50 h 246"/>
                <a:gd name="T66" fmla="*/ 214 w 260"/>
                <a:gd name="T67" fmla="*/ 54 h 246"/>
                <a:gd name="T68" fmla="*/ 216 w 260"/>
                <a:gd name="T69" fmla="*/ 60 h 246"/>
                <a:gd name="T70" fmla="*/ 218 w 260"/>
                <a:gd name="T71" fmla="*/ 60 h 246"/>
                <a:gd name="T72" fmla="*/ 220 w 260"/>
                <a:gd name="T73" fmla="*/ 64 h 246"/>
                <a:gd name="T74" fmla="*/ 224 w 260"/>
                <a:gd name="T75" fmla="*/ 88 h 246"/>
                <a:gd name="T76" fmla="*/ 234 w 260"/>
                <a:gd name="T77" fmla="*/ 110 h 246"/>
                <a:gd name="T78" fmla="*/ 234 w 260"/>
                <a:gd name="T79" fmla="*/ 110 h 246"/>
                <a:gd name="T80" fmla="*/ 234 w 260"/>
                <a:gd name="T81" fmla="*/ 116 h 246"/>
                <a:gd name="T82" fmla="*/ 236 w 260"/>
                <a:gd name="T83" fmla="*/ 126 h 246"/>
                <a:gd name="T84" fmla="*/ 238 w 260"/>
                <a:gd name="T85" fmla="*/ 134 h 246"/>
                <a:gd name="T86" fmla="*/ 238 w 260"/>
                <a:gd name="T87" fmla="*/ 138 h 246"/>
                <a:gd name="T88" fmla="*/ 240 w 260"/>
                <a:gd name="T89" fmla="*/ 142 h 246"/>
                <a:gd name="T90" fmla="*/ 244 w 260"/>
                <a:gd name="T91" fmla="*/ 146 h 246"/>
                <a:gd name="T92" fmla="*/ 244 w 260"/>
                <a:gd name="T93" fmla="*/ 154 h 246"/>
                <a:gd name="T94" fmla="*/ 242 w 260"/>
                <a:gd name="T95" fmla="*/ 166 h 246"/>
                <a:gd name="T96" fmla="*/ 244 w 260"/>
                <a:gd name="T97" fmla="*/ 168 h 246"/>
                <a:gd name="T98" fmla="*/ 246 w 260"/>
                <a:gd name="T99" fmla="*/ 174 h 246"/>
                <a:gd name="T100" fmla="*/ 246 w 260"/>
                <a:gd name="T101" fmla="*/ 180 h 246"/>
                <a:gd name="T102" fmla="*/ 250 w 260"/>
                <a:gd name="T103" fmla="*/ 186 h 246"/>
                <a:gd name="T104" fmla="*/ 192 w 260"/>
                <a:gd name="T105" fmla="*/ 236 h 246"/>
                <a:gd name="T106" fmla="*/ 148 w 260"/>
                <a:gd name="T107" fmla="*/ 230 h 246"/>
                <a:gd name="T108" fmla="*/ 4 w 260"/>
                <a:gd name="T109" fmla="*/ 144 h 2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60"/>
                <a:gd name="T166" fmla="*/ 0 h 246"/>
                <a:gd name="T167" fmla="*/ 260 w 260"/>
                <a:gd name="T168" fmla="*/ 246 h 24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60" h="246">
                  <a:moveTo>
                    <a:pt x="4" y="144"/>
                  </a:moveTo>
                  <a:lnTo>
                    <a:pt x="0" y="128"/>
                  </a:lnTo>
                  <a:lnTo>
                    <a:pt x="12" y="122"/>
                  </a:lnTo>
                  <a:lnTo>
                    <a:pt x="20" y="114"/>
                  </a:lnTo>
                  <a:lnTo>
                    <a:pt x="34" y="110"/>
                  </a:lnTo>
                  <a:lnTo>
                    <a:pt x="86" y="92"/>
                  </a:lnTo>
                  <a:lnTo>
                    <a:pt x="88" y="80"/>
                  </a:lnTo>
                  <a:lnTo>
                    <a:pt x="88" y="76"/>
                  </a:lnTo>
                  <a:lnTo>
                    <a:pt x="92" y="74"/>
                  </a:lnTo>
                  <a:lnTo>
                    <a:pt x="94" y="72"/>
                  </a:lnTo>
                  <a:lnTo>
                    <a:pt x="98" y="72"/>
                  </a:lnTo>
                  <a:lnTo>
                    <a:pt x="102" y="72"/>
                  </a:lnTo>
                  <a:lnTo>
                    <a:pt x="106" y="72"/>
                  </a:lnTo>
                  <a:lnTo>
                    <a:pt x="108" y="72"/>
                  </a:lnTo>
                  <a:lnTo>
                    <a:pt x="110" y="72"/>
                  </a:lnTo>
                  <a:lnTo>
                    <a:pt x="102" y="64"/>
                  </a:lnTo>
                  <a:lnTo>
                    <a:pt x="100" y="60"/>
                  </a:lnTo>
                  <a:lnTo>
                    <a:pt x="98" y="56"/>
                  </a:lnTo>
                  <a:lnTo>
                    <a:pt x="98" y="52"/>
                  </a:lnTo>
                  <a:lnTo>
                    <a:pt x="98" y="46"/>
                  </a:lnTo>
                  <a:lnTo>
                    <a:pt x="98" y="40"/>
                  </a:lnTo>
                  <a:lnTo>
                    <a:pt x="96" y="36"/>
                  </a:lnTo>
                  <a:lnTo>
                    <a:pt x="94" y="32"/>
                  </a:lnTo>
                  <a:lnTo>
                    <a:pt x="90" y="30"/>
                  </a:lnTo>
                  <a:lnTo>
                    <a:pt x="88" y="30"/>
                  </a:lnTo>
                  <a:lnTo>
                    <a:pt x="86" y="30"/>
                  </a:lnTo>
                  <a:lnTo>
                    <a:pt x="88" y="28"/>
                  </a:lnTo>
                  <a:lnTo>
                    <a:pt x="92" y="26"/>
                  </a:lnTo>
                  <a:lnTo>
                    <a:pt x="94" y="24"/>
                  </a:lnTo>
                  <a:lnTo>
                    <a:pt x="116" y="16"/>
                  </a:lnTo>
                  <a:lnTo>
                    <a:pt x="120" y="14"/>
                  </a:lnTo>
                  <a:lnTo>
                    <a:pt x="126" y="14"/>
                  </a:lnTo>
                  <a:lnTo>
                    <a:pt x="130" y="12"/>
                  </a:lnTo>
                  <a:lnTo>
                    <a:pt x="136" y="10"/>
                  </a:lnTo>
                  <a:lnTo>
                    <a:pt x="140" y="10"/>
                  </a:lnTo>
                  <a:lnTo>
                    <a:pt x="142" y="8"/>
                  </a:lnTo>
                  <a:lnTo>
                    <a:pt x="144" y="8"/>
                  </a:lnTo>
                  <a:lnTo>
                    <a:pt x="148" y="8"/>
                  </a:lnTo>
                  <a:lnTo>
                    <a:pt x="158" y="4"/>
                  </a:lnTo>
                  <a:lnTo>
                    <a:pt x="170" y="4"/>
                  </a:lnTo>
                  <a:lnTo>
                    <a:pt x="176" y="4"/>
                  </a:lnTo>
                  <a:lnTo>
                    <a:pt x="198" y="2"/>
                  </a:lnTo>
                  <a:lnTo>
                    <a:pt x="202" y="0"/>
                  </a:lnTo>
                  <a:lnTo>
                    <a:pt x="206" y="0"/>
                  </a:lnTo>
                  <a:lnTo>
                    <a:pt x="210" y="2"/>
                  </a:lnTo>
                  <a:lnTo>
                    <a:pt x="214" y="2"/>
                  </a:lnTo>
                  <a:lnTo>
                    <a:pt x="216" y="4"/>
                  </a:lnTo>
                  <a:lnTo>
                    <a:pt x="220" y="8"/>
                  </a:lnTo>
                  <a:lnTo>
                    <a:pt x="218" y="8"/>
                  </a:lnTo>
                  <a:lnTo>
                    <a:pt x="218" y="10"/>
                  </a:lnTo>
                  <a:lnTo>
                    <a:pt x="216" y="14"/>
                  </a:lnTo>
                  <a:lnTo>
                    <a:pt x="216" y="18"/>
                  </a:lnTo>
                  <a:lnTo>
                    <a:pt x="216" y="24"/>
                  </a:lnTo>
                  <a:lnTo>
                    <a:pt x="214" y="24"/>
                  </a:lnTo>
                  <a:lnTo>
                    <a:pt x="214" y="28"/>
                  </a:lnTo>
                  <a:lnTo>
                    <a:pt x="214" y="30"/>
                  </a:lnTo>
                  <a:lnTo>
                    <a:pt x="212" y="34"/>
                  </a:lnTo>
                  <a:lnTo>
                    <a:pt x="210" y="34"/>
                  </a:lnTo>
                  <a:lnTo>
                    <a:pt x="210" y="36"/>
                  </a:lnTo>
                  <a:lnTo>
                    <a:pt x="210" y="38"/>
                  </a:lnTo>
                  <a:lnTo>
                    <a:pt x="210" y="40"/>
                  </a:lnTo>
                  <a:lnTo>
                    <a:pt x="212" y="44"/>
                  </a:lnTo>
                  <a:lnTo>
                    <a:pt x="212" y="46"/>
                  </a:lnTo>
                  <a:lnTo>
                    <a:pt x="212" y="48"/>
                  </a:lnTo>
                  <a:lnTo>
                    <a:pt x="214" y="50"/>
                  </a:lnTo>
                  <a:lnTo>
                    <a:pt x="214" y="52"/>
                  </a:lnTo>
                  <a:lnTo>
                    <a:pt x="214" y="54"/>
                  </a:lnTo>
                  <a:lnTo>
                    <a:pt x="214" y="56"/>
                  </a:lnTo>
                  <a:lnTo>
                    <a:pt x="216" y="60"/>
                  </a:lnTo>
                  <a:lnTo>
                    <a:pt x="218" y="60"/>
                  </a:lnTo>
                  <a:lnTo>
                    <a:pt x="220" y="62"/>
                  </a:lnTo>
                  <a:lnTo>
                    <a:pt x="220" y="64"/>
                  </a:lnTo>
                  <a:lnTo>
                    <a:pt x="222" y="74"/>
                  </a:lnTo>
                  <a:lnTo>
                    <a:pt x="224" y="88"/>
                  </a:lnTo>
                  <a:lnTo>
                    <a:pt x="228" y="102"/>
                  </a:lnTo>
                  <a:lnTo>
                    <a:pt x="234" y="110"/>
                  </a:lnTo>
                  <a:lnTo>
                    <a:pt x="234" y="112"/>
                  </a:lnTo>
                  <a:lnTo>
                    <a:pt x="234" y="116"/>
                  </a:lnTo>
                  <a:lnTo>
                    <a:pt x="234" y="120"/>
                  </a:lnTo>
                  <a:lnTo>
                    <a:pt x="236" y="126"/>
                  </a:lnTo>
                  <a:lnTo>
                    <a:pt x="236" y="130"/>
                  </a:lnTo>
                  <a:lnTo>
                    <a:pt x="238" y="134"/>
                  </a:lnTo>
                  <a:lnTo>
                    <a:pt x="238" y="138"/>
                  </a:lnTo>
                  <a:lnTo>
                    <a:pt x="238" y="140"/>
                  </a:lnTo>
                  <a:lnTo>
                    <a:pt x="240" y="142"/>
                  </a:lnTo>
                  <a:lnTo>
                    <a:pt x="244" y="144"/>
                  </a:lnTo>
                  <a:lnTo>
                    <a:pt x="244" y="146"/>
                  </a:lnTo>
                  <a:lnTo>
                    <a:pt x="244" y="150"/>
                  </a:lnTo>
                  <a:lnTo>
                    <a:pt x="244" y="154"/>
                  </a:lnTo>
                  <a:lnTo>
                    <a:pt x="246" y="158"/>
                  </a:lnTo>
                  <a:lnTo>
                    <a:pt x="242" y="166"/>
                  </a:lnTo>
                  <a:lnTo>
                    <a:pt x="244" y="168"/>
                  </a:lnTo>
                  <a:lnTo>
                    <a:pt x="246" y="170"/>
                  </a:lnTo>
                  <a:lnTo>
                    <a:pt x="246" y="174"/>
                  </a:lnTo>
                  <a:lnTo>
                    <a:pt x="246" y="176"/>
                  </a:lnTo>
                  <a:lnTo>
                    <a:pt x="246" y="180"/>
                  </a:lnTo>
                  <a:lnTo>
                    <a:pt x="248" y="184"/>
                  </a:lnTo>
                  <a:lnTo>
                    <a:pt x="250" y="186"/>
                  </a:lnTo>
                  <a:lnTo>
                    <a:pt x="260" y="200"/>
                  </a:lnTo>
                  <a:lnTo>
                    <a:pt x="192" y="236"/>
                  </a:lnTo>
                  <a:lnTo>
                    <a:pt x="152" y="246"/>
                  </a:lnTo>
                  <a:lnTo>
                    <a:pt x="148" y="230"/>
                  </a:lnTo>
                  <a:lnTo>
                    <a:pt x="120" y="230"/>
                  </a:lnTo>
                  <a:lnTo>
                    <a:pt x="4" y="14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69" name="Freeform 260">
              <a:extLst>
                <a:ext uri="{FF2B5EF4-FFF2-40B4-BE49-F238E27FC236}">
                  <a16:creationId xmlns:a16="http://schemas.microsoft.com/office/drawing/2014/main" xmlns="" id="{53893315-6B13-4D4A-AB2E-0976BD30C807}"/>
                </a:ext>
              </a:extLst>
            </p:cNvPr>
            <p:cNvSpPr>
              <a:spLocks/>
            </p:cNvSpPr>
            <p:nvPr/>
          </p:nvSpPr>
          <p:spPr bwMode="gray">
            <a:xfrm>
              <a:off x="623" y="2734"/>
              <a:ext cx="112" cy="98"/>
            </a:xfrm>
            <a:custGeom>
              <a:avLst/>
              <a:gdLst>
                <a:gd name="T0" fmla="*/ 0 w 112"/>
                <a:gd name="T1" fmla="*/ 90 h 98"/>
                <a:gd name="T2" fmla="*/ 2 w 112"/>
                <a:gd name="T3" fmla="*/ 82 h 98"/>
                <a:gd name="T4" fmla="*/ 6 w 112"/>
                <a:gd name="T5" fmla="*/ 74 h 98"/>
                <a:gd name="T6" fmla="*/ 16 w 112"/>
                <a:gd name="T7" fmla="*/ 68 h 98"/>
                <a:gd name="T8" fmla="*/ 28 w 112"/>
                <a:gd name="T9" fmla="*/ 64 h 98"/>
                <a:gd name="T10" fmla="*/ 32 w 112"/>
                <a:gd name="T11" fmla="*/ 60 h 98"/>
                <a:gd name="T12" fmla="*/ 32 w 112"/>
                <a:gd name="T13" fmla="*/ 56 h 98"/>
                <a:gd name="T14" fmla="*/ 28 w 112"/>
                <a:gd name="T15" fmla="*/ 54 h 98"/>
                <a:gd name="T16" fmla="*/ 24 w 112"/>
                <a:gd name="T17" fmla="*/ 42 h 98"/>
                <a:gd name="T18" fmla="*/ 30 w 112"/>
                <a:gd name="T19" fmla="*/ 32 h 98"/>
                <a:gd name="T20" fmla="*/ 40 w 112"/>
                <a:gd name="T21" fmla="*/ 26 h 98"/>
                <a:gd name="T22" fmla="*/ 46 w 112"/>
                <a:gd name="T23" fmla="*/ 24 h 98"/>
                <a:gd name="T24" fmla="*/ 50 w 112"/>
                <a:gd name="T25" fmla="*/ 16 h 98"/>
                <a:gd name="T26" fmla="*/ 52 w 112"/>
                <a:gd name="T27" fmla="*/ 10 h 98"/>
                <a:gd name="T28" fmla="*/ 56 w 112"/>
                <a:gd name="T29" fmla="*/ 4 h 98"/>
                <a:gd name="T30" fmla="*/ 66 w 112"/>
                <a:gd name="T31" fmla="*/ 0 h 98"/>
                <a:gd name="T32" fmla="*/ 112 w 112"/>
                <a:gd name="T33" fmla="*/ 20 h 98"/>
                <a:gd name="T34" fmla="*/ 88 w 112"/>
                <a:gd name="T35" fmla="*/ 20 h 98"/>
                <a:gd name="T36" fmla="*/ 86 w 112"/>
                <a:gd name="T37" fmla="*/ 18 h 98"/>
                <a:gd name="T38" fmla="*/ 82 w 112"/>
                <a:gd name="T39" fmla="*/ 20 h 98"/>
                <a:gd name="T40" fmla="*/ 82 w 112"/>
                <a:gd name="T41" fmla="*/ 26 h 98"/>
                <a:gd name="T42" fmla="*/ 80 w 112"/>
                <a:gd name="T43" fmla="*/ 38 h 98"/>
                <a:gd name="T44" fmla="*/ 80 w 112"/>
                <a:gd name="T45" fmla="*/ 50 h 98"/>
                <a:gd name="T46" fmla="*/ 80 w 112"/>
                <a:gd name="T47" fmla="*/ 54 h 98"/>
                <a:gd name="T48" fmla="*/ 80 w 112"/>
                <a:gd name="T49" fmla="*/ 56 h 98"/>
                <a:gd name="T50" fmla="*/ 78 w 112"/>
                <a:gd name="T51" fmla="*/ 60 h 98"/>
                <a:gd name="T52" fmla="*/ 76 w 112"/>
                <a:gd name="T53" fmla="*/ 60 h 98"/>
                <a:gd name="T54" fmla="*/ 72 w 112"/>
                <a:gd name="T55" fmla="*/ 60 h 98"/>
                <a:gd name="T56" fmla="*/ 66 w 112"/>
                <a:gd name="T57" fmla="*/ 60 h 98"/>
                <a:gd name="T58" fmla="*/ 62 w 112"/>
                <a:gd name="T59" fmla="*/ 64 h 98"/>
                <a:gd name="T60" fmla="*/ 60 w 112"/>
                <a:gd name="T61" fmla="*/ 74 h 98"/>
                <a:gd name="T62" fmla="*/ 0 w 112"/>
                <a:gd name="T63" fmla="*/ 94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2"/>
                <a:gd name="T97" fmla="*/ 0 h 98"/>
                <a:gd name="T98" fmla="*/ 112 w 112"/>
                <a:gd name="T99" fmla="*/ 98 h 9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2" h="98">
                  <a:moveTo>
                    <a:pt x="0" y="94"/>
                  </a:moveTo>
                  <a:lnTo>
                    <a:pt x="0" y="90"/>
                  </a:lnTo>
                  <a:lnTo>
                    <a:pt x="0" y="86"/>
                  </a:lnTo>
                  <a:lnTo>
                    <a:pt x="2" y="82"/>
                  </a:lnTo>
                  <a:lnTo>
                    <a:pt x="4" y="78"/>
                  </a:lnTo>
                  <a:lnTo>
                    <a:pt x="6" y="74"/>
                  </a:lnTo>
                  <a:lnTo>
                    <a:pt x="10" y="70"/>
                  </a:lnTo>
                  <a:lnTo>
                    <a:pt x="16" y="68"/>
                  </a:lnTo>
                  <a:lnTo>
                    <a:pt x="22" y="66"/>
                  </a:lnTo>
                  <a:lnTo>
                    <a:pt x="28" y="64"/>
                  </a:lnTo>
                  <a:lnTo>
                    <a:pt x="32" y="62"/>
                  </a:lnTo>
                  <a:lnTo>
                    <a:pt x="32" y="60"/>
                  </a:lnTo>
                  <a:lnTo>
                    <a:pt x="32" y="58"/>
                  </a:lnTo>
                  <a:lnTo>
                    <a:pt x="32" y="56"/>
                  </a:lnTo>
                  <a:lnTo>
                    <a:pt x="30" y="54"/>
                  </a:lnTo>
                  <a:lnTo>
                    <a:pt x="28" y="54"/>
                  </a:lnTo>
                  <a:lnTo>
                    <a:pt x="24" y="42"/>
                  </a:lnTo>
                  <a:lnTo>
                    <a:pt x="28" y="36"/>
                  </a:lnTo>
                  <a:lnTo>
                    <a:pt x="30" y="32"/>
                  </a:lnTo>
                  <a:lnTo>
                    <a:pt x="36" y="28"/>
                  </a:lnTo>
                  <a:lnTo>
                    <a:pt x="40" y="26"/>
                  </a:lnTo>
                  <a:lnTo>
                    <a:pt x="44" y="24"/>
                  </a:lnTo>
                  <a:lnTo>
                    <a:pt x="46" y="24"/>
                  </a:lnTo>
                  <a:lnTo>
                    <a:pt x="48" y="24"/>
                  </a:lnTo>
                  <a:lnTo>
                    <a:pt x="50" y="16"/>
                  </a:lnTo>
                  <a:lnTo>
                    <a:pt x="52" y="12"/>
                  </a:lnTo>
                  <a:lnTo>
                    <a:pt x="52" y="10"/>
                  </a:lnTo>
                  <a:lnTo>
                    <a:pt x="54" y="10"/>
                  </a:lnTo>
                  <a:lnTo>
                    <a:pt x="56" y="4"/>
                  </a:lnTo>
                  <a:lnTo>
                    <a:pt x="60" y="0"/>
                  </a:lnTo>
                  <a:lnTo>
                    <a:pt x="66" y="0"/>
                  </a:lnTo>
                  <a:lnTo>
                    <a:pt x="112" y="6"/>
                  </a:lnTo>
                  <a:lnTo>
                    <a:pt x="112" y="20"/>
                  </a:lnTo>
                  <a:lnTo>
                    <a:pt x="88" y="20"/>
                  </a:lnTo>
                  <a:lnTo>
                    <a:pt x="86" y="18"/>
                  </a:lnTo>
                  <a:lnTo>
                    <a:pt x="84" y="18"/>
                  </a:lnTo>
                  <a:lnTo>
                    <a:pt x="82" y="20"/>
                  </a:lnTo>
                  <a:lnTo>
                    <a:pt x="82" y="22"/>
                  </a:lnTo>
                  <a:lnTo>
                    <a:pt x="82" y="26"/>
                  </a:lnTo>
                  <a:lnTo>
                    <a:pt x="82" y="30"/>
                  </a:lnTo>
                  <a:lnTo>
                    <a:pt x="80" y="38"/>
                  </a:lnTo>
                  <a:lnTo>
                    <a:pt x="80" y="44"/>
                  </a:lnTo>
                  <a:lnTo>
                    <a:pt x="80" y="50"/>
                  </a:lnTo>
                  <a:lnTo>
                    <a:pt x="80" y="54"/>
                  </a:lnTo>
                  <a:lnTo>
                    <a:pt x="80" y="56"/>
                  </a:lnTo>
                  <a:lnTo>
                    <a:pt x="80" y="58"/>
                  </a:lnTo>
                  <a:lnTo>
                    <a:pt x="78" y="60"/>
                  </a:lnTo>
                  <a:lnTo>
                    <a:pt x="76" y="60"/>
                  </a:lnTo>
                  <a:lnTo>
                    <a:pt x="74" y="60"/>
                  </a:lnTo>
                  <a:lnTo>
                    <a:pt x="72" y="60"/>
                  </a:lnTo>
                  <a:lnTo>
                    <a:pt x="70" y="60"/>
                  </a:lnTo>
                  <a:lnTo>
                    <a:pt x="66" y="60"/>
                  </a:lnTo>
                  <a:lnTo>
                    <a:pt x="64" y="62"/>
                  </a:lnTo>
                  <a:lnTo>
                    <a:pt x="62" y="64"/>
                  </a:lnTo>
                  <a:lnTo>
                    <a:pt x="60" y="68"/>
                  </a:lnTo>
                  <a:lnTo>
                    <a:pt x="60" y="74"/>
                  </a:lnTo>
                  <a:lnTo>
                    <a:pt x="58" y="98"/>
                  </a:lnTo>
                  <a:lnTo>
                    <a:pt x="0" y="9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0" name="Freeform 261">
              <a:extLst>
                <a:ext uri="{FF2B5EF4-FFF2-40B4-BE49-F238E27FC236}">
                  <a16:creationId xmlns:a16="http://schemas.microsoft.com/office/drawing/2014/main" xmlns="" id="{12B1559B-28C6-49E5-BCA3-E1C9D4551AC8}"/>
                </a:ext>
              </a:extLst>
            </p:cNvPr>
            <p:cNvSpPr>
              <a:spLocks/>
            </p:cNvSpPr>
            <p:nvPr/>
          </p:nvSpPr>
          <p:spPr bwMode="gray">
            <a:xfrm>
              <a:off x="617" y="2740"/>
              <a:ext cx="158" cy="182"/>
            </a:xfrm>
            <a:custGeom>
              <a:avLst/>
              <a:gdLst>
                <a:gd name="T0" fmla="*/ 4 w 158"/>
                <a:gd name="T1" fmla="*/ 158 h 182"/>
                <a:gd name="T2" fmla="*/ 10 w 158"/>
                <a:gd name="T3" fmla="*/ 150 h 182"/>
                <a:gd name="T4" fmla="*/ 14 w 158"/>
                <a:gd name="T5" fmla="*/ 146 h 182"/>
                <a:gd name="T6" fmla="*/ 18 w 158"/>
                <a:gd name="T7" fmla="*/ 142 h 182"/>
                <a:gd name="T8" fmla="*/ 18 w 158"/>
                <a:gd name="T9" fmla="*/ 132 h 182"/>
                <a:gd name="T10" fmla="*/ 14 w 158"/>
                <a:gd name="T11" fmla="*/ 124 h 182"/>
                <a:gd name="T12" fmla="*/ 12 w 158"/>
                <a:gd name="T13" fmla="*/ 120 h 182"/>
                <a:gd name="T14" fmla="*/ 16 w 158"/>
                <a:gd name="T15" fmla="*/ 96 h 182"/>
                <a:gd name="T16" fmla="*/ 14 w 158"/>
                <a:gd name="T17" fmla="*/ 88 h 182"/>
                <a:gd name="T18" fmla="*/ 66 w 158"/>
                <a:gd name="T19" fmla="*/ 68 h 182"/>
                <a:gd name="T20" fmla="*/ 68 w 158"/>
                <a:gd name="T21" fmla="*/ 58 h 182"/>
                <a:gd name="T22" fmla="*/ 72 w 158"/>
                <a:gd name="T23" fmla="*/ 54 h 182"/>
                <a:gd name="T24" fmla="*/ 78 w 158"/>
                <a:gd name="T25" fmla="*/ 54 h 182"/>
                <a:gd name="T26" fmla="*/ 82 w 158"/>
                <a:gd name="T27" fmla="*/ 54 h 182"/>
                <a:gd name="T28" fmla="*/ 84 w 158"/>
                <a:gd name="T29" fmla="*/ 54 h 182"/>
                <a:gd name="T30" fmla="*/ 86 w 158"/>
                <a:gd name="T31" fmla="*/ 50 h 182"/>
                <a:gd name="T32" fmla="*/ 86 w 158"/>
                <a:gd name="T33" fmla="*/ 48 h 182"/>
                <a:gd name="T34" fmla="*/ 86 w 158"/>
                <a:gd name="T35" fmla="*/ 44 h 182"/>
                <a:gd name="T36" fmla="*/ 86 w 158"/>
                <a:gd name="T37" fmla="*/ 32 h 182"/>
                <a:gd name="T38" fmla="*/ 88 w 158"/>
                <a:gd name="T39" fmla="*/ 20 h 182"/>
                <a:gd name="T40" fmla="*/ 88 w 158"/>
                <a:gd name="T41" fmla="*/ 14 h 182"/>
                <a:gd name="T42" fmla="*/ 92 w 158"/>
                <a:gd name="T43" fmla="*/ 12 h 182"/>
                <a:gd name="T44" fmla="*/ 94 w 158"/>
                <a:gd name="T45" fmla="*/ 14 h 182"/>
                <a:gd name="T46" fmla="*/ 118 w 158"/>
                <a:gd name="T47" fmla="*/ 14 h 182"/>
                <a:gd name="T48" fmla="*/ 118 w 158"/>
                <a:gd name="T49" fmla="*/ 0 h 182"/>
                <a:gd name="T50" fmla="*/ 138 w 158"/>
                <a:gd name="T51" fmla="*/ 28 h 182"/>
                <a:gd name="T52" fmla="*/ 138 w 158"/>
                <a:gd name="T53" fmla="*/ 28 h 182"/>
                <a:gd name="T54" fmla="*/ 136 w 158"/>
                <a:gd name="T55" fmla="*/ 30 h 182"/>
                <a:gd name="T56" fmla="*/ 142 w 158"/>
                <a:gd name="T57" fmla="*/ 142 h 182"/>
                <a:gd name="T58" fmla="*/ 144 w 158"/>
                <a:gd name="T59" fmla="*/ 146 h 182"/>
                <a:gd name="T60" fmla="*/ 146 w 158"/>
                <a:gd name="T61" fmla="*/ 152 h 182"/>
                <a:gd name="T62" fmla="*/ 140 w 158"/>
                <a:gd name="T63" fmla="*/ 164 h 182"/>
                <a:gd name="T64" fmla="*/ 88 w 158"/>
                <a:gd name="T65" fmla="*/ 158 h 182"/>
                <a:gd name="T66" fmla="*/ 84 w 158"/>
                <a:gd name="T67" fmla="*/ 162 h 182"/>
                <a:gd name="T68" fmla="*/ 82 w 158"/>
                <a:gd name="T69" fmla="*/ 162 h 182"/>
                <a:gd name="T70" fmla="*/ 80 w 158"/>
                <a:gd name="T71" fmla="*/ 160 h 182"/>
                <a:gd name="T72" fmla="*/ 76 w 158"/>
                <a:gd name="T73" fmla="*/ 162 h 182"/>
                <a:gd name="T74" fmla="*/ 76 w 158"/>
                <a:gd name="T75" fmla="*/ 166 h 182"/>
                <a:gd name="T76" fmla="*/ 76 w 158"/>
                <a:gd name="T77" fmla="*/ 170 h 182"/>
                <a:gd name="T78" fmla="*/ 72 w 158"/>
                <a:gd name="T79" fmla="*/ 172 h 182"/>
                <a:gd name="T80" fmla="*/ 70 w 158"/>
                <a:gd name="T81" fmla="*/ 176 h 182"/>
                <a:gd name="T82" fmla="*/ 66 w 158"/>
                <a:gd name="T83" fmla="*/ 182 h 182"/>
                <a:gd name="T84" fmla="*/ 62 w 158"/>
                <a:gd name="T85" fmla="*/ 182 h 182"/>
                <a:gd name="T86" fmla="*/ 60 w 158"/>
                <a:gd name="T87" fmla="*/ 178 h 182"/>
                <a:gd name="T88" fmla="*/ 54 w 158"/>
                <a:gd name="T89" fmla="*/ 178 h 182"/>
                <a:gd name="T90" fmla="*/ 46 w 158"/>
                <a:gd name="T91" fmla="*/ 172 h 182"/>
                <a:gd name="T92" fmla="*/ 42 w 158"/>
                <a:gd name="T93" fmla="*/ 166 h 182"/>
                <a:gd name="T94" fmla="*/ 36 w 158"/>
                <a:gd name="T95" fmla="*/ 160 h 182"/>
                <a:gd name="T96" fmla="*/ 26 w 158"/>
                <a:gd name="T97" fmla="*/ 156 h 182"/>
                <a:gd name="T98" fmla="*/ 0 w 158"/>
                <a:gd name="T99" fmla="*/ 164 h 1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8"/>
                <a:gd name="T151" fmla="*/ 0 h 182"/>
                <a:gd name="T152" fmla="*/ 158 w 158"/>
                <a:gd name="T153" fmla="*/ 182 h 1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8" h="182">
                  <a:moveTo>
                    <a:pt x="0" y="164"/>
                  </a:moveTo>
                  <a:lnTo>
                    <a:pt x="4" y="158"/>
                  </a:lnTo>
                  <a:lnTo>
                    <a:pt x="6" y="154"/>
                  </a:lnTo>
                  <a:lnTo>
                    <a:pt x="10" y="150"/>
                  </a:lnTo>
                  <a:lnTo>
                    <a:pt x="12" y="148"/>
                  </a:lnTo>
                  <a:lnTo>
                    <a:pt x="14" y="146"/>
                  </a:lnTo>
                  <a:lnTo>
                    <a:pt x="16" y="146"/>
                  </a:lnTo>
                  <a:lnTo>
                    <a:pt x="18" y="142"/>
                  </a:lnTo>
                  <a:lnTo>
                    <a:pt x="18" y="138"/>
                  </a:lnTo>
                  <a:lnTo>
                    <a:pt x="18" y="132"/>
                  </a:lnTo>
                  <a:lnTo>
                    <a:pt x="16" y="128"/>
                  </a:lnTo>
                  <a:lnTo>
                    <a:pt x="14" y="124"/>
                  </a:lnTo>
                  <a:lnTo>
                    <a:pt x="12" y="122"/>
                  </a:lnTo>
                  <a:lnTo>
                    <a:pt x="12" y="120"/>
                  </a:lnTo>
                  <a:lnTo>
                    <a:pt x="6" y="110"/>
                  </a:lnTo>
                  <a:lnTo>
                    <a:pt x="16" y="96"/>
                  </a:lnTo>
                  <a:lnTo>
                    <a:pt x="6" y="88"/>
                  </a:lnTo>
                  <a:lnTo>
                    <a:pt x="14" y="88"/>
                  </a:lnTo>
                  <a:lnTo>
                    <a:pt x="64" y="92"/>
                  </a:lnTo>
                  <a:lnTo>
                    <a:pt x="66" y="68"/>
                  </a:lnTo>
                  <a:lnTo>
                    <a:pt x="66" y="62"/>
                  </a:lnTo>
                  <a:lnTo>
                    <a:pt x="68" y="58"/>
                  </a:lnTo>
                  <a:lnTo>
                    <a:pt x="70" y="56"/>
                  </a:lnTo>
                  <a:lnTo>
                    <a:pt x="72" y="54"/>
                  </a:lnTo>
                  <a:lnTo>
                    <a:pt x="76" y="54"/>
                  </a:lnTo>
                  <a:lnTo>
                    <a:pt x="78" y="54"/>
                  </a:lnTo>
                  <a:lnTo>
                    <a:pt x="80" y="54"/>
                  </a:lnTo>
                  <a:lnTo>
                    <a:pt x="82" y="54"/>
                  </a:lnTo>
                  <a:lnTo>
                    <a:pt x="84" y="54"/>
                  </a:lnTo>
                  <a:lnTo>
                    <a:pt x="86" y="52"/>
                  </a:lnTo>
                  <a:lnTo>
                    <a:pt x="86" y="50"/>
                  </a:lnTo>
                  <a:lnTo>
                    <a:pt x="86" y="48"/>
                  </a:lnTo>
                  <a:lnTo>
                    <a:pt x="86" y="44"/>
                  </a:lnTo>
                  <a:lnTo>
                    <a:pt x="86" y="38"/>
                  </a:lnTo>
                  <a:lnTo>
                    <a:pt x="86" y="32"/>
                  </a:lnTo>
                  <a:lnTo>
                    <a:pt x="88" y="24"/>
                  </a:lnTo>
                  <a:lnTo>
                    <a:pt x="88" y="20"/>
                  </a:lnTo>
                  <a:lnTo>
                    <a:pt x="88" y="16"/>
                  </a:lnTo>
                  <a:lnTo>
                    <a:pt x="88" y="14"/>
                  </a:lnTo>
                  <a:lnTo>
                    <a:pt x="90" y="12"/>
                  </a:lnTo>
                  <a:lnTo>
                    <a:pt x="92" y="12"/>
                  </a:lnTo>
                  <a:lnTo>
                    <a:pt x="94" y="14"/>
                  </a:lnTo>
                  <a:lnTo>
                    <a:pt x="118" y="14"/>
                  </a:lnTo>
                  <a:lnTo>
                    <a:pt x="118" y="4"/>
                  </a:lnTo>
                  <a:lnTo>
                    <a:pt x="118" y="0"/>
                  </a:lnTo>
                  <a:lnTo>
                    <a:pt x="158" y="28"/>
                  </a:lnTo>
                  <a:lnTo>
                    <a:pt x="138" y="28"/>
                  </a:lnTo>
                  <a:lnTo>
                    <a:pt x="136" y="28"/>
                  </a:lnTo>
                  <a:lnTo>
                    <a:pt x="136" y="30"/>
                  </a:lnTo>
                  <a:lnTo>
                    <a:pt x="136" y="32"/>
                  </a:lnTo>
                  <a:lnTo>
                    <a:pt x="142" y="142"/>
                  </a:lnTo>
                  <a:lnTo>
                    <a:pt x="144" y="146"/>
                  </a:lnTo>
                  <a:lnTo>
                    <a:pt x="144" y="148"/>
                  </a:lnTo>
                  <a:lnTo>
                    <a:pt x="146" y="152"/>
                  </a:lnTo>
                  <a:lnTo>
                    <a:pt x="146" y="156"/>
                  </a:lnTo>
                  <a:lnTo>
                    <a:pt x="140" y="164"/>
                  </a:lnTo>
                  <a:lnTo>
                    <a:pt x="88" y="158"/>
                  </a:lnTo>
                  <a:lnTo>
                    <a:pt x="86" y="160"/>
                  </a:lnTo>
                  <a:lnTo>
                    <a:pt x="84" y="162"/>
                  </a:lnTo>
                  <a:lnTo>
                    <a:pt x="82" y="162"/>
                  </a:lnTo>
                  <a:lnTo>
                    <a:pt x="80" y="160"/>
                  </a:lnTo>
                  <a:lnTo>
                    <a:pt x="78" y="160"/>
                  </a:lnTo>
                  <a:lnTo>
                    <a:pt x="76" y="162"/>
                  </a:lnTo>
                  <a:lnTo>
                    <a:pt x="76" y="166"/>
                  </a:lnTo>
                  <a:lnTo>
                    <a:pt x="76" y="168"/>
                  </a:lnTo>
                  <a:lnTo>
                    <a:pt x="76" y="170"/>
                  </a:lnTo>
                  <a:lnTo>
                    <a:pt x="74" y="172"/>
                  </a:lnTo>
                  <a:lnTo>
                    <a:pt x="72" y="172"/>
                  </a:lnTo>
                  <a:lnTo>
                    <a:pt x="72" y="174"/>
                  </a:lnTo>
                  <a:lnTo>
                    <a:pt x="70" y="176"/>
                  </a:lnTo>
                  <a:lnTo>
                    <a:pt x="68" y="178"/>
                  </a:lnTo>
                  <a:lnTo>
                    <a:pt x="66" y="182"/>
                  </a:lnTo>
                  <a:lnTo>
                    <a:pt x="64" y="182"/>
                  </a:lnTo>
                  <a:lnTo>
                    <a:pt x="62" y="182"/>
                  </a:lnTo>
                  <a:lnTo>
                    <a:pt x="62" y="180"/>
                  </a:lnTo>
                  <a:lnTo>
                    <a:pt x="60" y="178"/>
                  </a:lnTo>
                  <a:lnTo>
                    <a:pt x="56" y="178"/>
                  </a:lnTo>
                  <a:lnTo>
                    <a:pt x="54" y="178"/>
                  </a:lnTo>
                  <a:lnTo>
                    <a:pt x="50" y="176"/>
                  </a:lnTo>
                  <a:lnTo>
                    <a:pt x="46" y="172"/>
                  </a:lnTo>
                  <a:lnTo>
                    <a:pt x="44" y="166"/>
                  </a:lnTo>
                  <a:lnTo>
                    <a:pt x="42" y="166"/>
                  </a:lnTo>
                  <a:lnTo>
                    <a:pt x="40" y="162"/>
                  </a:lnTo>
                  <a:lnTo>
                    <a:pt x="36" y="160"/>
                  </a:lnTo>
                  <a:lnTo>
                    <a:pt x="32" y="158"/>
                  </a:lnTo>
                  <a:lnTo>
                    <a:pt x="26" y="156"/>
                  </a:lnTo>
                  <a:lnTo>
                    <a:pt x="20" y="156"/>
                  </a:lnTo>
                  <a:lnTo>
                    <a:pt x="0" y="16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1" name="Freeform 262">
              <a:extLst>
                <a:ext uri="{FF2B5EF4-FFF2-40B4-BE49-F238E27FC236}">
                  <a16:creationId xmlns:a16="http://schemas.microsoft.com/office/drawing/2014/main" xmlns="" id="{25489363-5B24-4196-8695-731D75B698C2}"/>
                </a:ext>
              </a:extLst>
            </p:cNvPr>
            <p:cNvSpPr>
              <a:spLocks/>
            </p:cNvSpPr>
            <p:nvPr/>
          </p:nvSpPr>
          <p:spPr bwMode="gray">
            <a:xfrm>
              <a:off x="631" y="2938"/>
              <a:ext cx="40" cy="28"/>
            </a:xfrm>
            <a:custGeom>
              <a:avLst/>
              <a:gdLst>
                <a:gd name="T0" fmla="*/ 24 w 40"/>
                <a:gd name="T1" fmla="*/ 0 h 28"/>
                <a:gd name="T2" fmla="*/ 24 w 40"/>
                <a:gd name="T3" fmla="*/ 0 h 28"/>
                <a:gd name="T4" fmla="*/ 22 w 40"/>
                <a:gd name="T5" fmla="*/ 0 h 28"/>
                <a:gd name="T6" fmla="*/ 20 w 40"/>
                <a:gd name="T7" fmla="*/ 0 h 28"/>
                <a:gd name="T8" fmla="*/ 18 w 40"/>
                <a:gd name="T9" fmla="*/ 2 h 28"/>
                <a:gd name="T10" fmla="*/ 14 w 40"/>
                <a:gd name="T11" fmla="*/ 2 h 28"/>
                <a:gd name="T12" fmla="*/ 8 w 40"/>
                <a:gd name="T13" fmla="*/ 4 h 28"/>
                <a:gd name="T14" fmla="*/ 0 w 40"/>
                <a:gd name="T15" fmla="*/ 8 h 28"/>
                <a:gd name="T16" fmla="*/ 0 w 40"/>
                <a:gd name="T17" fmla="*/ 8 h 28"/>
                <a:gd name="T18" fmla="*/ 2 w 40"/>
                <a:gd name="T19" fmla="*/ 12 h 28"/>
                <a:gd name="T20" fmla="*/ 6 w 40"/>
                <a:gd name="T21" fmla="*/ 16 h 28"/>
                <a:gd name="T22" fmla="*/ 10 w 40"/>
                <a:gd name="T23" fmla="*/ 22 h 28"/>
                <a:gd name="T24" fmla="*/ 16 w 40"/>
                <a:gd name="T25" fmla="*/ 28 h 28"/>
                <a:gd name="T26" fmla="*/ 18 w 40"/>
                <a:gd name="T27" fmla="*/ 28 h 28"/>
                <a:gd name="T28" fmla="*/ 20 w 40"/>
                <a:gd name="T29" fmla="*/ 26 h 28"/>
                <a:gd name="T30" fmla="*/ 24 w 40"/>
                <a:gd name="T31" fmla="*/ 26 h 28"/>
                <a:gd name="T32" fmla="*/ 28 w 40"/>
                <a:gd name="T33" fmla="*/ 24 h 28"/>
                <a:gd name="T34" fmla="*/ 32 w 40"/>
                <a:gd name="T35" fmla="*/ 22 h 28"/>
                <a:gd name="T36" fmla="*/ 36 w 40"/>
                <a:gd name="T37" fmla="*/ 22 h 28"/>
                <a:gd name="T38" fmla="*/ 38 w 40"/>
                <a:gd name="T39" fmla="*/ 20 h 28"/>
                <a:gd name="T40" fmla="*/ 38 w 40"/>
                <a:gd name="T41" fmla="*/ 16 h 28"/>
                <a:gd name="T42" fmla="*/ 40 w 40"/>
                <a:gd name="T43" fmla="*/ 16 h 28"/>
                <a:gd name="T44" fmla="*/ 38 w 40"/>
                <a:gd name="T45" fmla="*/ 8 h 28"/>
                <a:gd name="T46" fmla="*/ 38 w 40"/>
                <a:gd name="T47" fmla="*/ 2 h 28"/>
                <a:gd name="T48" fmla="*/ 24 w 40"/>
                <a:gd name="T49" fmla="*/ 0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8"/>
                <a:gd name="T77" fmla="*/ 40 w 40"/>
                <a:gd name="T78" fmla="*/ 28 h 2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8">
                  <a:moveTo>
                    <a:pt x="24" y="0"/>
                  </a:moveTo>
                  <a:lnTo>
                    <a:pt x="24" y="0"/>
                  </a:lnTo>
                  <a:lnTo>
                    <a:pt x="22" y="0"/>
                  </a:lnTo>
                  <a:lnTo>
                    <a:pt x="20" y="0"/>
                  </a:lnTo>
                  <a:lnTo>
                    <a:pt x="18" y="2"/>
                  </a:lnTo>
                  <a:lnTo>
                    <a:pt x="14" y="2"/>
                  </a:lnTo>
                  <a:lnTo>
                    <a:pt x="8" y="4"/>
                  </a:lnTo>
                  <a:lnTo>
                    <a:pt x="0" y="8"/>
                  </a:lnTo>
                  <a:lnTo>
                    <a:pt x="2" y="12"/>
                  </a:lnTo>
                  <a:lnTo>
                    <a:pt x="6" y="16"/>
                  </a:lnTo>
                  <a:lnTo>
                    <a:pt x="10" y="22"/>
                  </a:lnTo>
                  <a:lnTo>
                    <a:pt x="16" y="28"/>
                  </a:lnTo>
                  <a:lnTo>
                    <a:pt x="18" y="28"/>
                  </a:lnTo>
                  <a:lnTo>
                    <a:pt x="20" y="26"/>
                  </a:lnTo>
                  <a:lnTo>
                    <a:pt x="24" y="26"/>
                  </a:lnTo>
                  <a:lnTo>
                    <a:pt x="28" y="24"/>
                  </a:lnTo>
                  <a:lnTo>
                    <a:pt x="32" y="22"/>
                  </a:lnTo>
                  <a:lnTo>
                    <a:pt x="36" y="22"/>
                  </a:lnTo>
                  <a:lnTo>
                    <a:pt x="38" y="20"/>
                  </a:lnTo>
                  <a:lnTo>
                    <a:pt x="38" y="16"/>
                  </a:lnTo>
                  <a:lnTo>
                    <a:pt x="40" y="16"/>
                  </a:lnTo>
                  <a:lnTo>
                    <a:pt x="38" y="8"/>
                  </a:lnTo>
                  <a:lnTo>
                    <a:pt x="38" y="2"/>
                  </a:lnTo>
                  <a:lnTo>
                    <a:pt x="2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2" name="Freeform 263">
              <a:extLst>
                <a:ext uri="{FF2B5EF4-FFF2-40B4-BE49-F238E27FC236}">
                  <a16:creationId xmlns:a16="http://schemas.microsoft.com/office/drawing/2014/main" xmlns="" id="{8B79EA3B-56EE-4AD7-9E89-9AD61572724E}"/>
                </a:ext>
              </a:extLst>
            </p:cNvPr>
            <p:cNvSpPr>
              <a:spLocks/>
            </p:cNvSpPr>
            <p:nvPr/>
          </p:nvSpPr>
          <p:spPr bwMode="gray">
            <a:xfrm>
              <a:off x="617" y="2896"/>
              <a:ext cx="66" cy="50"/>
            </a:xfrm>
            <a:custGeom>
              <a:avLst/>
              <a:gdLst>
                <a:gd name="T0" fmla="*/ 2 w 66"/>
                <a:gd name="T1" fmla="*/ 30 h 50"/>
                <a:gd name="T2" fmla="*/ 2 w 66"/>
                <a:gd name="T3" fmla="*/ 22 h 50"/>
                <a:gd name="T4" fmla="*/ 0 w 66"/>
                <a:gd name="T5" fmla="*/ 16 h 50"/>
                <a:gd name="T6" fmla="*/ 0 w 66"/>
                <a:gd name="T7" fmla="*/ 10 h 50"/>
                <a:gd name="T8" fmla="*/ 0 w 66"/>
                <a:gd name="T9" fmla="*/ 6 h 50"/>
                <a:gd name="T10" fmla="*/ 2 w 66"/>
                <a:gd name="T11" fmla="*/ 6 h 50"/>
                <a:gd name="T12" fmla="*/ 2 w 66"/>
                <a:gd name="T13" fmla="*/ 6 h 50"/>
                <a:gd name="T14" fmla="*/ 2 w 66"/>
                <a:gd name="T15" fmla="*/ 6 h 50"/>
                <a:gd name="T16" fmla="*/ 20 w 66"/>
                <a:gd name="T17" fmla="*/ 0 h 50"/>
                <a:gd name="T18" fmla="*/ 26 w 66"/>
                <a:gd name="T19" fmla="*/ 0 h 50"/>
                <a:gd name="T20" fmla="*/ 32 w 66"/>
                <a:gd name="T21" fmla="*/ 2 h 50"/>
                <a:gd name="T22" fmla="*/ 38 w 66"/>
                <a:gd name="T23" fmla="*/ 4 h 50"/>
                <a:gd name="T24" fmla="*/ 40 w 66"/>
                <a:gd name="T25" fmla="*/ 8 h 50"/>
                <a:gd name="T26" fmla="*/ 42 w 66"/>
                <a:gd name="T27" fmla="*/ 10 h 50"/>
                <a:gd name="T28" fmla="*/ 44 w 66"/>
                <a:gd name="T29" fmla="*/ 10 h 50"/>
                <a:gd name="T30" fmla="*/ 46 w 66"/>
                <a:gd name="T31" fmla="*/ 14 h 50"/>
                <a:gd name="T32" fmla="*/ 48 w 66"/>
                <a:gd name="T33" fmla="*/ 18 h 50"/>
                <a:gd name="T34" fmla="*/ 50 w 66"/>
                <a:gd name="T35" fmla="*/ 20 h 50"/>
                <a:gd name="T36" fmla="*/ 50 w 66"/>
                <a:gd name="T37" fmla="*/ 20 h 50"/>
                <a:gd name="T38" fmla="*/ 50 w 66"/>
                <a:gd name="T39" fmla="*/ 20 h 50"/>
                <a:gd name="T40" fmla="*/ 56 w 66"/>
                <a:gd name="T41" fmla="*/ 22 h 50"/>
                <a:gd name="T42" fmla="*/ 60 w 66"/>
                <a:gd name="T43" fmla="*/ 24 h 50"/>
                <a:gd name="T44" fmla="*/ 62 w 66"/>
                <a:gd name="T45" fmla="*/ 26 h 50"/>
                <a:gd name="T46" fmla="*/ 64 w 66"/>
                <a:gd name="T47" fmla="*/ 26 h 50"/>
                <a:gd name="T48" fmla="*/ 64 w 66"/>
                <a:gd name="T49" fmla="*/ 26 h 50"/>
                <a:gd name="T50" fmla="*/ 64 w 66"/>
                <a:gd name="T51" fmla="*/ 30 h 50"/>
                <a:gd name="T52" fmla="*/ 64 w 66"/>
                <a:gd name="T53" fmla="*/ 32 h 50"/>
                <a:gd name="T54" fmla="*/ 64 w 66"/>
                <a:gd name="T55" fmla="*/ 36 h 50"/>
                <a:gd name="T56" fmla="*/ 66 w 66"/>
                <a:gd name="T57" fmla="*/ 42 h 50"/>
                <a:gd name="T58" fmla="*/ 66 w 66"/>
                <a:gd name="T59" fmla="*/ 44 h 50"/>
                <a:gd name="T60" fmla="*/ 66 w 66"/>
                <a:gd name="T61" fmla="*/ 44 h 50"/>
                <a:gd name="T62" fmla="*/ 58 w 66"/>
                <a:gd name="T63" fmla="*/ 44 h 50"/>
                <a:gd name="T64" fmla="*/ 50 w 66"/>
                <a:gd name="T65" fmla="*/ 44 h 50"/>
                <a:gd name="T66" fmla="*/ 44 w 66"/>
                <a:gd name="T67" fmla="*/ 44 h 50"/>
                <a:gd name="T68" fmla="*/ 40 w 66"/>
                <a:gd name="T69" fmla="*/ 44 h 50"/>
                <a:gd name="T70" fmla="*/ 38 w 66"/>
                <a:gd name="T71" fmla="*/ 42 h 50"/>
                <a:gd name="T72" fmla="*/ 34 w 66"/>
                <a:gd name="T73" fmla="*/ 42 h 50"/>
                <a:gd name="T74" fmla="*/ 30 w 66"/>
                <a:gd name="T75" fmla="*/ 44 h 50"/>
                <a:gd name="T76" fmla="*/ 26 w 66"/>
                <a:gd name="T77" fmla="*/ 44 h 50"/>
                <a:gd name="T78" fmla="*/ 22 w 66"/>
                <a:gd name="T79" fmla="*/ 46 h 50"/>
                <a:gd name="T80" fmla="*/ 18 w 66"/>
                <a:gd name="T81" fmla="*/ 48 h 50"/>
                <a:gd name="T82" fmla="*/ 16 w 66"/>
                <a:gd name="T83" fmla="*/ 48 h 50"/>
                <a:gd name="T84" fmla="*/ 14 w 66"/>
                <a:gd name="T85" fmla="*/ 50 h 50"/>
                <a:gd name="T86" fmla="*/ 12 w 66"/>
                <a:gd name="T87" fmla="*/ 46 h 50"/>
                <a:gd name="T88" fmla="*/ 10 w 66"/>
                <a:gd name="T89" fmla="*/ 44 h 50"/>
                <a:gd name="T90" fmla="*/ 8 w 66"/>
                <a:gd name="T91" fmla="*/ 42 h 50"/>
                <a:gd name="T92" fmla="*/ 6 w 66"/>
                <a:gd name="T93" fmla="*/ 40 h 50"/>
                <a:gd name="T94" fmla="*/ 4 w 66"/>
                <a:gd name="T95" fmla="*/ 36 h 50"/>
                <a:gd name="T96" fmla="*/ 2 w 66"/>
                <a:gd name="T97" fmla="*/ 30 h 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
                <a:gd name="T148" fmla="*/ 0 h 50"/>
                <a:gd name="T149" fmla="*/ 66 w 66"/>
                <a:gd name="T150" fmla="*/ 50 h 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 h="50">
                  <a:moveTo>
                    <a:pt x="2" y="30"/>
                  </a:moveTo>
                  <a:lnTo>
                    <a:pt x="2" y="22"/>
                  </a:lnTo>
                  <a:lnTo>
                    <a:pt x="0" y="16"/>
                  </a:lnTo>
                  <a:lnTo>
                    <a:pt x="0" y="10"/>
                  </a:lnTo>
                  <a:lnTo>
                    <a:pt x="0" y="6"/>
                  </a:lnTo>
                  <a:lnTo>
                    <a:pt x="2" y="6"/>
                  </a:lnTo>
                  <a:lnTo>
                    <a:pt x="20" y="0"/>
                  </a:lnTo>
                  <a:lnTo>
                    <a:pt x="26" y="0"/>
                  </a:lnTo>
                  <a:lnTo>
                    <a:pt x="32" y="2"/>
                  </a:lnTo>
                  <a:lnTo>
                    <a:pt x="38" y="4"/>
                  </a:lnTo>
                  <a:lnTo>
                    <a:pt x="40" y="8"/>
                  </a:lnTo>
                  <a:lnTo>
                    <a:pt x="42" y="10"/>
                  </a:lnTo>
                  <a:lnTo>
                    <a:pt x="44" y="10"/>
                  </a:lnTo>
                  <a:lnTo>
                    <a:pt x="46" y="14"/>
                  </a:lnTo>
                  <a:lnTo>
                    <a:pt x="48" y="18"/>
                  </a:lnTo>
                  <a:lnTo>
                    <a:pt x="50" y="20"/>
                  </a:lnTo>
                  <a:lnTo>
                    <a:pt x="56" y="22"/>
                  </a:lnTo>
                  <a:lnTo>
                    <a:pt x="60" y="24"/>
                  </a:lnTo>
                  <a:lnTo>
                    <a:pt x="62" y="26"/>
                  </a:lnTo>
                  <a:lnTo>
                    <a:pt x="64" y="26"/>
                  </a:lnTo>
                  <a:lnTo>
                    <a:pt x="64" y="30"/>
                  </a:lnTo>
                  <a:lnTo>
                    <a:pt x="64" y="32"/>
                  </a:lnTo>
                  <a:lnTo>
                    <a:pt x="64" y="36"/>
                  </a:lnTo>
                  <a:lnTo>
                    <a:pt x="66" y="42"/>
                  </a:lnTo>
                  <a:lnTo>
                    <a:pt x="66" y="44"/>
                  </a:lnTo>
                  <a:lnTo>
                    <a:pt x="58" y="44"/>
                  </a:lnTo>
                  <a:lnTo>
                    <a:pt x="50" y="44"/>
                  </a:lnTo>
                  <a:lnTo>
                    <a:pt x="44" y="44"/>
                  </a:lnTo>
                  <a:lnTo>
                    <a:pt x="40" y="44"/>
                  </a:lnTo>
                  <a:lnTo>
                    <a:pt x="38" y="42"/>
                  </a:lnTo>
                  <a:lnTo>
                    <a:pt x="34" y="42"/>
                  </a:lnTo>
                  <a:lnTo>
                    <a:pt x="30" y="44"/>
                  </a:lnTo>
                  <a:lnTo>
                    <a:pt x="26" y="44"/>
                  </a:lnTo>
                  <a:lnTo>
                    <a:pt x="22" y="46"/>
                  </a:lnTo>
                  <a:lnTo>
                    <a:pt x="18" y="48"/>
                  </a:lnTo>
                  <a:lnTo>
                    <a:pt x="16" y="48"/>
                  </a:lnTo>
                  <a:lnTo>
                    <a:pt x="14" y="50"/>
                  </a:lnTo>
                  <a:lnTo>
                    <a:pt x="12" y="46"/>
                  </a:lnTo>
                  <a:lnTo>
                    <a:pt x="10" y="44"/>
                  </a:lnTo>
                  <a:lnTo>
                    <a:pt x="8" y="42"/>
                  </a:lnTo>
                  <a:lnTo>
                    <a:pt x="6" y="40"/>
                  </a:lnTo>
                  <a:lnTo>
                    <a:pt x="4" y="36"/>
                  </a:lnTo>
                  <a:lnTo>
                    <a:pt x="2" y="3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3" name="Freeform 264">
              <a:extLst>
                <a:ext uri="{FF2B5EF4-FFF2-40B4-BE49-F238E27FC236}">
                  <a16:creationId xmlns:a16="http://schemas.microsoft.com/office/drawing/2014/main" xmlns="" id="{16885B4C-E5A4-438F-9F32-E0B2B0DC37C3}"/>
                </a:ext>
              </a:extLst>
            </p:cNvPr>
            <p:cNvSpPr>
              <a:spLocks/>
            </p:cNvSpPr>
            <p:nvPr/>
          </p:nvSpPr>
          <p:spPr bwMode="gray">
            <a:xfrm>
              <a:off x="621" y="2916"/>
              <a:ext cx="42" cy="10"/>
            </a:xfrm>
            <a:custGeom>
              <a:avLst/>
              <a:gdLst>
                <a:gd name="T0" fmla="*/ 0 w 42"/>
                <a:gd name="T1" fmla="*/ 0 h 10"/>
                <a:gd name="T2" fmla="*/ 0 w 42"/>
                <a:gd name="T3" fmla="*/ 8 h 10"/>
                <a:gd name="T4" fmla="*/ 2 w 42"/>
                <a:gd name="T5" fmla="*/ 8 h 10"/>
                <a:gd name="T6" fmla="*/ 6 w 42"/>
                <a:gd name="T7" fmla="*/ 6 h 10"/>
                <a:gd name="T8" fmla="*/ 10 w 42"/>
                <a:gd name="T9" fmla="*/ 6 h 10"/>
                <a:gd name="T10" fmla="*/ 16 w 42"/>
                <a:gd name="T11" fmla="*/ 8 h 10"/>
                <a:gd name="T12" fmla="*/ 22 w 42"/>
                <a:gd name="T13" fmla="*/ 10 h 10"/>
                <a:gd name="T14" fmla="*/ 28 w 42"/>
                <a:gd name="T15" fmla="*/ 10 h 10"/>
                <a:gd name="T16" fmla="*/ 30 w 42"/>
                <a:gd name="T17" fmla="*/ 8 h 10"/>
                <a:gd name="T18" fmla="*/ 32 w 42"/>
                <a:gd name="T19" fmla="*/ 8 h 10"/>
                <a:gd name="T20" fmla="*/ 34 w 42"/>
                <a:gd name="T21" fmla="*/ 6 h 10"/>
                <a:gd name="T22" fmla="*/ 36 w 42"/>
                <a:gd name="T23" fmla="*/ 6 h 10"/>
                <a:gd name="T24" fmla="*/ 38 w 42"/>
                <a:gd name="T25" fmla="*/ 6 h 10"/>
                <a:gd name="T26" fmla="*/ 38 w 42"/>
                <a:gd name="T27" fmla="*/ 6 h 10"/>
                <a:gd name="T28" fmla="*/ 40 w 42"/>
                <a:gd name="T29" fmla="*/ 6 h 10"/>
                <a:gd name="T30" fmla="*/ 42 w 42"/>
                <a:gd name="T31" fmla="*/ 6 h 10"/>
                <a:gd name="T32" fmla="*/ 42 w 42"/>
                <a:gd name="T33" fmla="*/ 4 h 10"/>
                <a:gd name="T34" fmla="*/ 40 w 42"/>
                <a:gd name="T35" fmla="*/ 4 h 10"/>
                <a:gd name="T36" fmla="*/ 36 w 42"/>
                <a:gd name="T37" fmla="*/ 2 h 10"/>
                <a:gd name="T38" fmla="*/ 32 w 42"/>
                <a:gd name="T39" fmla="*/ 0 h 10"/>
                <a:gd name="T40" fmla="*/ 28 w 42"/>
                <a:gd name="T41" fmla="*/ 0 h 10"/>
                <a:gd name="T42" fmla="*/ 24 w 42"/>
                <a:gd name="T43" fmla="*/ 2 h 10"/>
                <a:gd name="T44" fmla="*/ 22 w 42"/>
                <a:gd name="T45" fmla="*/ 2 h 10"/>
                <a:gd name="T46" fmla="*/ 18 w 42"/>
                <a:gd name="T47" fmla="*/ 2 h 10"/>
                <a:gd name="T48" fmla="*/ 16 w 42"/>
                <a:gd name="T49" fmla="*/ 2 h 10"/>
                <a:gd name="T50" fmla="*/ 12 w 42"/>
                <a:gd name="T51" fmla="*/ 2 h 10"/>
                <a:gd name="T52" fmla="*/ 10 w 42"/>
                <a:gd name="T53" fmla="*/ 0 h 10"/>
                <a:gd name="T54" fmla="*/ 8 w 42"/>
                <a:gd name="T55" fmla="*/ 0 h 10"/>
                <a:gd name="T56" fmla="*/ 6 w 42"/>
                <a:gd name="T57" fmla="*/ 0 h 10"/>
                <a:gd name="T58" fmla="*/ 2 w 42"/>
                <a:gd name="T59" fmla="*/ 0 h 10"/>
                <a:gd name="T60" fmla="*/ 0 w 42"/>
                <a:gd name="T61" fmla="*/ 0 h 10"/>
                <a:gd name="T62" fmla="*/ 0 w 42"/>
                <a:gd name="T63" fmla="*/ 0 h 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
                <a:gd name="T97" fmla="*/ 0 h 10"/>
                <a:gd name="T98" fmla="*/ 42 w 42"/>
                <a:gd name="T99" fmla="*/ 10 h 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 h="10">
                  <a:moveTo>
                    <a:pt x="0" y="0"/>
                  </a:moveTo>
                  <a:lnTo>
                    <a:pt x="0" y="8"/>
                  </a:lnTo>
                  <a:lnTo>
                    <a:pt x="2" y="8"/>
                  </a:lnTo>
                  <a:lnTo>
                    <a:pt x="6" y="6"/>
                  </a:lnTo>
                  <a:lnTo>
                    <a:pt x="10" y="6"/>
                  </a:lnTo>
                  <a:lnTo>
                    <a:pt x="16" y="8"/>
                  </a:lnTo>
                  <a:lnTo>
                    <a:pt x="22" y="10"/>
                  </a:lnTo>
                  <a:lnTo>
                    <a:pt x="28" y="10"/>
                  </a:lnTo>
                  <a:lnTo>
                    <a:pt x="30" y="8"/>
                  </a:lnTo>
                  <a:lnTo>
                    <a:pt x="32" y="8"/>
                  </a:lnTo>
                  <a:lnTo>
                    <a:pt x="34" y="6"/>
                  </a:lnTo>
                  <a:lnTo>
                    <a:pt x="36" y="6"/>
                  </a:lnTo>
                  <a:lnTo>
                    <a:pt x="38" y="6"/>
                  </a:lnTo>
                  <a:lnTo>
                    <a:pt x="40" y="6"/>
                  </a:lnTo>
                  <a:lnTo>
                    <a:pt x="42" y="6"/>
                  </a:lnTo>
                  <a:lnTo>
                    <a:pt x="42" y="4"/>
                  </a:lnTo>
                  <a:lnTo>
                    <a:pt x="40" y="4"/>
                  </a:lnTo>
                  <a:lnTo>
                    <a:pt x="36" y="2"/>
                  </a:lnTo>
                  <a:lnTo>
                    <a:pt x="32" y="0"/>
                  </a:lnTo>
                  <a:lnTo>
                    <a:pt x="28" y="0"/>
                  </a:lnTo>
                  <a:lnTo>
                    <a:pt x="24" y="2"/>
                  </a:lnTo>
                  <a:lnTo>
                    <a:pt x="22" y="2"/>
                  </a:lnTo>
                  <a:lnTo>
                    <a:pt x="18" y="2"/>
                  </a:lnTo>
                  <a:lnTo>
                    <a:pt x="16" y="2"/>
                  </a:lnTo>
                  <a:lnTo>
                    <a:pt x="12" y="2"/>
                  </a:lnTo>
                  <a:lnTo>
                    <a:pt x="10" y="0"/>
                  </a:lnTo>
                  <a:lnTo>
                    <a:pt x="8" y="0"/>
                  </a:lnTo>
                  <a:lnTo>
                    <a:pt x="6" y="0"/>
                  </a:lnTo>
                  <a:lnTo>
                    <a:pt x="2" y="0"/>
                  </a:lnTo>
                  <a:lnTo>
                    <a:pt x="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4" name="Freeform 265">
              <a:extLst>
                <a:ext uri="{FF2B5EF4-FFF2-40B4-BE49-F238E27FC236}">
                  <a16:creationId xmlns:a16="http://schemas.microsoft.com/office/drawing/2014/main" xmlns="" id="{4C6192C2-A0D3-46C6-8003-807420683F97}"/>
                </a:ext>
              </a:extLst>
            </p:cNvPr>
            <p:cNvSpPr>
              <a:spLocks/>
            </p:cNvSpPr>
            <p:nvPr/>
          </p:nvSpPr>
          <p:spPr bwMode="gray">
            <a:xfrm>
              <a:off x="697" y="3000"/>
              <a:ext cx="84" cy="56"/>
            </a:xfrm>
            <a:custGeom>
              <a:avLst/>
              <a:gdLst>
                <a:gd name="T0" fmla="*/ 24 w 84"/>
                <a:gd name="T1" fmla="*/ 44 h 56"/>
                <a:gd name="T2" fmla="*/ 22 w 84"/>
                <a:gd name="T3" fmla="*/ 38 h 56"/>
                <a:gd name="T4" fmla="*/ 0 w 84"/>
                <a:gd name="T5" fmla="*/ 20 h 56"/>
                <a:gd name="T6" fmla="*/ 0 w 84"/>
                <a:gd name="T7" fmla="*/ 20 h 56"/>
                <a:gd name="T8" fmla="*/ 4 w 84"/>
                <a:gd name="T9" fmla="*/ 18 h 56"/>
                <a:gd name="T10" fmla="*/ 6 w 84"/>
                <a:gd name="T11" fmla="*/ 16 h 56"/>
                <a:gd name="T12" fmla="*/ 12 w 84"/>
                <a:gd name="T13" fmla="*/ 12 h 56"/>
                <a:gd name="T14" fmla="*/ 14 w 84"/>
                <a:gd name="T15" fmla="*/ 8 h 56"/>
                <a:gd name="T16" fmla="*/ 16 w 84"/>
                <a:gd name="T17" fmla="*/ 0 h 56"/>
                <a:gd name="T18" fmla="*/ 28 w 84"/>
                <a:gd name="T19" fmla="*/ 0 h 56"/>
                <a:gd name="T20" fmla="*/ 28 w 84"/>
                <a:gd name="T21" fmla="*/ 0 h 56"/>
                <a:gd name="T22" fmla="*/ 30 w 84"/>
                <a:gd name="T23" fmla="*/ 2 h 56"/>
                <a:gd name="T24" fmla="*/ 34 w 84"/>
                <a:gd name="T25" fmla="*/ 4 h 56"/>
                <a:gd name="T26" fmla="*/ 38 w 84"/>
                <a:gd name="T27" fmla="*/ 6 h 56"/>
                <a:gd name="T28" fmla="*/ 40 w 84"/>
                <a:gd name="T29" fmla="*/ 8 h 56"/>
                <a:gd name="T30" fmla="*/ 44 w 84"/>
                <a:gd name="T31" fmla="*/ 10 h 56"/>
                <a:gd name="T32" fmla="*/ 46 w 84"/>
                <a:gd name="T33" fmla="*/ 10 h 56"/>
                <a:gd name="T34" fmla="*/ 46 w 84"/>
                <a:gd name="T35" fmla="*/ 8 h 56"/>
                <a:gd name="T36" fmla="*/ 48 w 84"/>
                <a:gd name="T37" fmla="*/ 8 h 56"/>
                <a:gd name="T38" fmla="*/ 50 w 84"/>
                <a:gd name="T39" fmla="*/ 6 h 56"/>
                <a:gd name="T40" fmla="*/ 52 w 84"/>
                <a:gd name="T41" fmla="*/ 4 h 56"/>
                <a:gd name="T42" fmla="*/ 56 w 84"/>
                <a:gd name="T43" fmla="*/ 4 h 56"/>
                <a:gd name="T44" fmla="*/ 58 w 84"/>
                <a:gd name="T45" fmla="*/ 4 h 56"/>
                <a:gd name="T46" fmla="*/ 62 w 84"/>
                <a:gd name="T47" fmla="*/ 6 h 56"/>
                <a:gd name="T48" fmla="*/ 64 w 84"/>
                <a:gd name="T49" fmla="*/ 10 h 56"/>
                <a:gd name="T50" fmla="*/ 64 w 84"/>
                <a:gd name="T51" fmla="*/ 10 h 56"/>
                <a:gd name="T52" fmla="*/ 64 w 84"/>
                <a:gd name="T53" fmla="*/ 12 h 56"/>
                <a:gd name="T54" fmla="*/ 64 w 84"/>
                <a:gd name="T55" fmla="*/ 16 h 56"/>
                <a:gd name="T56" fmla="*/ 64 w 84"/>
                <a:gd name="T57" fmla="*/ 18 h 56"/>
                <a:gd name="T58" fmla="*/ 66 w 84"/>
                <a:gd name="T59" fmla="*/ 22 h 56"/>
                <a:gd name="T60" fmla="*/ 70 w 84"/>
                <a:gd name="T61" fmla="*/ 24 h 56"/>
                <a:gd name="T62" fmla="*/ 72 w 84"/>
                <a:gd name="T63" fmla="*/ 24 h 56"/>
                <a:gd name="T64" fmla="*/ 74 w 84"/>
                <a:gd name="T65" fmla="*/ 24 h 56"/>
                <a:gd name="T66" fmla="*/ 76 w 84"/>
                <a:gd name="T67" fmla="*/ 24 h 56"/>
                <a:gd name="T68" fmla="*/ 78 w 84"/>
                <a:gd name="T69" fmla="*/ 24 h 56"/>
                <a:gd name="T70" fmla="*/ 80 w 84"/>
                <a:gd name="T71" fmla="*/ 26 h 56"/>
                <a:gd name="T72" fmla="*/ 82 w 84"/>
                <a:gd name="T73" fmla="*/ 30 h 56"/>
                <a:gd name="T74" fmla="*/ 84 w 84"/>
                <a:gd name="T75" fmla="*/ 36 h 56"/>
                <a:gd name="T76" fmla="*/ 82 w 84"/>
                <a:gd name="T77" fmla="*/ 40 h 56"/>
                <a:gd name="T78" fmla="*/ 82 w 84"/>
                <a:gd name="T79" fmla="*/ 42 h 56"/>
                <a:gd name="T80" fmla="*/ 80 w 84"/>
                <a:gd name="T81" fmla="*/ 44 h 56"/>
                <a:gd name="T82" fmla="*/ 80 w 84"/>
                <a:gd name="T83" fmla="*/ 46 h 56"/>
                <a:gd name="T84" fmla="*/ 48 w 84"/>
                <a:gd name="T85" fmla="*/ 56 h 56"/>
                <a:gd name="T86" fmla="*/ 48 w 84"/>
                <a:gd name="T87" fmla="*/ 56 h 56"/>
                <a:gd name="T88" fmla="*/ 46 w 84"/>
                <a:gd name="T89" fmla="*/ 56 h 56"/>
                <a:gd name="T90" fmla="*/ 44 w 84"/>
                <a:gd name="T91" fmla="*/ 56 h 56"/>
                <a:gd name="T92" fmla="*/ 38 w 84"/>
                <a:gd name="T93" fmla="*/ 54 h 56"/>
                <a:gd name="T94" fmla="*/ 32 w 84"/>
                <a:gd name="T95" fmla="*/ 52 h 56"/>
                <a:gd name="T96" fmla="*/ 32 w 84"/>
                <a:gd name="T97" fmla="*/ 52 h 56"/>
                <a:gd name="T98" fmla="*/ 28 w 84"/>
                <a:gd name="T99" fmla="*/ 50 h 56"/>
                <a:gd name="T100" fmla="*/ 26 w 84"/>
                <a:gd name="T101" fmla="*/ 48 h 56"/>
                <a:gd name="T102" fmla="*/ 24 w 84"/>
                <a:gd name="T103" fmla="*/ 44 h 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4"/>
                <a:gd name="T157" fmla="*/ 0 h 56"/>
                <a:gd name="T158" fmla="*/ 84 w 84"/>
                <a:gd name="T159" fmla="*/ 56 h 5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4" h="56">
                  <a:moveTo>
                    <a:pt x="24" y="44"/>
                  </a:moveTo>
                  <a:lnTo>
                    <a:pt x="22" y="38"/>
                  </a:lnTo>
                  <a:lnTo>
                    <a:pt x="0" y="20"/>
                  </a:lnTo>
                  <a:lnTo>
                    <a:pt x="4" y="18"/>
                  </a:lnTo>
                  <a:lnTo>
                    <a:pt x="6" y="16"/>
                  </a:lnTo>
                  <a:lnTo>
                    <a:pt x="12" y="12"/>
                  </a:lnTo>
                  <a:lnTo>
                    <a:pt x="14" y="8"/>
                  </a:lnTo>
                  <a:lnTo>
                    <a:pt x="16" y="0"/>
                  </a:lnTo>
                  <a:lnTo>
                    <a:pt x="28" y="0"/>
                  </a:lnTo>
                  <a:lnTo>
                    <a:pt x="30" y="2"/>
                  </a:lnTo>
                  <a:lnTo>
                    <a:pt x="34" y="4"/>
                  </a:lnTo>
                  <a:lnTo>
                    <a:pt x="38" y="6"/>
                  </a:lnTo>
                  <a:lnTo>
                    <a:pt x="40" y="8"/>
                  </a:lnTo>
                  <a:lnTo>
                    <a:pt x="44" y="10"/>
                  </a:lnTo>
                  <a:lnTo>
                    <a:pt x="46" y="10"/>
                  </a:lnTo>
                  <a:lnTo>
                    <a:pt x="46" y="8"/>
                  </a:lnTo>
                  <a:lnTo>
                    <a:pt x="48" y="8"/>
                  </a:lnTo>
                  <a:lnTo>
                    <a:pt x="50" y="6"/>
                  </a:lnTo>
                  <a:lnTo>
                    <a:pt x="52" y="4"/>
                  </a:lnTo>
                  <a:lnTo>
                    <a:pt x="56" y="4"/>
                  </a:lnTo>
                  <a:lnTo>
                    <a:pt x="58" y="4"/>
                  </a:lnTo>
                  <a:lnTo>
                    <a:pt x="62" y="6"/>
                  </a:lnTo>
                  <a:lnTo>
                    <a:pt x="64" y="10"/>
                  </a:lnTo>
                  <a:lnTo>
                    <a:pt x="64" y="12"/>
                  </a:lnTo>
                  <a:lnTo>
                    <a:pt x="64" y="16"/>
                  </a:lnTo>
                  <a:lnTo>
                    <a:pt x="64" y="18"/>
                  </a:lnTo>
                  <a:lnTo>
                    <a:pt x="66" y="22"/>
                  </a:lnTo>
                  <a:lnTo>
                    <a:pt x="70" y="24"/>
                  </a:lnTo>
                  <a:lnTo>
                    <a:pt x="72" y="24"/>
                  </a:lnTo>
                  <a:lnTo>
                    <a:pt x="74" y="24"/>
                  </a:lnTo>
                  <a:lnTo>
                    <a:pt x="76" y="24"/>
                  </a:lnTo>
                  <a:lnTo>
                    <a:pt x="78" y="24"/>
                  </a:lnTo>
                  <a:lnTo>
                    <a:pt x="80" y="26"/>
                  </a:lnTo>
                  <a:lnTo>
                    <a:pt x="82" y="30"/>
                  </a:lnTo>
                  <a:lnTo>
                    <a:pt x="84" y="36"/>
                  </a:lnTo>
                  <a:lnTo>
                    <a:pt x="82" y="40"/>
                  </a:lnTo>
                  <a:lnTo>
                    <a:pt x="82" y="42"/>
                  </a:lnTo>
                  <a:lnTo>
                    <a:pt x="80" y="44"/>
                  </a:lnTo>
                  <a:lnTo>
                    <a:pt x="80" y="46"/>
                  </a:lnTo>
                  <a:lnTo>
                    <a:pt x="48" y="56"/>
                  </a:lnTo>
                  <a:lnTo>
                    <a:pt x="46" y="56"/>
                  </a:lnTo>
                  <a:lnTo>
                    <a:pt x="44" y="56"/>
                  </a:lnTo>
                  <a:lnTo>
                    <a:pt x="38" y="54"/>
                  </a:lnTo>
                  <a:lnTo>
                    <a:pt x="32" y="52"/>
                  </a:lnTo>
                  <a:lnTo>
                    <a:pt x="28" y="50"/>
                  </a:lnTo>
                  <a:lnTo>
                    <a:pt x="26" y="48"/>
                  </a:lnTo>
                  <a:lnTo>
                    <a:pt x="24" y="4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5" name="Freeform 266">
              <a:extLst>
                <a:ext uri="{FF2B5EF4-FFF2-40B4-BE49-F238E27FC236}">
                  <a16:creationId xmlns:a16="http://schemas.microsoft.com/office/drawing/2014/main" xmlns="" id="{EA258867-2581-49CF-A716-5342B8BAC194}"/>
                </a:ext>
              </a:extLst>
            </p:cNvPr>
            <p:cNvSpPr>
              <a:spLocks/>
            </p:cNvSpPr>
            <p:nvPr/>
          </p:nvSpPr>
          <p:spPr bwMode="gray">
            <a:xfrm>
              <a:off x="679" y="2976"/>
              <a:ext cx="36" cy="44"/>
            </a:xfrm>
            <a:custGeom>
              <a:avLst/>
              <a:gdLst>
                <a:gd name="T0" fmla="*/ 0 w 36"/>
                <a:gd name="T1" fmla="*/ 18 h 44"/>
                <a:gd name="T2" fmla="*/ 0 w 36"/>
                <a:gd name="T3" fmla="*/ 16 h 44"/>
                <a:gd name="T4" fmla="*/ 0 w 36"/>
                <a:gd name="T5" fmla="*/ 14 h 44"/>
                <a:gd name="T6" fmla="*/ 0 w 36"/>
                <a:gd name="T7" fmla="*/ 12 h 44"/>
                <a:gd name="T8" fmla="*/ 2 w 36"/>
                <a:gd name="T9" fmla="*/ 8 h 44"/>
                <a:gd name="T10" fmla="*/ 4 w 36"/>
                <a:gd name="T11" fmla="*/ 6 h 44"/>
                <a:gd name="T12" fmla="*/ 8 w 36"/>
                <a:gd name="T13" fmla="*/ 2 h 44"/>
                <a:gd name="T14" fmla="*/ 14 w 36"/>
                <a:gd name="T15" fmla="*/ 0 h 44"/>
                <a:gd name="T16" fmla="*/ 18 w 36"/>
                <a:gd name="T17" fmla="*/ 0 h 44"/>
                <a:gd name="T18" fmla="*/ 20 w 36"/>
                <a:gd name="T19" fmla="*/ 0 h 44"/>
                <a:gd name="T20" fmla="*/ 24 w 36"/>
                <a:gd name="T21" fmla="*/ 0 h 44"/>
                <a:gd name="T22" fmla="*/ 26 w 36"/>
                <a:gd name="T23" fmla="*/ 2 h 44"/>
                <a:gd name="T24" fmla="*/ 28 w 36"/>
                <a:gd name="T25" fmla="*/ 2 h 44"/>
                <a:gd name="T26" fmla="*/ 30 w 36"/>
                <a:gd name="T27" fmla="*/ 4 h 44"/>
                <a:gd name="T28" fmla="*/ 32 w 36"/>
                <a:gd name="T29" fmla="*/ 4 h 44"/>
                <a:gd name="T30" fmla="*/ 34 w 36"/>
                <a:gd name="T31" fmla="*/ 8 h 44"/>
                <a:gd name="T32" fmla="*/ 36 w 36"/>
                <a:gd name="T33" fmla="*/ 12 h 44"/>
                <a:gd name="T34" fmla="*/ 36 w 36"/>
                <a:gd name="T35" fmla="*/ 20 h 44"/>
                <a:gd name="T36" fmla="*/ 34 w 36"/>
                <a:gd name="T37" fmla="*/ 28 h 44"/>
                <a:gd name="T38" fmla="*/ 30 w 36"/>
                <a:gd name="T39" fmla="*/ 34 h 44"/>
                <a:gd name="T40" fmla="*/ 30 w 36"/>
                <a:gd name="T41" fmla="*/ 34 h 44"/>
                <a:gd name="T42" fmla="*/ 28 w 36"/>
                <a:gd name="T43" fmla="*/ 38 h 44"/>
                <a:gd name="T44" fmla="*/ 24 w 36"/>
                <a:gd name="T45" fmla="*/ 40 h 44"/>
                <a:gd name="T46" fmla="*/ 20 w 36"/>
                <a:gd name="T47" fmla="*/ 44 h 44"/>
                <a:gd name="T48" fmla="*/ 18 w 36"/>
                <a:gd name="T49" fmla="*/ 44 h 44"/>
                <a:gd name="T50" fmla="*/ 16 w 36"/>
                <a:gd name="T51" fmla="*/ 44 h 44"/>
                <a:gd name="T52" fmla="*/ 14 w 36"/>
                <a:gd name="T53" fmla="*/ 42 h 44"/>
                <a:gd name="T54" fmla="*/ 10 w 36"/>
                <a:gd name="T55" fmla="*/ 40 h 44"/>
                <a:gd name="T56" fmla="*/ 8 w 36"/>
                <a:gd name="T57" fmla="*/ 38 h 44"/>
                <a:gd name="T58" fmla="*/ 0 w 36"/>
                <a:gd name="T59" fmla="*/ 18 h 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
                <a:gd name="T91" fmla="*/ 0 h 44"/>
                <a:gd name="T92" fmla="*/ 36 w 36"/>
                <a:gd name="T93" fmla="*/ 44 h 4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 h="44">
                  <a:moveTo>
                    <a:pt x="0" y="18"/>
                  </a:moveTo>
                  <a:lnTo>
                    <a:pt x="0" y="16"/>
                  </a:lnTo>
                  <a:lnTo>
                    <a:pt x="0" y="14"/>
                  </a:lnTo>
                  <a:lnTo>
                    <a:pt x="0" y="12"/>
                  </a:lnTo>
                  <a:lnTo>
                    <a:pt x="2" y="8"/>
                  </a:lnTo>
                  <a:lnTo>
                    <a:pt x="4" y="6"/>
                  </a:lnTo>
                  <a:lnTo>
                    <a:pt x="8" y="2"/>
                  </a:lnTo>
                  <a:lnTo>
                    <a:pt x="14" y="0"/>
                  </a:lnTo>
                  <a:lnTo>
                    <a:pt x="18" y="0"/>
                  </a:lnTo>
                  <a:lnTo>
                    <a:pt x="20" y="0"/>
                  </a:lnTo>
                  <a:lnTo>
                    <a:pt x="24" y="0"/>
                  </a:lnTo>
                  <a:lnTo>
                    <a:pt x="26" y="2"/>
                  </a:lnTo>
                  <a:lnTo>
                    <a:pt x="28" y="2"/>
                  </a:lnTo>
                  <a:lnTo>
                    <a:pt x="30" y="4"/>
                  </a:lnTo>
                  <a:lnTo>
                    <a:pt x="32" y="4"/>
                  </a:lnTo>
                  <a:lnTo>
                    <a:pt x="34" y="8"/>
                  </a:lnTo>
                  <a:lnTo>
                    <a:pt x="36" y="12"/>
                  </a:lnTo>
                  <a:lnTo>
                    <a:pt x="36" y="20"/>
                  </a:lnTo>
                  <a:lnTo>
                    <a:pt x="34" y="28"/>
                  </a:lnTo>
                  <a:lnTo>
                    <a:pt x="30" y="34"/>
                  </a:lnTo>
                  <a:lnTo>
                    <a:pt x="28" y="38"/>
                  </a:lnTo>
                  <a:lnTo>
                    <a:pt x="24" y="40"/>
                  </a:lnTo>
                  <a:lnTo>
                    <a:pt x="20" y="44"/>
                  </a:lnTo>
                  <a:lnTo>
                    <a:pt x="18" y="44"/>
                  </a:lnTo>
                  <a:lnTo>
                    <a:pt x="16" y="44"/>
                  </a:lnTo>
                  <a:lnTo>
                    <a:pt x="14" y="42"/>
                  </a:lnTo>
                  <a:lnTo>
                    <a:pt x="10" y="40"/>
                  </a:lnTo>
                  <a:lnTo>
                    <a:pt x="8" y="38"/>
                  </a:lnTo>
                  <a:lnTo>
                    <a:pt x="0" y="1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6" name="Freeform 267">
              <a:extLst>
                <a:ext uri="{FF2B5EF4-FFF2-40B4-BE49-F238E27FC236}">
                  <a16:creationId xmlns:a16="http://schemas.microsoft.com/office/drawing/2014/main" xmlns="" id="{1B4409B5-E5B8-47BE-BE2F-F7AA178220F3}"/>
                </a:ext>
              </a:extLst>
            </p:cNvPr>
            <p:cNvSpPr>
              <a:spLocks/>
            </p:cNvSpPr>
            <p:nvPr/>
          </p:nvSpPr>
          <p:spPr bwMode="gray">
            <a:xfrm>
              <a:off x="647" y="2940"/>
              <a:ext cx="100" cy="70"/>
            </a:xfrm>
            <a:custGeom>
              <a:avLst/>
              <a:gdLst>
                <a:gd name="T0" fmla="*/ 0 w 100"/>
                <a:gd name="T1" fmla="*/ 26 h 70"/>
                <a:gd name="T2" fmla="*/ 18 w 100"/>
                <a:gd name="T3" fmla="*/ 20 h 70"/>
                <a:gd name="T4" fmla="*/ 22 w 100"/>
                <a:gd name="T5" fmla="*/ 16 h 70"/>
                <a:gd name="T6" fmla="*/ 24 w 100"/>
                <a:gd name="T7" fmla="*/ 8 h 70"/>
                <a:gd name="T8" fmla="*/ 22 w 100"/>
                <a:gd name="T9" fmla="*/ 0 h 70"/>
                <a:gd name="T10" fmla="*/ 24 w 100"/>
                <a:gd name="T11" fmla="*/ 0 h 70"/>
                <a:gd name="T12" fmla="*/ 30 w 100"/>
                <a:gd name="T13" fmla="*/ 0 h 70"/>
                <a:gd name="T14" fmla="*/ 36 w 100"/>
                <a:gd name="T15" fmla="*/ 2 h 70"/>
                <a:gd name="T16" fmla="*/ 38 w 100"/>
                <a:gd name="T17" fmla="*/ 4 h 70"/>
                <a:gd name="T18" fmla="*/ 40 w 100"/>
                <a:gd name="T19" fmla="*/ 6 h 70"/>
                <a:gd name="T20" fmla="*/ 44 w 100"/>
                <a:gd name="T21" fmla="*/ 6 h 70"/>
                <a:gd name="T22" fmla="*/ 52 w 100"/>
                <a:gd name="T23" fmla="*/ 10 h 70"/>
                <a:gd name="T24" fmla="*/ 62 w 100"/>
                <a:gd name="T25" fmla="*/ 10 h 70"/>
                <a:gd name="T26" fmla="*/ 64 w 100"/>
                <a:gd name="T27" fmla="*/ 8 h 70"/>
                <a:gd name="T28" fmla="*/ 64 w 100"/>
                <a:gd name="T29" fmla="*/ 6 h 70"/>
                <a:gd name="T30" fmla="*/ 66 w 100"/>
                <a:gd name="T31" fmla="*/ 4 h 70"/>
                <a:gd name="T32" fmla="*/ 70 w 100"/>
                <a:gd name="T33" fmla="*/ 2 h 70"/>
                <a:gd name="T34" fmla="*/ 76 w 100"/>
                <a:gd name="T35" fmla="*/ 4 h 70"/>
                <a:gd name="T36" fmla="*/ 78 w 100"/>
                <a:gd name="T37" fmla="*/ 8 h 70"/>
                <a:gd name="T38" fmla="*/ 80 w 100"/>
                <a:gd name="T39" fmla="*/ 14 h 70"/>
                <a:gd name="T40" fmla="*/ 84 w 100"/>
                <a:gd name="T41" fmla="*/ 22 h 70"/>
                <a:gd name="T42" fmla="*/ 88 w 100"/>
                <a:gd name="T43" fmla="*/ 28 h 70"/>
                <a:gd name="T44" fmla="*/ 90 w 100"/>
                <a:gd name="T45" fmla="*/ 36 h 70"/>
                <a:gd name="T46" fmla="*/ 96 w 100"/>
                <a:gd name="T47" fmla="*/ 50 h 70"/>
                <a:gd name="T48" fmla="*/ 100 w 100"/>
                <a:gd name="T49" fmla="*/ 64 h 70"/>
                <a:gd name="T50" fmla="*/ 96 w 100"/>
                <a:gd name="T51" fmla="*/ 70 h 70"/>
                <a:gd name="T52" fmla="*/ 88 w 100"/>
                <a:gd name="T53" fmla="*/ 66 h 70"/>
                <a:gd name="T54" fmla="*/ 78 w 100"/>
                <a:gd name="T55" fmla="*/ 60 h 70"/>
                <a:gd name="T56" fmla="*/ 78 w 100"/>
                <a:gd name="T57" fmla="*/ 60 h 70"/>
                <a:gd name="T58" fmla="*/ 72 w 100"/>
                <a:gd name="T59" fmla="*/ 60 h 70"/>
                <a:gd name="T60" fmla="*/ 68 w 100"/>
                <a:gd name="T61" fmla="*/ 60 h 70"/>
                <a:gd name="T62" fmla="*/ 68 w 100"/>
                <a:gd name="T63" fmla="*/ 54 h 70"/>
                <a:gd name="T64" fmla="*/ 68 w 100"/>
                <a:gd name="T65" fmla="*/ 46 h 70"/>
                <a:gd name="T66" fmla="*/ 62 w 100"/>
                <a:gd name="T67" fmla="*/ 40 h 70"/>
                <a:gd name="T68" fmla="*/ 50 w 100"/>
                <a:gd name="T69" fmla="*/ 36 h 70"/>
                <a:gd name="T70" fmla="*/ 48 w 100"/>
                <a:gd name="T71" fmla="*/ 36 h 70"/>
                <a:gd name="T72" fmla="*/ 40 w 100"/>
                <a:gd name="T73" fmla="*/ 40 h 70"/>
                <a:gd name="T74" fmla="*/ 32 w 100"/>
                <a:gd name="T75" fmla="*/ 46 h 70"/>
                <a:gd name="T76" fmla="*/ 18 w 100"/>
                <a:gd name="T77" fmla="*/ 40 h 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70"/>
                <a:gd name="T119" fmla="*/ 100 w 100"/>
                <a:gd name="T120" fmla="*/ 70 h 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70">
                  <a:moveTo>
                    <a:pt x="18" y="40"/>
                  </a:moveTo>
                  <a:lnTo>
                    <a:pt x="0" y="26"/>
                  </a:lnTo>
                  <a:lnTo>
                    <a:pt x="18" y="20"/>
                  </a:lnTo>
                  <a:lnTo>
                    <a:pt x="20" y="18"/>
                  </a:lnTo>
                  <a:lnTo>
                    <a:pt x="22" y="16"/>
                  </a:lnTo>
                  <a:lnTo>
                    <a:pt x="24" y="12"/>
                  </a:lnTo>
                  <a:lnTo>
                    <a:pt x="24" y="8"/>
                  </a:lnTo>
                  <a:lnTo>
                    <a:pt x="22" y="4"/>
                  </a:lnTo>
                  <a:lnTo>
                    <a:pt x="22" y="0"/>
                  </a:lnTo>
                  <a:lnTo>
                    <a:pt x="24" y="0"/>
                  </a:lnTo>
                  <a:lnTo>
                    <a:pt x="26" y="0"/>
                  </a:lnTo>
                  <a:lnTo>
                    <a:pt x="30" y="0"/>
                  </a:lnTo>
                  <a:lnTo>
                    <a:pt x="34" y="0"/>
                  </a:lnTo>
                  <a:lnTo>
                    <a:pt x="36" y="2"/>
                  </a:lnTo>
                  <a:lnTo>
                    <a:pt x="38" y="4"/>
                  </a:lnTo>
                  <a:lnTo>
                    <a:pt x="38" y="6"/>
                  </a:lnTo>
                  <a:lnTo>
                    <a:pt x="40" y="6"/>
                  </a:lnTo>
                  <a:lnTo>
                    <a:pt x="44" y="6"/>
                  </a:lnTo>
                  <a:lnTo>
                    <a:pt x="46" y="8"/>
                  </a:lnTo>
                  <a:lnTo>
                    <a:pt x="52" y="10"/>
                  </a:lnTo>
                  <a:lnTo>
                    <a:pt x="58" y="10"/>
                  </a:lnTo>
                  <a:lnTo>
                    <a:pt x="62" y="10"/>
                  </a:lnTo>
                  <a:lnTo>
                    <a:pt x="64" y="8"/>
                  </a:lnTo>
                  <a:lnTo>
                    <a:pt x="66" y="6"/>
                  </a:lnTo>
                  <a:lnTo>
                    <a:pt x="64" y="6"/>
                  </a:lnTo>
                  <a:lnTo>
                    <a:pt x="64" y="4"/>
                  </a:lnTo>
                  <a:lnTo>
                    <a:pt x="66" y="4"/>
                  </a:lnTo>
                  <a:lnTo>
                    <a:pt x="70" y="2"/>
                  </a:lnTo>
                  <a:lnTo>
                    <a:pt x="72" y="2"/>
                  </a:lnTo>
                  <a:lnTo>
                    <a:pt x="76" y="4"/>
                  </a:lnTo>
                  <a:lnTo>
                    <a:pt x="78" y="6"/>
                  </a:lnTo>
                  <a:lnTo>
                    <a:pt x="78" y="8"/>
                  </a:lnTo>
                  <a:lnTo>
                    <a:pt x="78" y="10"/>
                  </a:lnTo>
                  <a:lnTo>
                    <a:pt x="80" y="14"/>
                  </a:lnTo>
                  <a:lnTo>
                    <a:pt x="82" y="18"/>
                  </a:lnTo>
                  <a:lnTo>
                    <a:pt x="84" y="22"/>
                  </a:lnTo>
                  <a:lnTo>
                    <a:pt x="88" y="26"/>
                  </a:lnTo>
                  <a:lnTo>
                    <a:pt x="88" y="28"/>
                  </a:lnTo>
                  <a:lnTo>
                    <a:pt x="88" y="30"/>
                  </a:lnTo>
                  <a:lnTo>
                    <a:pt x="90" y="36"/>
                  </a:lnTo>
                  <a:lnTo>
                    <a:pt x="92" y="40"/>
                  </a:lnTo>
                  <a:lnTo>
                    <a:pt x="96" y="50"/>
                  </a:lnTo>
                  <a:lnTo>
                    <a:pt x="98" y="58"/>
                  </a:lnTo>
                  <a:lnTo>
                    <a:pt x="100" y="64"/>
                  </a:lnTo>
                  <a:lnTo>
                    <a:pt x="98" y="68"/>
                  </a:lnTo>
                  <a:lnTo>
                    <a:pt x="96" y="70"/>
                  </a:lnTo>
                  <a:lnTo>
                    <a:pt x="92" y="70"/>
                  </a:lnTo>
                  <a:lnTo>
                    <a:pt x="88" y="66"/>
                  </a:lnTo>
                  <a:lnTo>
                    <a:pt x="82" y="64"/>
                  </a:lnTo>
                  <a:lnTo>
                    <a:pt x="78" y="60"/>
                  </a:lnTo>
                  <a:lnTo>
                    <a:pt x="76" y="60"/>
                  </a:lnTo>
                  <a:lnTo>
                    <a:pt x="72" y="60"/>
                  </a:lnTo>
                  <a:lnTo>
                    <a:pt x="66" y="60"/>
                  </a:lnTo>
                  <a:lnTo>
                    <a:pt x="68" y="60"/>
                  </a:lnTo>
                  <a:lnTo>
                    <a:pt x="68" y="56"/>
                  </a:lnTo>
                  <a:lnTo>
                    <a:pt x="68" y="54"/>
                  </a:lnTo>
                  <a:lnTo>
                    <a:pt x="68" y="50"/>
                  </a:lnTo>
                  <a:lnTo>
                    <a:pt x="68" y="46"/>
                  </a:lnTo>
                  <a:lnTo>
                    <a:pt x="66" y="42"/>
                  </a:lnTo>
                  <a:lnTo>
                    <a:pt x="62" y="40"/>
                  </a:lnTo>
                  <a:lnTo>
                    <a:pt x="58" y="38"/>
                  </a:lnTo>
                  <a:lnTo>
                    <a:pt x="50" y="36"/>
                  </a:lnTo>
                  <a:lnTo>
                    <a:pt x="48" y="36"/>
                  </a:lnTo>
                  <a:lnTo>
                    <a:pt x="44" y="38"/>
                  </a:lnTo>
                  <a:lnTo>
                    <a:pt x="40" y="40"/>
                  </a:lnTo>
                  <a:lnTo>
                    <a:pt x="36" y="42"/>
                  </a:lnTo>
                  <a:lnTo>
                    <a:pt x="32" y="46"/>
                  </a:lnTo>
                  <a:lnTo>
                    <a:pt x="32" y="52"/>
                  </a:lnTo>
                  <a:lnTo>
                    <a:pt x="18" y="4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7" name="Freeform 268">
              <a:extLst>
                <a:ext uri="{FF2B5EF4-FFF2-40B4-BE49-F238E27FC236}">
                  <a16:creationId xmlns:a16="http://schemas.microsoft.com/office/drawing/2014/main" xmlns="" id="{996202BD-2477-4120-8C74-CAA9C44F3AB7}"/>
                </a:ext>
              </a:extLst>
            </p:cNvPr>
            <p:cNvSpPr>
              <a:spLocks/>
            </p:cNvSpPr>
            <p:nvPr/>
          </p:nvSpPr>
          <p:spPr bwMode="gray">
            <a:xfrm>
              <a:off x="735" y="2960"/>
              <a:ext cx="84" cy="88"/>
            </a:xfrm>
            <a:custGeom>
              <a:avLst/>
              <a:gdLst>
                <a:gd name="T0" fmla="*/ 42 w 84"/>
                <a:gd name="T1" fmla="*/ 84 h 88"/>
                <a:gd name="T2" fmla="*/ 44 w 84"/>
                <a:gd name="T3" fmla="*/ 78 h 88"/>
                <a:gd name="T4" fmla="*/ 44 w 84"/>
                <a:gd name="T5" fmla="*/ 68 h 88"/>
                <a:gd name="T6" fmla="*/ 42 w 84"/>
                <a:gd name="T7" fmla="*/ 66 h 88"/>
                <a:gd name="T8" fmla="*/ 36 w 84"/>
                <a:gd name="T9" fmla="*/ 64 h 88"/>
                <a:gd name="T10" fmla="*/ 32 w 84"/>
                <a:gd name="T11" fmla="*/ 64 h 88"/>
                <a:gd name="T12" fmla="*/ 28 w 84"/>
                <a:gd name="T13" fmla="*/ 62 h 88"/>
                <a:gd name="T14" fmla="*/ 26 w 84"/>
                <a:gd name="T15" fmla="*/ 54 h 88"/>
                <a:gd name="T16" fmla="*/ 26 w 84"/>
                <a:gd name="T17" fmla="*/ 48 h 88"/>
                <a:gd name="T18" fmla="*/ 24 w 84"/>
                <a:gd name="T19" fmla="*/ 46 h 88"/>
                <a:gd name="T20" fmla="*/ 18 w 84"/>
                <a:gd name="T21" fmla="*/ 42 h 88"/>
                <a:gd name="T22" fmla="*/ 10 w 84"/>
                <a:gd name="T23" fmla="*/ 48 h 88"/>
                <a:gd name="T24" fmla="*/ 10 w 84"/>
                <a:gd name="T25" fmla="*/ 44 h 88"/>
                <a:gd name="T26" fmla="*/ 10 w 84"/>
                <a:gd name="T27" fmla="*/ 36 h 88"/>
                <a:gd name="T28" fmla="*/ 8 w 84"/>
                <a:gd name="T29" fmla="*/ 32 h 88"/>
                <a:gd name="T30" fmla="*/ 4 w 84"/>
                <a:gd name="T31" fmla="*/ 24 h 88"/>
                <a:gd name="T32" fmla="*/ 2 w 84"/>
                <a:gd name="T33" fmla="*/ 14 h 88"/>
                <a:gd name="T34" fmla="*/ 0 w 84"/>
                <a:gd name="T35" fmla="*/ 6 h 88"/>
                <a:gd name="T36" fmla="*/ 6 w 84"/>
                <a:gd name="T37" fmla="*/ 8 h 88"/>
                <a:gd name="T38" fmla="*/ 16 w 84"/>
                <a:gd name="T39" fmla="*/ 6 h 88"/>
                <a:gd name="T40" fmla="*/ 22 w 84"/>
                <a:gd name="T41" fmla="*/ 4 h 88"/>
                <a:gd name="T42" fmla="*/ 24 w 84"/>
                <a:gd name="T43" fmla="*/ 0 h 88"/>
                <a:gd name="T44" fmla="*/ 30 w 84"/>
                <a:gd name="T45" fmla="*/ 2 h 88"/>
                <a:gd name="T46" fmla="*/ 32 w 84"/>
                <a:gd name="T47" fmla="*/ 4 h 88"/>
                <a:gd name="T48" fmla="*/ 36 w 84"/>
                <a:gd name="T49" fmla="*/ 4 h 88"/>
                <a:gd name="T50" fmla="*/ 38 w 84"/>
                <a:gd name="T51" fmla="*/ 2 h 88"/>
                <a:gd name="T52" fmla="*/ 42 w 84"/>
                <a:gd name="T53" fmla="*/ 0 h 88"/>
                <a:gd name="T54" fmla="*/ 50 w 84"/>
                <a:gd name="T55" fmla="*/ 0 h 88"/>
                <a:gd name="T56" fmla="*/ 58 w 84"/>
                <a:gd name="T57" fmla="*/ 2 h 88"/>
                <a:gd name="T58" fmla="*/ 64 w 84"/>
                <a:gd name="T59" fmla="*/ 0 h 88"/>
                <a:gd name="T60" fmla="*/ 72 w 84"/>
                <a:gd name="T61" fmla="*/ 0 h 88"/>
                <a:gd name="T62" fmla="*/ 76 w 84"/>
                <a:gd name="T63" fmla="*/ 4 h 88"/>
                <a:gd name="T64" fmla="*/ 78 w 84"/>
                <a:gd name="T65" fmla="*/ 12 h 88"/>
                <a:gd name="T66" fmla="*/ 82 w 84"/>
                <a:gd name="T67" fmla="*/ 32 h 88"/>
                <a:gd name="T68" fmla="*/ 80 w 84"/>
                <a:gd name="T69" fmla="*/ 46 h 88"/>
                <a:gd name="T70" fmla="*/ 76 w 84"/>
                <a:gd name="T71" fmla="*/ 68 h 88"/>
                <a:gd name="T72" fmla="*/ 84 w 84"/>
                <a:gd name="T73" fmla="*/ 88 h 88"/>
                <a:gd name="T74" fmla="*/ 42 w 84"/>
                <a:gd name="T75" fmla="*/ 86 h 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4"/>
                <a:gd name="T115" fmla="*/ 0 h 88"/>
                <a:gd name="T116" fmla="*/ 84 w 84"/>
                <a:gd name="T117" fmla="*/ 88 h 8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4" h="88">
                  <a:moveTo>
                    <a:pt x="42" y="86"/>
                  </a:moveTo>
                  <a:lnTo>
                    <a:pt x="42" y="84"/>
                  </a:lnTo>
                  <a:lnTo>
                    <a:pt x="44" y="82"/>
                  </a:lnTo>
                  <a:lnTo>
                    <a:pt x="44" y="78"/>
                  </a:lnTo>
                  <a:lnTo>
                    <a:pt x="46" y="74"/>
                  </a:lnTo>
                  <a:lnTo>
                    <a:pt x="44" y="68"/>
                  </a:lnTo>
                  <a:lnTo>
                    <a:pt x="42" y="66"/>
                  </a:lnTo>
                  <a:lnTo>
                    <a:pt x="40" y="64"/>
                  </a:lnTo>
                  <a:lnTo>
                    <a:pt x="36" y="64"/>
                  </a:lnTo>
                  <a:lnTo>
                    <a:pt x="32" y="64"/>
                  </a:lnTo>
                  <a:lnTo>
                    <a:pt x="30" y="64"/>
                  </a:lnTo>
                  <a:lnTo>
                    <a:pt x="28" y="62"/>
                  </a:lnTo>
                  <a:lnTo>
                    <a:pt x="26" y="58"/>
                  </a:lnTo>
                  <a:lnTo>
                    <a:pt x="26" y="54"/>
                  </a:lnTo>
                  <a:lnTo>
                    <a:pt x="26" y="50"/>
                  </a:lnTo>
                  <a:lnTo>
                    <a:pt x="26" y="48"/>
                  </a:lnTo>
                  <a:lnTo>
                    <a:pt x="24" y="46"/>
                  </a:lnTo>
                  <a:lnTo>
                    <a:pt x="22" y="44"/>
                  </a:lnTo>
                  <a:lnTo>
                    <a:pt x="18" y="42"/>
                  </a:lnTo>
                  <a:lnTo>
                    <a:pt x="14" y="44"/>
                  </a:lnTo>
                  <a:lnTo>
                    <a:pt x="10" y="48"/>
                  </a:lnTo>
                  <a:lnTo>
                    <a:pt x="10" y="46"/>
                  </a:lnTo>
                  <a:lnTo>
                    <a:pt x="10" y="44"/>
                  </a:lnTo>
                  <a:lnTo>
                    <a:pt x="10" y="40"/>
                  </a:lnTo>
                  <a:lnTo>
                    <a:pt x="10" y="36"/>
                  </a:lnTo>
                  <a:lnTo>
                    <a:pt x="8" y="32"/>
                  </a:lnTo>
                  <a:lnTo>
                    <a:pt x="6" y="28"/>
                  </a:lnTo>
                  <a:lnTo>
                    <a:pt x="4" y="24"/>
                  </a:lnTo>
                  <a:lnTo>
                    <a:pt x="2" y="20"/>
                  </a:lnTo>
                  <a:lnTo>
                    <a:pt x="2" y="14"/>
                  </a:lnTo>
                  <a:lnTo>
                    <a:pt x="0" y="10"/>
                  </a:lnTo>
                  <a:lnTo>
                    <a:pt x="0" y="6"/>
                  </a:lnTo>
                  <a:lnTo>
                    <a:pt x="2" y="6"/>
                  </a:lnTo>
                  <a:lnTo>
                    <a:pt x="6" y="8"/>
                  </a:lnTo>
                  <a:lnTo>
                    <a:pt x="10" y="8"/>
                  </a:lnTo>
                  <a:lnTo>
                    <a:pt x="16" y="6"/>
                  </a:lnTo>
                  <a:lnTo>
                    <a:pt x="20" y="4"/>
                  </a:lnTo>
                  <a:lnTo>
                    <a:pt x="22" y="4"/>
                  </a:lnTo>
                  <a:lnTo>
                    <a:pt x="22" y="2"/>
                  </a:lnTo>
                  <a:lnTo>
                    <a:pt x="24" y="0"/>
                  </a:lnTo>
                  <a:lnTo>
                    <a:pt x="28" y="0"/>
                  </a:lnTo>
                  <a:lnTo>
                    <a:pt x="30" y="2"/>
                  </a:lnTo>
                  <a:lnTo>
                    <a:pt x="30" y="4"/>
                  </a:lnTo>
                  <a:lnTo>
                    <a:pt x="32" y="4"/>
                  </a:lnTo>
                  <a:lnTo>
                    <a:pt x="34" y="6"/>
                  </a:lnTo>
                  <a:lnTo>
                    <a:pt x="36" y="4"/>
                  </a:lnTo>
                  <a:lnTo>
                    <a:pt x="38" y="2"/>
                  </a:lnTo>
                  <a:lnTo>
                    <a:pt x="40" y="2"/>
                  </a:lnTo>
                  <a:lnTo>
                    <a:pt x="42" y="0"/>
                  </a:lnTo>
                  <a:lnTo>
                    <a:pt x="46" y="0"/>
                  </a:lnTo>
                  <a:lnTo>
                    <a:pt x="50" y="0"/>
                  </a:lnTo>
                  <a:lnTo>
                    <a:pt x="56" y="2"/>
                  </a:lnTo>
                  <a:lnTo>
                    <a:pt x="58" y="2"/>
                  </a:lnTo>
                  <a:lnTo>
                    <a:pt x="62" y="2"/>
                  </a:lnTo>
                  <a:lnTo>
                    <a:pt x="64" y="0"/>
                  </a:lnTo>
                  <a:lnTo>
                    <a:pt x="68" y="0"/>
                  </a:lnTo>
                  <a:lnTo>
                    <a:pt x="72" y="0"/>
                  </a:lnTo>
                  <a:lnTo>
                    <a:pt x="74" y="2"/>
                  </a:lnTo>
                  <a:lnTo>
                    <a:pt x="76" y="4"/>
                  </a:lnTo>
                  <a:lnTo>
                    <a:pt x="76" y="8"/>
                  </a:lnTo>
                  <a:lnTo>
                    <a:pt x="78" y="12"/>
                  </a:lnTo>
                  <a:lnTo>
                    <a:pt x="80" y="20"/>
                  </a:lnTo>
                  <a:lnTo>
                    <a:pt x="82" y="32"/>
                  </a:lnTo>
                  <a:lnTo>
                    <a:pt x="80" y="42"/>
                  </a:lnTo>
                  <a:lnTo>
                    <a:pt x="80" y="46"/>
                  </a:lnTo>
                  <a:lnTo>
                    <a:pt x="78" y="56"/>
                  </a:lnTo>
                  <a:lnTo>
                    <a:pt x="76" y="68"/>
                  </a:lnTo>
                  <a:lnTo>
                    <a:pt x="78" y="76"/>
                  </a:lnTo>
                  <a:lnTo>
                    <a:pt x="84" y="88"/>
                  </a:lnTo>
                  <a:lnTo>
                    <a:pt x="66" y="82"/>
                  </a:lnTo>
                  <a:lnTo>
                    <a:pt x="42" y="8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8" name="Freeform 269">
              <a:extLst>
                <a:ext uri="{FF2B5EF4-FFF2-40B4-BE49-F238E27FC236}">
                  <a16:creationId xmlns:a16="http://schemas.microsoft.com/office/drawing/2014/main" xmlns="" id="{AC69A861-4D0C-46FE-A259-FDEA22AD9D2A}"/>
                </a:ext>
              </a:extLst>
            </p:cNvPr>
            <p:cNvSpPr>
              <a:spLocks/>
            </p:cNvSpPr>
            <p:nvPr/>
          </p:nvSpPr>
          <p:spPr bwMode="gray">
            <a:xfrm>
              <a:off x="773" y="2924"/>
              <a:ext cx="74" cy="38"/>
            </a:xfrm>
            <a:custGeom>
              <a:avLst/>
              <a:gdLst>
                <a:gd name="T0" fmla="*/ 28 w 74"/>
                <a:gd name="T1" fmla="*/ 8 h 38"/>
                <a:gd name="T2" fmla="*/ 28 w 74"/>
                <a:gd name="T3" fmla="*/ 8 h 38"/>
                <a:gd name="T4" fmla="*/ 24 w 74"/>
                <a:gd name="T5" fmla="*/ 8 h 38"/>
                <a:gd name="T6" fmla="*/ 20 w 74"/>
                <a:gd name="T7" fmla="*/ 8 h 38"/>
                <a:gd name="T8" fmla="*/ 16 w 74"/>
                <a:gd name="T9" fmla="*/ 10 h 38"/>
                <a:gd name="T10" fmla="*/ 12 w 74"/>
                <a:gd name="T11" fmla="*/ 12 h 38"/>
                <a:gd name="T12" fmla="*/ 8 w 74"/>
                <a:gd name="T13" fmla="*/ 16 h 38"/>
                <a:gd name="T14" fmla="*/ 4 w 74"/>
                <a:gd name="T15" fmla="*/ 22 h 38"/>
                <a:gd name="T16" fmla="*/ 0 w 74"/>
                <a:gd name="T17" fmla="*/ 38 h 38"/>
                <a:gd name="T18" fmla="*/ 0 w 74"/>
                <a:gd name="T19" fmla="*/ 38 h 38"/>
                <a:gd name="T20" fmla="*/ 2 w 74"/>
                <a:gd name="T21" fmla="*/ 38 h 38"/>
                <a:gd name="T22" fmla="*/ 6 w 74"/>
                <a:gd name="T23" fmla="*/ 36 h 38"/>
                <a:gd name="T24" fmla="*/ 10 w 74"/>
                <a:gd name="T25" fmla="*/ 36 h 38"/>
                <a:gd name="T26" fmla="*/ 16 w 74"/>
                <a:gd name="T27" fmla="*/ 38 h 38"/>
                <a:gd name="T28" fmla="*/ 16 w 74"/>
                <a:gd name="T29" fmla="*/ 38 h 38"/>
                <a:gd name="T30" fmla="*/ 18 w 74"/>
                <a:gd name="T31" fmla="*/ 38 h 38"/>
                <a:gd name="T32" fmla="*/ 22 w 74"/>
                <a:gd name="T33" fmla="*/ 38 h 38"/>
                <a:gd name="T34" fmla="*/ 28 w 74"/>
                <a:gd name="T35" fmla="*/ 36 h 38"/>
                <a:gd name="T36" fmla="*/ 28 w 74"/>
                <a:gd name="T37" fmla="*/ 36 h 38"/>
                <a:gd name="T38" fmla="*/ 30 w 74"/>
                <a:gd name="T39" fmla="*/ 36 h 38"/>
                <a:gd name="T40" fmla="*/ 32 w 74"/>
                <a:gd name="T41" fmla="*/ 36 h 38"/>
                <a:gd name="T42" fmla="*/ 36 w 74"/>
                <a:gd name="T43" fmla="*/ 36 h 38"/>
                <a:gd name="T44" fmla="*/ 36 w 74"/>
                <a:gd name="T45" fmla="*/ 36 h 38"/>
                <a:gd name="T46" fmla="*/ 36 w 74"/>
                <a:gd name="T47" fmla="*/ 34 h 38"/>
                <a:gd name="T48" fmla="*/ 36 w 74"/>
                <a:gd name="T49" fmla="*/ 32 h 38"/>
                <a:gd name="T50" fmla="*/ 38 w 74"/>
                <a:gd name="T51" fmla="*/ 30 h 38"/>
                <a:gd name="T52" fmla="*/ 40 w 74"/>
                <a:gd name="T53" fmla="*/ 28 h 38"/>
                <a:gd name="T54" fmla="*/ 40 w 74"/>
                <a:gd name="T55" fmla="*/ 26 h 38"/>
                <a:gd name="T56" fmla="*/ 42 w 74"/>
                <a:gd name="T57" fmla="*/ 24 h 38"/>
                <a:gd name="T58" fmla="*/ 44 w 74"/>
                <a:gd name="T59" fmla="*/ 22 h 38"/>
                <a:gd name="T60" fmla="*/ 46 w 74"/>
                <a:gd name="T61" fmla="*/ 22 h 38"/>
                <a:gd name="T62" fmla="*/ 50 w 74"/>
                <a:gd name="T63" fmla="*/ 20 h 38"/>
                <a:gd name="T64" fmla="*/ 60 w 74"/>
                <a:gd name="T65" fmla="*/ 20 h 38"/>
                <a:gd name="T66" fmla="*/ 62 w 74"/>
                <a:gd name="T67" fmla="*/ 20 h 38"/>
                <a:gd name="T68" fmla="*/ 64 w 74"/>
                <a:gd name="T69" fmla="*/ 22 h 38"/>
                <a:gd name="T70" fmla="*/ 68 w 74"/>
                <a:gd name="T71" fmla="*/ 22 h 38"/>
                <a:gd name="T72" fmla="*/ 70 w 74"/>
                <a:gd name="T73" fmla="*/ 22 h 38"/>
                <a:gd name="T74" fmla="*/ 72 w 74"/>
                <a:gd name="T75" fmla="*/ 22 h 38"/>
                <a:gd name="T76" fmla="*/ 74 w 74"/>
                <a:gd name="T77" fmla="*/ 20 h 38"/>
                <a:gd name="T78" fmla="*/ 74 w 74"/>
                <a:gd name="T79" fmla="*/ 20 h 38"/>
                <a:gd name="T80" fmla="*/ 74 w 74"/>
                <a:gd name="T81" fmla="*/ 18 h 38"/>
                <a:gd name="T82" fmla="*/ 72 w 74"/>
                <a:gd name="T83" fmla="*/ 16 h 38"/>
                <a:gd name="T84" fmla="*/ 70 w 74"/>
                <a:gd name="T85" fmla="*/ 16 h 38"/>
                <a:gd name="T86" fmla="*/ 66 w 74"/>
                <a:gd name="T87" fmla="*/ 14 h 38"/>
                <a:gd name="T88" fmla="*/ 64 w 74"/>
                <a:gd name="T89" fmla="*/ 12 h 38"/>
                <a:gd name="T90" fmla="*/ 62 w 74"/>
                <a:gd name="T91" fmla="*/ 8 h 38"/>
                <a:gd name="T92" fmla="*/ 60 w 74"/>
                <a:gd name="T93" fmla="*/ 4 h 38"/>
                <a:gd name="T94" fmla="*/ 60 w 74"/>
                <a:gd name="T95" fmla="*/ 2 h 38"/>
                <a:gd name="T96" fmla="*/ 58 w 74"/>
                <a:gd name="T97" fmla="*/ 0 h 38"/>
                <a:gd name="T98" fmla="*/ 58 w 74"/>
                <a:gd name="T99" fmla="*/ 0 h 38"/>
                <a:gd name="T100" fmla="*/ 56 w 74"/>
                <a:gd name="T101" fmla="*/ 0 h 38"/>
                <a:gd name="T102" fmla="*/ 54 w 74"/>
                <a:gd name="T103" fmla="*/ 2 h 38"/>
                <a:gd name="T104" fmla="*/ 50 w 74"/>
                <a:gd name="T105" fmla="*/ 2 h 38"/>
                <a:gd name="T106" fmla="*/ 46 w 74"/>
                <a:gd name="T107" fmla="*/ 4 h 38"/>
                <a:gd name="T108" fmla="*/ 40 w 74"/>
                <a:gd name="T109" fmla="*/ 6 h 38"/>
                <a:gd name="T110" fmla="*/ 36 w 74"/>
                <a:gd name="T111" fmla="*/ 8 h 38"/>
                <a:gd name="T112" fmla="*/ 28 w 74"/>
                <a:gd name="T113" fmla="*/ 8 h 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4"/>
                <a:gd name="T172" fmla="*/ 0 h 38"/>
                <a:gd name="T173" fmla="*/ 74 w 74"/>
                <a:gd name="T174" fmla="*/ 38 h 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4" h="38">
                  <a:moveTo>
                    <a:pt x="28" y="8"/>
                  </a:moveTo>
                  <a:lnTo>
                    <a:pt x="28" y="8"/>
                  </a:lnTo>
                  <a:lnTo>
                    <a:pt x="24" y="8"/>
                  </a:lnTo>
                  <a:lnTo>
                    <a:pt x="20" y="8"/>
                  </a:lnTo>
                  <a:lnTo>
                    <a:pt x="16" y="10"/>
                  </a:lnTo>
                  <a:lnTo>
                    <a:pt x="12" y="12"/>
                  </a:lnTo>
                  <a:lnTo>
                    <a:pt x="8" y="16"/>
                  </a:lnTo>
                  <a:lnTo>
                    <a:pt x="4" y="22"/>
                  </a:lnTo>
                  <a:lnTo>
                    <a:pt x="0" y="38"/>
                  </a:lnTo>
                  <a:lnTo>
                    <a:pt x="2" y="38"/>
                  </a:lnTo>
                  <a:lnTo>
                    <a:pt x="6" y="36"/>
                  </a:lnTo>
                  <a:lnTo>
                    <a:pt x="10" y="36"/>
                  </a:lnTo>
                  <a:lnTo>
                    <a:pt x="16" y="38"/>
                  </a:lnTo>
                  <a:lnTo>
                    <a:pt x="18" y="38"/>
                  </a:lnTo>
                  <a:lnTo>
                    <a:pt x="22" y="38"/>
                  </a:lnTo>
                  <a:lnTo>
                    <a:pt x="28" y="36"/>
                  </a:lnTo>
                  <a:lnTo>
                    <a:pt x="30" y="36"/>
                  </a:lnTo>
                  <a:lnTo>
                    <a:pt x="32" y="36"/>
                  </a:lnTo>
                  <a:lnTo>
                    <a:pt x="36" y="36"/>
                  </a:lnTo>
                  <a:lnTo>
                    <a:pt x="36" y="34"/>
                  </a:lnTo>
                  <a:lnTo>
                    <a:pt x="36" y="32"/>
                  </a:lnTo>
                  <a:lnTo>
                    <a:pt x="38" y="30"/>
                  </a:lnTo>
                  <a:lnTo>
                    <a:pt x="40" y="28"/>
                  </a:lnTo>
                  <a:lnTo>
                    <a:pt x="40" y="26"/>
                  </a:lnTo>
                  <a:lnTo>
                    <a:pt x="42" y="24"/>
                  </a:lnTo>
                  <a:lnTo>
                    <a:pt x="44" y="22"/>
                  </a:lnTo>
                  <a:lnTo>
                    <a:pt x="46" y="22"/>
                  </a:lnTo>
                  <a:lnTo>
                    <a:pt x="50" y="20"/>
                  </a:lnTo>
                  <a:lnTo>
                    <a:pt x="60" y="20"/>
                  </a:lnTo>
                  <a:lnTo>
                    <a:pt x="62" y="20"/>
                  </a:lnTo>
                  <a:lnTo>
                    <a:pt x="64" y="22"/>
                  </a:lnTo>
                  <a:lnTo>
                    <a:pt x="68" y="22"/>
                  </a:lnTo>
                  <a:lnTo>
                    <a:pt x="70" y="22"/>
                  </a:lnTo>
                  <a:lnTo>
                    <a:pt x="72" y="22"/>
                  </a:lnTo>
                  <a:lnTo>
                    <a:pt x="74" y="20"/>
                  </a:lnTo>
                  <a:lnTo>
                    <a:pt x="74" y="18"/>
                  </a:lnTo>
                  <a:lnTo>
                    <a:pt x="72" y="16"/>
                  </a:lnTo>
                  <a:lnTo>
                    <a:pt x="70" y="16"/>
                  </a:lnTo>
                  <a:lnTo>
                    <a:pt x="66" y="14"/>
                  </a:lnTo>
                  <a:lnTo>
                    <a:pt x="64" y="12"/>
                  </a:lnTo>
                  <a:lnTo>
                    <a:pt x="62" y="8"/>
                  </a:lnTo>
                  <a:lnTo>
                    <a:pt x="60" y="4"/>
                  </a:lnTo>
                  <a:lnTo>
                    <a:pt x="60" y="2"/>
                  </a:lnTo>
                  <a:lnTo>
                    <a:pt x="58" y="0"/>
                  </a:lnTo>
                  <a:lnTo>
                    <a:pt x="56" y="0"/>
                  </a:lnTo>
                  <a:lnTo>
                    <a:pt x="54" y="2"/>
                  </a:lnTo>
                  <a:lnTo>
                    <a:pt x="50" y="2"/>
                  </a:lnTo>
                  <a:lnTo>
                    <a:pt x="46" y="4"/>
                  </a:lnTo>
                  <a:lnTo>
                    <a:pt x="40" y="6"/>
                  </a:lnTo>
                  <a:lnTo>
                    <a:pt x="36" y="8"/>
                  </a:lnTo>
                  <a:lnTo>
                    <a:pt x="28"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79" name="Freeform 270">
              <a:extLst>
                <a:ext uri="{FF2B5EF4-FFF2-40B4-BE49-F238E27FC236}">
                  <a16:creationId xmlns:a16="http://schemas.microsoft.com/office/drawing/2014/main" xmlns="" id="{01A92BCD-757D-47A9-AA6C-EF3EBC1B8865}"/>
                </a:ext>
              </a:extLst>
            </p:cNvPr>
            <p:cNvSpPr>
              <a:spLocks/>
            </p:cNvSpPr>
            <p:nvPr/>
          </p:nvSpPr>
          <p:spPr bwMode="gray">
            <a:xfrm>
              <a:off x="809" y="2944"/>
              <a:ext cx="32" cy="106"/>
            </a:xfrm>
            <a:custGeom>
              <a:avLst/>
              <a:gdLst>
                <a:gd name="T0" fmla="*/ 14 w 32"/>
                <a:gd name="T1" fmla="*/ 0 h 106"/>
                <a:gd name="T2" fmla="*/ 14 w 32"/>
                <a:gd name="T3" fmla="*/ 0 h 106"/>
                <a:gd name="T4" fmla="*/ 12 w 32"/>
                <a:gd name="T5" fmla="*/ 0 h 106"/>
                <a:gd name="T6" fmla="*/ 8 w 32"/>
                <a:gd name="T7" fmla="*/ 2 h 106"/>
                <a:gd name="T8" fmla="*/ 6 w 32"/>
                <a:gd name="T9" fmla="*/ 4 h 106"/>
                <a:gd name="T10" fmla="*/ 4 w 32"/>
                <a:gd name="T11" fmla="*/ 6 h 106"/>
                <a:gd name="T12" fmla="*/ 4 w 32"/>
                <a:gd name="T13" fmla="*/ 8 h 106"/>
                <a:gd name="T14" fmla="*/ 4 w 32"/>
                <a:gd name="T15" fmla="*/ 10 h 106"/>
                <a:gd name="T16" fmla="*/ 2 w 32"/>
                <a:gd name="T17" fmla="*/ 12 h 106"/>
                <a:gd name="T18" fmla="*/ 0 w 32"/>
                <a:gd name="T19" fmla="*/ 12 h 106"/>
                <a:gd name="T20" fmla="*/ 0 w 32"/>
                <a:gd name="T21" fmla="*/ 14 h 106"/>
                <a:gd name="T22" fmla="*/ 2 w 32"/>
                <a:gd name="T23" fmla="*/ 18 h 106"/>
                <a:gd name="T24" fmla="*/ 2 w 32"/>
                <a:gd name="T25" fmla="*/ 24 h 106"/>
                <a:gd name="T26" fmla="*/ 4 w 32"/>
                <a:gd name="T27" fmla="*/ 28 h 106"/>
                <a:gd name="T28" fmla="*/ 6 w 32"/>
                <a:gd name="T29" fmla="*/ 32 h 106"/>
                <a:gd name="T30" fmla="*/ 6 w 32"/>
                <a:gd name="T31" fmla="*/ 36 h 106"/>
                <a:gd name="T32" fmla="*/ 6 w 32"/>
                <a:gd name="T33" fmla="*/ 40 h 106"/>
                <a:gd name="T34" fmla="*/ 6 w 32"/>
                <a:gd name="T35" fmla="*/ 44 h 106"/>
                <a:gd name="T36" fmla="*/ 8 w 32"/>
                <a:gd name="T37" fmla="*/ 50 h 106"/>
                <a:gd name="T38" fmla="*/ 6 w 32"/>
                <a:gd name="T39" fmla="*/ 58 h 106"/>
                <a:gd name="T40" fmla="*/ 6 w 32"/>
                <a:gd name="T41" fmla="*/ 58 h 106"/>
                <a:gd name="T42" fmla="*/ 6 w 32"/>
                <a:gd name="T43" fmla="*/ 62 h 106"/>
                <a:gd name="T44" fmla="*/ 4 w 32"/>
                <a:gd name="T45" fmla="*/ 68 h 106"/>
                <a:gd name="T46" fmla="*/ 4 w 32"/>
                <a:gd name="T47" fmla="*/ 74 h 106"/>
                <a:gd name="T48" fmla="*/ 2 w 32"/>
                <a:gd name="T49" fmla="*/ 80 h 106"/>
                <a:gd name="T50" fmla="*/ 2 w 32"/>
                <a:gd name="T51" fmla="*/ 88 h 106"/>
                <a:gd name="T52" fmla="*/ 10 w 32"/>
                <a:gd name="T53" fmla="*/ 104 h 106"/>
                <a:gd name="T54" fmla="*/ 28 w 32"/>
                <a:gd name="T55" fmla="*/ 106 h 106"/>
                <a:gd name="T56" fmla="*/ 28 w 32"/>
                <a:gd name="T57" fmla="*/ 102 h 106"/>
                <a:gd name="T58" fmla="*/ 30 w 32"/>
                <a:gd name="T59" fmla="*/ 88 h 106"/>
                <a:gd name="T60" fmla="*/ 32 w 32"/>
                <a:gd name="T61" fmla="*/ 74 h 106"/>
                <a:gd name="T62" fmla="*/ 32 w 32"/>
                <a:gd name="T63" fmla="*/ 62 h 106"/>
                <a:gd name="T64" fmla="*/ 32 w 32"/>
                <a:gd name="T65" fmla="*/ 50 h 106"/>
                <a:gd name="T66" fmla="*/ 30 w 32"/>
                <a:gd name="T67" fmla="*/ 40 h 106"/>
                <a:gd name="T68" fmla="*/ 30 w 32"/>
                <a:gd name="T69" fmla="*/ 36 h 106"/>
                <a:gd name="T70" fmla="*/ 24 w 32"/>
                <a:gd name="T71" fmla="*/ 8 h 106"/>
                <a:gd name="T72" fmla="*/ 20 w 32"/>
                <a:gd name="T73" fmla="*/ 2 h 106"/>
                <a:gd name="T74" fmla="*/ 14 w 32"/>
                <a:gd name="T75" fmla="*/ 0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
                <a:gd name="T115" fmla="*/ 0 h 106"/>
                <a:gd name="T116" fmla="*/ 32 w 32"/>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 h="106">
                  <a:moveTo>
                    <a:pt x="14" y="0"/>
                  </a:moveTo>
                  <a:lnTo>
                    <a:pt x="14" y="0"/>
                  </a:lnTo>
                  <a:lnTo>
                    <a:pt x="12" y="0"/>
                  </a:lnTo>
                  <a:lnTo>
                    <a:pt x="8" y="2"/>
                  </a:lnTo>
                  <a:lnTo>
                    <a:pt x="6" y="4"/>
                  </a:lnTo>
                  <a:lnTo>
                    <a:pt x="4" y="6"/>
                  </a:lnTo>
                  <a:lnTo>
                    <a:pt x="4" y="8"/>
                  </a:lnTo>
                  <a:lnTo>
                    <a:pt x="4" y="10"/>
                  </a:lnTo>
                  <a:lnTo>
                    <a:pt x="2" y="12"/>
                  </a:lnTo>
                  <a:lnTo>
                    <a:pt x="0" y="12"/>
                  </a:lnTo>
                  <a:lnTo>
                    <a:pt x="0" y="14"/>
                  </a:lnTo>
                  <a:lnTo>
                    <a:pt x="2" y="18"/>
                  </a:lnTo>
                  <a:lnTo>
                    <a:pt x="2" y="24"/>
                  </a:lnTo>
                  <a:lnTo>
                    <a:pt x="4" y="28"/>
                  </a:lnTo>
                  <a:lnTo>
                    <a:pt x="6" y="32"/>
                  </a:lnTo>
                  <a:lnTo>
                    <a:pt x="6" y="36"/>
                  </a:lnTo>
                  <a:lnTo>
                    <a:pt x="6" y="40"/>
                  </a:lnTo>
                  <a:lnTo>
                    <a:pt x="6" y="44"/>
                  </a:lnTo>
                  <a:lnTo>
                    <a:pt x="8" y="50"/>
                  </a:lnTo>
                  <a:lnTo>
                    <a:pt x="6" y="58"/>
                  </a:lnTo>
                  <a:lnTo>
                    <a:pt x="6" y="62"/>
                  </a:lnTo>
                  <a:lnTo>
                    <a:pt x="4" y="68"/>
                  </a:lnTo>
                  <a:lnTo>
                    <a:pt x="4" y="74"/>
                  </a:lnTo>
                  <a:lnTo>
                    <a:pt x="2" y="80"/>
                  </a:lnTo>
                  <a:lnTo>
                    <a:pt x="2" y="88"/>
                  </a:lnTo>
                  <a:lnTo>
                    <a:pt x="10" y="104"/>
                  </a:lnTo>
                  <a:lnTo>
                    <a:pt x="28" y="106"/>
                  </a:lnTo>
                  <a:lnTo>
                    <a:pt x="28" y="102"/>
                  </a:lnTo>
                  <a:lnTo>
                    <a:pt x="30" y="88"/>
                  </a:lnTo>
                  <a:lnTo>
                    <a:pt x="32" y="74"/>
                  </a:lnTo>
                  <a:lnTo>
                    <a:pt x="32" y="62"/>
                  </a:lnTo>
                  <a:lnTo>
                    <a:pt x="32" y="50"/>
                  </a:lnTo>
                  <a:lnTo>
                    <a:pt x="30" y="40"/>
                  </a:lnTo>
                  <a:lnTo>
                    <a:pt x="30" y="36"/>
                  </a:lnTo>
                  <a:lnTo>
                    <a:pt x="24" y="8"/>
                  </a:lnTo>
                  <a:lnTo>
                    <a:pt x="20" y="2"/>
                  </a:lnTo>
                  <a:lnTo>
                    <a:pt x="1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0" name="Freeform 271">
              <a:extLst>
                <a:ext uri="{FF2B5EF4-FFF2-40B4-BE49-F238E27FC236}">
                  <a16:creationId xmlns:a16="http://schemas.microsoft.com/office/drawing/2014/main" xmlns="" id="{3967A0F2-BE8E-40FA-8929-E73994B5E4F1}"/>
                </a:ext>
              </a:extLst>
            </p:cNvPr>
            <p:cNvSpPr>
              <a:spLocks/>
            </p:cNvSpPr>
            <p:nvPr/>
          </p:nvSpPr>
          <p:spPr bwMode="gray">
            <a:xfrm>
              <a:off x="829" y="2944"/>
              <a:ext cx="26" cy="106"/>
            </a:xfrm>
            <a:custGeom>
              <a:avLst/>
              <a:gdLst>
                <a:gd name="T0" fmla="*/ 0 w 26"/>
                <a:gd name="T1" fmla="*/ 2 h 106"/>
                <a:gd name="T2" fmla="*/ 0 w 26"/>
                <a:gd name="T3" fmla="*/ 2 h 106"/>
                <a:gd name="T4" fmla="*/ 4 w 26"/>
                <a:gd name="T5" fmla="*/ 0 h 106"/>
                <a:gd name="T6" fmla="*/ 8 w 26"/>
                <a:gd name="T7" fmla="*/ 2 h 106"/>
                <a:gd name="T8" fmla="*/ 14 w 26"/>
                <a:gd name="T9" fmla="*/ 2 h 106"/>
                <a:gd name="T10" fmla="*/ 14 w 26"/>
                <a:gd name="T11" fmla="*/ 4 h 106"/>
                <a:gd name="T12" fmla="*/ 14 w 26"/>
                <a:gd name="T13" fmla="*/ 6 h 106"/>
                <a:gd name="T14" fmla="*/ 14 w 26"/>
                <a:gd name="T15" fmla="*/ 8 h 106"/>
                <a:gd name="T16" fmla="*/ 14 w 26"/>
                <a:gd name="T17" fmla="*/ 10 h 106"/>
                <a:gd name="T18" fmla="*/ 16 w 26"/>
                <a:gd name="T19" fmla="*/ 12 h 106"/>
                <a:gd name="T20" fmla="*/ 18 w 26"/>
                <a:gd name="T21" fmla="*/ 14 h 106"/>
                <a:gd name="T22" fmla="*/ 18 w 26"/>
                <a:gd name="T23" fmla="*/ 14 h 106"/>
                <a:gd name="T24" fmla="*/ 20 w 26"/>
                <a:gd name="T25" fmla="*/ 18 h 106"/>
                <a:gd name="T26" fmla="*/ 24 w 26"/>
                <a:gd name="T27" fmla="*/ 22 h 106"/>
                <a:gd name="T28" fmla="*/ 24 w 26"/>
                <a:gd name="T29" fmla="*/ 28 h 106"/>
                <a:gd name="T30" fmla="*/ 26 w 26"/>
                <a:gd name="T31" fmla="*/ 36 h 106"/>
                <a:gd name="T32" fmla="*/ 26 w 26"/>
                <a:gd name="T33" fmla="*/ 42 h 106"/>
                <a:gd name="T34" fmla="*/ 26 w 26"/>
                <a:gd name="T35" fmla="*/ 56 h 106"/>
                <a:gd name="T36" fmla="*/ 26 w 26"/>
                <a:gd name="T37" fmla="*/ 74 h 106"/>
                <a:gd name="T38" fmla="*/ 26 w 26"/>
                <a:gd name="T39" fmla="*/ 90 h 106"/>
                <a:gd name="T40" fmla="*/ 26 w 26"/>
                <a:gd name="T41" fmla="*/ 96 h 106"/>
                <a:gd name="T42" fmla="*/ 24 w 26"/>
                <a:gd name="T43" fmla="*/ 96 h 106"/>
                <a:gd name="T44" fmla="*/ 20 w 26"/>
                <a:gd name="T45" fmla="*/ 98 h 106"/>
                <a:gd name="T46" fmla="*/ 18 w 26"/>
                <a:gd name="T47" fmla="*/ 100 h 106"/>
                <a:gd name="T48" fmla="*/ 14 w 26"/>
                <a:gd name="T49" fmla="*/ 102 h 106"/>
                <a:gd name="T50" fmla="*/ 8 w 26"/>
                <a:gd name="T51" fmla="*/ 106 h 106"/>
                <a:gd name="T52" fmla="*/ 8 w 26"/>
                <a:gd name="T53" fmla="*/ 102 h 106"/>
                <a:gd name="T54" fmla="*/ 10 w 26"/>
                <a:gd name="T55" fmla="*/ 88 h 106"/>
                <a:gd name="T56" fmla="*/ 12 w 26"/>
                <a:gd name="T57" fmla="*/ 74 h 106"/>
                <a:gd name="T58" fmla="*/ 12 w 26"/>
                <a:gd name="T59" fmla="*/ 60 h 106"/>
                <a:gd name="T60" fmla="*/ 10 w 26"/>
                <a:gd name="T61" fmla="*/ 48 h 106"/>
                <a:gd name="T62" fmla="*/ 10 w 26"/>
                <a:gd name="T63" fmla="*/ 40 h 106"/>
                <a:gd name="T64" fmla="*/ 10 w 26"/>
                <a:gd name="T65" fmla="*/ 34 h 106"/>
                <a:gd name="T66" fmla="*/ 8 w 26"/>
                <a:gd name="T67" fmla="*/ 28 h 106"/>
                <a:gd name="T68" fmla="*/ 6 w 26"/>
                <a:gd name="T69" fmla="*/ 10 h 106"/>
                <a:gd name="T70" fmla="*/ 4 w 26"/>
                <a:gd name="T71" fmla="*/ 10 h 106"/>
                <a:gd name="T72" fmla="*/ 4 w 26"/>
                <a:gd name="T73" fmla="*/ 8 h 106"/>
                <a:gd name="T74" fmla="*/ 2 w 26"/>
                <a:gd name="T75" fmla="*/ 4 h 106"/>
                <a:gd name="T76" fmla="*/ 2 w 26"/>
                <a:gd name="T77" fmla="*/ 2 h 106"/>
                <a:gd name="T78" fmla="*/ 0 w 26"/>
                <a:gd name="T79" fmla="*/ 2 h 10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
                <a:gd name="T121" fmla="*/ 0 h 106"/>
                <a:gd name="T122" fmla="*/ 26 w 26"/>
                <a:gd name="T123" fmla="*/ 106 h 10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 h="106">
                  <a:moveTo>
                    <a:pt x="0" y="2"/>
                  </a:moveTo>
                  <a:lnTo>
                    <a:pt x="0" y="2"/>
                  </a:lnTo>
                  <a:lnTo>
                    <a:pt x="4" y="0"/>
                  </a:lnTo>
                  <a:lnTo>
                    <a:pt x="8" y="2"/>
                  </a:lnTo>
                  <a:lnTo>
                    <a:pt x="14" y="2"/>
                  </a:lnTo>
                  <a:lnTo>
                    <a:pt x="14" y="4"/>
                  </a:lnTo>
                  <a:lnTo>
                    <a:pt x="14" y="6"/>
                  </a:lnTo>
                  <a:lnTo>
                    <a:pt x="14" y="8"/>
                  </a:lnTo>
                  <a:lnTo>
                    <a:pt x="14" y="10"/>
                  </a:lnTo>
                  <a:lnTo>
                    <a:pt x="16" y="12"/>
                  </a:lnTo>
                  <a:lnTo>
                    <a:pt x="18" y="14"/>
                  </a:lnTo>
                  <a:lnTo>
                    <a:pt x="20" y="18"/>
                  </a:lnTo>
                  <a:lnTo>
                    <a:pt x="24" y="22"/>
                  </a:lnTo>
                  <a:lnTo>
                    <a:pt x="24" y="28"/>
                  </a:lnTo>
                  <a:lnTo>
                    <a:pt x="26" y="36"/>
                  </a:lnTo>
                  <a:lnTo>
                    <a:pt x="26" y="42"/>
                  </a:lnTo>
                  <a:lnTo>
                    <a:pt x="26" y="56"/>
                  </a:lnTo>
                  <a:lnTo>
                    <a:pt x="26" y="74"/>
                  </a:lnTo>
                  <a:lnTo>
                    <a:pt x="26" y="90"/>
                  </a:lnTo>
                  <a:lnTo>
                    <a:pt x="26" y="96"/>
                  </a:lnTo>
                  <a:lnTo>
                    <a:pt x="24" y="96"/>
                  </a:lnTo>
                  <a:lnTo>
                    <a:pt x="20" y="98"/>
                  </a:lnTo>
                  <a:lnTo>
                    <a:pt x="18" y="100"/>
                  </a:lnTo>
                  <a:lnTo>
                    <a:pt x="14" y="102"/>
                  </a:lnTo>
                  <a:lnTo>
                    <a:pt x="8" y="106"/>
                  </a:lnTo>
                  <a:lnTo>
                    <a:pt x="8" y="102"/>
                  </a:lnTo>
                  <a:lnTo>
                    <a:pt x="10" y="88"/>
                  </a:lnTo>
                  <a:lnTo>
                    <a:pt x="12" y="74"/>
                  </a:lnTo>
                  <a:lnTo>
                    <a:pt x="12" y="60"/>
                  </a:lnTo>
                  <a:lnTo>
                    <a:pt x="10" y="48"/>
                  </a:lnTo>
                  <a:lnTo>
                    <a:pt x="10" y="40"/>
                  </a:lnTo>
                  <a:lnTo>
                    <a:pt x="10" y="34"/>
                  </a:lnTo>
                  <a:lnTo>
                    <a:pt x="8" y="28"/>
                  </a:lnTo>
                  <a:lnTo>
                    <a:pt x="6" y="10"/>
                  </a:lnTo>
                  <a:lnTo>
                    <a:pt x="4" y="10"/>
                  </a:lnTo>
                  <a:lnTo>
                    <a:pt x="4" y="8"/>
                  </a:lnTo>
                  <a:lnTo>
                    <a:pt x="2" y="4"/>
                  </a:lnTo>
                  <a:lnTo>
                    <a:pt x="2" y="2"/>
                  </a:lnTo>
                  <a:lnTo>
                    <a:pt x="0"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1" name="Freeform 272">
              <a:extLst>
                <a:ext uri="{FF2B5EF4-FFF2-40B4-BE49-F238E27FC236}">
                  <a16:creationId xmlns:a16="http://schemas.microsoft.com/office/drawing/2014/main" xmlns="" id="{64CCDBA6-673C-43EC-B562-27F470B3FAB9}"/>
                </a:ext>
              </a:extLst>
            </p:cNvPr>
            <p:cNvSpPr>
              <a:spLocks/>
            </p:cNvSpPr>
            <p:nvPr/>
          </p:nvSpPr>
          <p:spPr bwMode="gray">
            <a:xfrm>
              <a:off x="841" y="2938"/>
              <a:ext cx="42" cy="102"/>
            </a:xfrm>
            <a:custGeom>
              <a:avLst/>
              <a:gdLst>
                <a:gd name="T0" fmla="*/ 14 w 42"/>
                <a:gd name="T1" fmla="*/ 102 h 102"/>
                <a:gd name="T2" fmla="*/ 14 w 42"/>
                <a:gd name="T3" fmla="*/ 96 h 102"/>
                <a:gd name="T4" fmla="*/ 14 w 42"/>
                <a:gd name="T5" fmla="*/ 82 h 102"/>
                <a:gd name="T6" fmla="*/ 14 w 42"/>
                <a:gd name="T7" fmla="*/ 64 h 102"/>
                <a:gd name="T8" fmla="*/ 14 w 42"/>
                <a:gd name="T9" fmla="*/ 46 h 102"/>
                <a:gd name="T10" fmla="*/ 14 w 42"/>
                <a:gd name="T11" fmla="*/ 36 h 102"/>
                <a:gd name="T12" fmla="*/ 12 w 42"/>
                <a:gd name="T13" fmla="*/ 30 h 102"/>
                <a:gd name="T14" fmla="*/ 8 w 42"/>
                <a:gd name="T15" fmla="*/ 24 h 102"/>
                <a:gd name="T16" fmla="*/ 6 w 42"/>
                <a:gd name="T17" fmla="*/ 20 h 102"/>
                <a:gd name="T18" fmla="*/ 2 w 42"/>
                <a:gd name="T19" fmla="*/ 18 h 102"/>
                <a:gd name="T20" fmla="*/ 0 w 42"/>
                <a:gd name="T21" fmla="*/ 12 h 102"/>
                <a:gd name="T22" fmla="*/ 2 w 42"/>
                <a:gd name="T23" fmla="*/ 8 h 102"/>
                <a:gd name="T24" fmla="*/ 14 w 42"/>
                <a:gd name="T25" fmla="*/ 8 h 102"/>
                <a:gd name="T26" fmla="*/ 16 w 42"/>
                <a:gd name="T27" fmla="*/ 0 h 102"/>
                <a:gd name="T28" fmla="*/ 28 w 42"/>
                <a:gd name="T29" fmla="*/ 10 h 102"/>
                <a:gd name="T30" fmla="*/ 30 w 42"/>
                <a:gd name="T31" fmla="*/ 12 h 102"/>
                <a:gd name="T32" fmla="*/ 34 w 42"/>
                <a:gd name="T33" fmla="*/ 16 h 102"/>
                <a:gd name="T34" fmla="*/ 40 w 42"/>
                <a:gd name="T35" fmla="*/ 22 h 102"/>
                <a:gd name="T36" fmla="*/ 42 w 42"/>
                <a:gd name="T37" fmla="*/ 34 h 102"/>
                <a:gd name="T38" fmla="*/ 38 w 42"/>
                <a:gd name="T39" fmla="*/ 48 h 102"/>
                <a:gd name="T40" fmla="*/ 38 w 42"/>
                <a:gd name="T41" fmla="*/ 52 h 102"/>
                <a:gd name="T42" fmla="*/ 36 w 42"/>
                <a:gd name="T43" fmla="*/ 64 h 102"/>
                <a:gd name="T44" fmla="*/ 36 w 42"/>
                <a:gd name="T45" fmla="*/ 82 h 102"/>
                <a:gd name="T46" fmla="*/ 34 w 42"/>
                <a:gd name="T47" fmla="*/ 98 h 102"/>
                <a:gd name="T48" fmla="*/ 14 w 42"/>
                <a:gd name="T49" fmla="*/ 102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2"/>
                <a:gd name="T76" fmla="*/ 0 h 102"/>
                <a:gd name="T77" fmla="*/ 42 w 42"/>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2" h="102">
                  <a:moveTo>
                    <a:pt x="14" y="102"/>
                  </a:moveTo>
                  <a:lnTo>
                    <a:pt x="14" y="96"/>
                  </a:lnTo>
                  <a:lnTo>
                    <a:pt x="14" y="82"/>
                  </a:lnTo>
                  <a:lnTo>
                    <a:pt x="14" y="64"/>
                  </a:lnTo>
                  <a:lnTo>
                    <a:pt x="14" y="46"/>
                  </a:lnTo>
                  <a:lnTo>
                    <a:pt x="14" y="36"/>
                  </a:lnTo>
                  <a:lnTo>
                    <a:pt x="12" y="30"/>
                  </a:lnTo>
                  <a:lnTo>
                    <a:pt x="8" y="24"/>
                  </a:lnTo>
                  <a:lnTo>
                    <a:pt x="6" y="20"/>
                  </a:lnTo>
                  <a:lnTo>
                    <a:pt x="2" y="18"/>
                  </a:lnTo>
                  <a:lnTo>
                    <a:pt x="0" y="12"/>
                  </a:lnTo>
                  <a:lnTo>
                    <a:pt x="2" y="8"/>
                  </a:lnTo>
                  <a:lnTo>
                    <a:pt x="14" y="8"/>
                  </a:lnTo>
                  <a:lnTo>
                    <a:pt x="16" y="0"/>
                  </a:lnTo>
                  <a:lnTo>
                    <a:pt x="28" y="10"/>
                  </a:lnTo>
                  <a:lnTo>
                    <a:pt x="30" y="12"/>
                  </a:lnTo>
                  <a:lnTo>
                    <a:pt x="34" y="16"/>
                  </a:lnTo>
                  <a:lnTo>
                    <a:pt x="40" y="22"/>
                  </a:lnTo>
                  <a:lnTo>
                    <a:pt x="42" y="34"/>
                  </a:lnTo>
                  <a:lnTo>
                    <a:pt x="38" y="48"/>
                  </a:lnTo>
                  <a:lnTo>
                    <a:pt x="38" y="52"/>
                  </a:lnTo>
                  <a:lnTo>
                    <a:pt x="36" y="64"/>
                  </a:lnTo>
                  <a:lnTo>
                    <a:pt x="36" y="82"/>
                  </a:lnTo>
                  <a:lnTo>
                    <a:pt x="34" y="98"/>
                  </a:lnTo>
                  <a:lnTo>
                    <a:pt x="14" y="10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2" name="Freeform 273">
              <a:extLst>
                <a:ext uri="{FF2B5EF4-FFF2-40B4-BE49-F238E27FC236}">
                  <a16:creationId xmlns:a16="http://schemas.microsoft.com/office/drawing/2014/main" xmlns="" id="{3C17708B-24DE-4B1F-BFF8-E9C64F91389D}"/>
                </a:ext>
              </a:extLst>
            </p:cNvPr>
            <p:cNvSpPr>
              <a:spLocks/>
            </p:cNvSpPr>
            <p:nvPr/>
          </p:nvSpPr>
          <p:spPr bwMode="gray">
            <a:xfrm>
              <a:off x="683" y="2614"/>
              <a:ext cx="158" cy="126"/>
            </a:xfrm>
            <a:custGeom>
              <a:avLst/>
              <a:gdLst>
                <a:gd name="T0" fmla="*/ 0 w 158"/>
                <a:gd name="T1" fmla="*/ 120 h 126"/>
                <a:gd name="T2" fmla="*/ 2 w 158"/>
                <a:gd name="T3" fmla="*/ 118 h 126"/>
                <a:gd name="T4" fmla="*/ 2 w 158"/>
                <a:gd name="T5" fmla="*/ 116 h 126"/>
                <a:gd name="T6" fmla="*/ 14 w 158"/>
                <a:gd name="T7" fmla="*/ 112 h 126"/>
                <a:gd name="T8" fmla="*/ 22 w 158"/>
                <a:gd name="T9" fmla="*/ 106 h 126"/>
                <a:gd name="T10" fmla="*/ 30 w 158"/>
                <a:gd name="T11" fmla="*/ 98 h 126"/>
                <a:gd name="T12" fmla="*/ 38 w 158"/>
                <a:gd name="T13" fmla="*/ 90 h 126"/>
                <a:gd name="T14" fmla="*/ 44 w 158"/>
                <a:gd name="T15" fmla="*/ 82 h 126"/>
                <a:gd name="T16" fmla="*/ 46 w 158"/>
                <a:gd name="T17" fmla="*/ 80 h 126"/>
                <a:gd name="T18" fmla="*/ 46 w 158"/>
                <a:gd name="T19" fmla="*/ 68 h 126"/>
                <a:gd name="T20" fmla="*/ 50 w 158"/>
                <a:gd name="T21" fmla="*/ 60 h 126"/>
                <a:gd name="T22" fmla="*/ 56 w 158"/>
                <a:gd name="T23" fmla="*/ 54 h 126"/>
                <a:gd name="T24" fmla="*/ 60 w 158"/>
                <a:gd name="T25" fmla="*/ 48 h 126"/>
                <a:gd name="T26" fmla="*/ 60 w 158"/>
                <a:gd name="T27" fmla="*/ 44 h 126"/>
                <a:gd name="T28" fmla="*/ 64 w 158"/>
                <a:gd name="T29" fmla="*/ 40 h 126"/>
                <a:gd name="T30" fmla="*/ 66 w 158"/>
                <a:gd name="T31" fmla="*/ 36 h 126"/>
                <a:gd name="T32" fmla="*/ 70 w 158"/>
                <a:gd name="T33" fmla="*/ 34 h 126"/>
                <a:gd name="T34" fmla="*/ 74 w 158"/>
                <a:gd name="T35" fmla="*/ 32 h 126"/>
                <a:gd name="T36" fmla="*/ 76 w 158"/>
                <a:gd name="T37" fmla="*/ 30 h 126"/>
                <a:gd name="T38" fmla="*/ 78 w 158"/>
                <a:gd name="T39" fmla="*/ 30 h 126"/>
                <a:gd name="T40" fmla="*/ 76 w 158"/>
                <a:gd name="T41" fmla="*/ 20 h 126"/>
                <a:gd name="T42" fmla="*/ 76 w 158"/>
                <a:gd name="T43" fmla="*/ 14 h 126"/>
                <a:gd name="T44" fmla="*/ 78 w 158"/>
                <a:gd name="T45" fmla="*/ 8 h 126"/>
                <a:gd name="T46" fmla="*/ 78 w 158"/>
                <a:gd name="T47" fmla="*/ 4 h 126"/>
                <a:gd name="T48" fmla="*/ 80 w 158"/>
                <a:gd name="T49" fmla="*/ 0 h 126"/>
                <a:gd name="T50" fmla="*/ 80 w 158"/>
                <a:gd name="T51" fmla="*/ 0 h 126"/>
                <a:gd name="T52" fmla="*/ 82 w 158"/>
                <a:gd name="T53" fmla="*/ 0 h 126"/>
                <a:gd name="T54" fmla="*/ 84 w 158"/>
                <a:gd name="T55" fmla="*/ 2 h 126"/>
                <a:gd name="T56" fmla="*/ 88 w 158"/>
                <a:gd name="T57" fmla="*/ 4 h 126"/>
                <a:gd name="T58" fmla="*/ 92 w 158"/>
                <a:gd name="T59" fmla="*/ 6 h 126"/>
                <a:gd name="T60" fmla="*/ 98 w 158"/>
                <a:gd name="T61" fmla="*/ 8 h 126"/>
                <a:gd name="T62" fmla="*/ 104 w 158"/>
                <a:gd name="T63" fmla="*/ 10 h 126"/>
                <a:gd name="T64" fmla="*/ 114 w 158"/>
                <a:gd name="T65" fmla="*/ 12 h 126"/>
                <a:gd name="T66" fmla="*/ 126 w 158"/>
                <a:gd name="T67" fmla="*/ 12 h 126"/>
                <a:gd name="T68" fmla="*/ 134 w 158"/>
                <a:gd name="T69" fmla="*/ 12 h 126"/>
                <a:gd name="T70" fmla="*/ 136 w 158"/>
                <a:gd name="T71" fmla="*/ 12 h 126"/>
                <a:gd name="T72" fmla="*/ 138 w 158"/>
                <a:gd name="T73" fmla="*/ 12 h 126"/>
                <a:gd name="T74" fmla="*/ 142 w 158"/>
                <a:gd name="T75" fmla="*/ 14 h 126"/>
                <a:gd name="T76" fmla="*/ 144 w 158"/>
                <a:gd name="T77" fmla="*/ 18 h 126"/>
                <a:gd name="T78" fmla="*/ 146 w 158"/>
                <a:gd name="T79" fmla="*/ 22 h 126"/>
                <a:gd name="T80" fmla="*/ 146 w 158"/>
                <a:gd name="T81" fmla="*/ 28 h 126"/>
                <a:gd name="T82" fmla="*/ 146 w 158"/>
                <a:gd name="T83" fmla="*/ 34 h 126"/>
                <a:gd name="T84" fmla="*/ 146 w 158"/>
                <a:gd name="T85" fmla="*/ 38 h 126"/>
                <a:gd name="T86" fmla="*/ 148 w 158"/>
                <a:gd name="T87" fmla="*/ 42 h 126"/>
                <a:gd name="T88" fmla="*/ 150 w 158"/>
                <a:gd name="T89" fmla="*/ 46 h 126"/>
                <a:gd name="T90" fmla="*/ 158 w 158"/>
                <a:gd name="T91" fmla="*/ 54 h 126"/>
                <a:gd name="T92" fmla="*/ 156 w 158"/>
                <a:gd name="T93" fmla="*/ 54 h 126"/>
                <a:gd name="T94" fmla="*/ 154 w 158"/>
                <a:gd name="T95" fmla="*/ 54 h 126"/>
                <a:gd name="T96" fmla="*/ 150 w 158"/>
                <a:gd name="T97" fmla="*/ 54 h 126"/>
                <a:gd name="T98" fmla="*/ 146 w 158"/>
                <a:gd name="T99" fmla="*/ 54 h 126"/>
                <a:gd name="T100" fmla="*/ 142 w 158"/>
                <a:gd name="T101" fmla="*/ 54 h 126"/>
                <a:gd name="T102" fmla="*/ 140 w 158"/>
                <a:gd name="T103" fmla="*/ 56 h 126"/>
                <a:gd name="T104" fmla="*/ 136 w 158"/>
                <a:gd name="T105" fmla="*/ 58 h 126"/>
                <a:gd name="T106" fmla="*/ 136 w 158"/>
                <a:gd name="T107" fmla="*/ 62 h 126"/>
                <a:gd name="T108" fmla="*/ 134 w 158"/>
                <a:gd name="T109" fmla="*/ 74 h 126"/>
                <a:gd name="T110" fmla="*/ 82 w 158"/>
                <a:gd name="T111" fmla="*/ 92 h 126"/>
                <a:gd name="T112" fmla="*/ 68 w 158"/>
                <a:gd name="T113" fmla="*/ 96 h 126"/>
                <a:gd name="T114" fmla="*/ 60 w 158"/>
                <a:gd name="T115" fmla="*/ 104 h 126"/>
                <a:gd name="T116" fmla="*/ 48 w 158"/>
                <a:gd name="T117" fmla="*/ 110 h 126"/>
                <a:gd name="T118" fmla="*/ 52 w 158"/>
                <a:gd name="T119" fmla="*/ 126 h 126"/>
                <a:gd name="T120" fmla="*/ 0 w 158"/>
                <a:gd name="T121" fmla="*/ 120 h 1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8"/>
                <a:gd name="T184" fmla="*/ 0 h 126"/>
                <a:gd name="T185" fmla="*/ 158 w 158"/>
                <a:gd name="T186" fmla="*/ 126 h 12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8" h="126">
                  <a:moveTo>
                    <a:pt x="0" y="120"/>
                  </a:moveTo>
                  <a:lnTo>
                    <a:pt x="2" y="118"/>
                  </a:lnTo>
                  <a:lnTo>
                    <a:pt x="2" y="116"/>
                  </a:lnTo>
                  <a:lnTo>
                    <a:pt x="14" y="112"/>
                  </a:lnTo>
                  <a:lnTo>
                    <a:pt x="22" y="106"/>
                  </a:lnTo>
                  <a:lnTo>
                    <a:pt x="30" y="98"/>
                  </a:lnTo>
                  <a:lnTo>
                    <a:pt x="38" y="90"/>
                  </a:lnTo>
                  <a:lnTo>
                    <a:pt x="44" y="82"/>
                  </a:lnTo>
                  <a:lnTo>
                    <a:pt x="46" y="80"/>
                  </a:lnTo>
                  <a:lnTo>
                    <a:pt x="46" y="68"/>
                  </a:lnTo>
                  <a:lnTo>
                    <a:pt x="50" y="60"/>
                  </a:lnTo>
                  <a:lnTo>
                    <a:pt x="56" y="54"/>
                  </a:lnTo>
                  <a:lnTo>
                    <a:pt x="60" y="48"/>
                  </a:lnTo>
                  <a:lnTo>
                    <a:pt x="60" y="44"/>
                  </a:lnTo>
                  <a:lnTo>
                    <a:pt x="64" y="40"/>
                  </a:lnTo>
                  <a:lnTo>
                    <a:pt x="66" y="36"/>
                  </a:lnTo>
                  <a:lnTo>
                    <a:pt x="70" y="34"/>
                  </a:lnTo>
                  <a:lnTo>
                    <a:pt x="74" y="32"/>
                  </a:lnTo>
                  <a:lnTo>
                    <a:pt x="76" y="30"/>
                  </a:lnTo>
                  <a:lnTo>
                    <a:pt x="78" y="30"/>
                  </a:lnTo>
                  <a:lnTo>
                    <a:pt x="76" y="20"/>
                  </a:lnTo>
                  <a:lnTo>
                    <a:pt x="76" y="14"/>
                  </a:lnTo>
                  <a:lnTo>
                    <a:pt x="78" y="8"/>
                  </a:lnTo>
                  <a:lnTo>
                    <a:pt x="78" y="4"/>
                  </a:lnTo>
                  <a:lnTo>
                    <a:pt x="80" y="0"/>
                  </a:lnTo>
                  <a:lnTo>
                    <a:pt x="82" y="0"/>
                  </a:lnTo>
                  <a:lnTo>
                    <a:pt x="84" y="2"/>
                  </a:lnTo>
                  <a:lnTo>
                    <a:pt x="88" y="4"/>
                  </a:lnTo>
                  <a:lnTo>
                    <a:pt x="92" y="6"/>
                  </a:lnTo>
                  <a:lnTo>
                    <a:pt x="98" y="8"/>
                  </a:lnTo>
                  <a:lnTo>
                    <a:pt x="104" y="10"/>
                  </a:lnTo>
                  <a:lnTo>
                    <a:pt x="114" y="12"/>
                  </a:lnTo>
                  <a:lnTo>
                    <a:pt x="126" y="12"/>
                  </a:lnTo>
                  <a:lnTo>
                    <a:pt x="134" y="12"/>
                  </a:lnTo>
                  <a:lnTo>
                    <a:pt x="136" y="12"/>
                  </a:lnTo>
                  <a:lnTo>
                    <a:pt x="138" y="12"/>
                  </a:lnTo>
                  <a:lnTo>
                    <a:pt x="142" y="14"/>
                  </a:lnTo>
                  <a:lnTo>
                    <a:pt x="144" y="18"/>
                  </a:lnTo>
                  <a:lnTo>
                    <a:pt x="146" y="22"/>
                  </a:lnTo>
                  <a:lnTo>
                    <a:pt x="146" y="28"/>
                  </a:lnTo>
                  <a:lnTo>
                    <a:pt x="146" y="34"/>
                  </a:lnTo>
                  <a:lnTo>
                    <a:pt x="146" y="38"/>
                  </a:lnTo>
                  <a:lnTo>
                    <a:pt x="148" y="42"/>
                  </a:lnTo>
                  <a:lnTo>
                    <a:pt x="150" y="46"/>
                  </a:lnTo>
                  <a:lnTo>
                    <a:pt x="158" y="54"/>
                  </a:lnTo>
                  <a:lnTo>
                    <a:pt x="156" y="54"/>
                  </a:lnTo>
                  <a:lnTo>
                    <a:pt x="154" y="54"/>
                  </a:lnTo>
                  <a:lnTo>
                    <a:pt x="150" y="54"/>
                  </a:lnTo>
                  <a:lnTo>
                    <a:pt x="146" y="54"/>
                  </a:lnTo>
                  <a:lnTo>
                    <a:pt x="142" y="54"/>
                  </a:lnTo>
                  <a:lnTo>
                    <a:pt x="140" y="56"/>
                  </a:lnTo>
                  <a:lnTo>
                    <a:pt x="136" y="58"/>
                  </a:lnTo>
                  <a:lnTo>
                    <a:pt x="136" y="62"/>
                  </a:lnTo>
                  <a:lnTo>
                    <a:pt x="134" y="74"/>
                  </a:lnTo>
                  <a:lnTo>
                    <a:pt x="82" y="92"/>
                  </a:lnTo>
                  <a:lnTo>
                    <a:pt x="68" y="96"/>
                  </a:lnTo>
                  <a:lnTo>
                    <a:pt x="60" y="104"/>
                  </a:lnTo>
                  <a:lnTo>
                    <a:pt x="48" y="110"/>
                  </a:lnTo>
                  <a:lnTo>
                    <a:pt x="52" y="126"/>
                  </a:lnTo>
                  <a:lnTo>
                    <a:pt x="0" y="1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3" name="Freeform 274">
              <a:extLst>
                <a:ext uri="{FF2B5EF4-FFF2-40B4-BE49-F238E27FC236}">
                  <a16:creationId xmlns:a16="http://schemas.microsoft.com/office/drawing/2014/main" xmlns="" id="{BF870E32-22C8-45CE-9EB5-A9CA9C6EA85B}"/>
                </a:ext>
              </a:extLst>
            </p:cNvPr>
            <p:cNvSpPr>
              <a:spLocks/>
            </p:cNvSpPr>
            <p:nvPr/>
          </p:nvSpPr>
          <p:spPr bwMode="gray">
            <a:xfrm>
              <a:off x="941" y="2592"/>
              <a:ext cx="52" cy="112"/>
            </a:xfrm>
            <a:custGeom>
              <a:avLst/>
              <a:gdLst>
                <a:gd name="T0" fmla="*/ 8 w 52"/>
                <a:gd name="T1" fmla="*/ 12 h 112"/>
                <a:gd name="T2" fmla="*/ 6 w 52"/>
                <a:gd name="T3" fmla="*/ 18 h 112"/>
                <a:gd name="T4" fmla="*/ 4 w 52"/>
                <a:gd name="T5" fmla="*/ 28 h 112"/>
                <a:gd name="T6" fmla="*/ 4 w 52"/>
                <a:gd name="T7" fmla="*/ 32 h 112"/>
                <a:gd name="T8" fmla="*/ 2 w 52"/>
                <a:gd name="T9" fmla="*/ 38 h 112"/>
                <a:gd name="T10" fmla="*/ 0 w 52"/>
                <a:gd name="T11" fmla="*/ 40 h 112"/>
                <a:gd name="T12" fmla="*/ 0 w 52"/>
                <a:gd name="T13" fmla="*/ 46 h 112"/>
                <a:gd name="T14" fmla="*/ 2 w 52"/>
                <a:gd name="T15" fmla="*/ 50 h 112"/>
                <a:gd name="T16" fmla="*/ 2 w 52"/>
                <a:gd name="T17" fmla="*/ 54 h 112"/>
                <a:gd name="T18" fmla="*/ 2 w 52"/>
                <a:gd name="T19" fmla="*/ 58 h 112"/>
                <a:gd name="T20" fmla="*/ 6 w 52"/>
                <a:gd name="T21" fmla="*/ 64 h 112"/>
                <a:gd name="T22" fmla="*/ 8 w 52"/>
                <a:gd name="T23" fmla="*/ 64 h 112"/>
                <a:gd name="T24" fmla="*/ 10 w 52"/>
                <a:gd name="T25" fmla="*/ 68 h 112"/>
                <a:gd name="T26" fmla="*/ 14 w 52"/>
                <a:gd name="T27" fmla="*/ 88 h 112"/>
                <a:gd name="T28" fmla="*/ 22 w 52"/>
                <a:gd name="T29" fmla="*/ 112 h 112"/>
                <a:gd name="T30" fmla="*/ 26 w 52"/>
                <a:gd name="T31" fmla="*/ 108 h 112"/>
                <a:gd name="T32" fmla="*/ 34 w 52"/>
                <a:gd name="T33" fmla="*/ 102 h 112"/>
                <a:gd name="T34" fmla="*/ 40 w 52"/>
                <a:gd name="T35" fmla="*/ 96 h 112"/>
                <a:gd name="T36" fmla="*/ 40 w 52"/>
                <a:gd name="T37" fmla="*/ 92 h 112"/>
                <a:gd name="T38" fmla="*/ 38 w 52"/>
                <a:gd name="T39" fmla="*/ 88 h 112"/>
                <a:gd name="T40" fmla="*/ 38 w 52"/>
                <a:gd name="T41" fmla="*/ 84 h 112"/>
                <a:gd name="T42" fmla="*/ 44 w 52"/>
                <a:gd name="T43" fmla="*/ 82 h 112"/>
                <a:gd name="T44" fmla="*/ 48 w 52"/>
                <a:gd name="T45" fmla="*/ 76 h 112"/>
                <a:gd name="T46" fmla="*/ 46 w 52"/>
                <a:gd name="T47" fmla="*/ 68 h 112"/>
                <a:gd name="T48" fmla="*/ 44 w 52"/>
                <a:gd name="T49" fmla="*/ 62 h 112"/>
                <a:gd name="T50" fmla="*/ 42 w 52"/>
                <a:gd name="T51" fmla="*/ 60 h 112"/>
                <a:gd name="T52" fmla="*/ 42 w 52"/>
                <a:gd name="T53" fmla="*/ 54 h 112"/>
                <a:gd name="T54" fmla="*/ 44 w 52"/>
                <a:gd name="T55" fmla="*/ 50 h 112"/>
                <a:gd name="T56" fmla="*/ 48 w 52"/>
                <a:gd name="T57" fmla="*/ 46 h 112"/>
                <a:gd name="T58" fmla="*/ 50 w 52"/>
                <a:gd name="T59" fmla="*/ 44 h 112"/>
                <a:gd name="T60" fmla="*/ 50 w 52"/>
                <a:gd name="T61" fmla="*/ 42 h 112"/>
                <a:gd name="T62" fmla="*/ 48 w 52"/>
                <a:gd name="T63" fmla="*/ 40 h 112"/>
                <a:gd name="T64" fmla="*/ 46 w 52"/>
                <a:gd name="T65" fmla="*/ 36 h 112"/>
                <a:gd name="T66" fmla="*/ 44 w 52"/>
                <a:gd name="T67" fmla="*/ 28 h 112"/>
                <a:gd name="T68" fmla="*/ 46 w 52"/>
                <a:gd name="T69" fmla="*/ 24 h 112"/>
                <a:gd name="T70" fmla="*/ 52 w 52"/>
                <a:gd name="T71" fmla="*/ 20 h 112"/>
                <a:gd name="T72" fmla="*/ 32 w 52"/>
                <a:gd name="T73" fmla="*/ 2 h 112"/>
                <a:gd name="T74" fmla="*/ 30 w 52"/>
                <a:gd name="T75" fmla="*/ 0 h 112"/>
                <a:gd name="T76" fmla="*/ 22 w 52"/>
                <a:gd name="T77" fmla="*/ 2 h 112"/>
                <a:gd name="T78" fmla="*/ 16 w 52"/>
                <a:gd name="T79" fmla="*/ 4 h 112"/>
                <a:gd name="T80" fmla="*/ 12 w 52"/>
                <a:gd name="T81" fmla="*/ 8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112"/>
                <a:gd name="T125" fmla="*/ 52 w 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112">
                  <a:moveTo>
                    <a:pt x="10" y="12"/>
                  </a:moveTo>
                  <a:lnTo>
                    <a:pt x="8" y="12"/>
                  </a:lnTo>
                  <a:lnTo>
                    <a:pt x="8" y="14"/>
                  </a:lnTo>
                  <a:lnTo>
                    <a:pt x="6" y="18"/>
                  </a:lnTo>
                  <a:lnTo>
                    <a:pt x="4" y="22"/>
                  </a:lnTo>
                  <a:lnTo>
                    <a:pt x="4" y="28"/>
                  </a:lnTo>
                  <a:lnTo>
                    <a:pt x="4" y="30"/>
                  </a:lnTo>
                  <a:lnTo>
                    <a:pt x="4" y="32"/>
                  </a:lnTo>
                  <a:lnTo>
                    <a:pt x="4" y="36"/>
                  </a:lnTo>
                  <a:lnTo>
                    <a:pt x="2" y="38"/>
                  </a:lnTo>
                  <a:lnTo>
                    <a:pt x="0" y="40"/>
                  </a:lnTo>
                  <a:lnTo>
                    <a:pt x="0" y="42"/>
                  </a:lnTo>
                  <a:lnTo>
                    <a:pt x="0" y="46"/>
                  </a:lnTo>
                  <a:lnTo>
                    <a:pt x="0" y="48"/>
                  </a:lnTo>
                  <a:lnTo>
                    <a:pt x="2" y="50"/>
                  </a:lnTo>
                  <a:lnTo>
                    <a:pt x="2" y="52"/>
                  </a:lnTo>
                  <a:lnTo>
                    <a:pt x="2" y="54"/>
                  </a:lnTo>
                  <a:lnTo>
                    <a:pt x="2" y="56"/>
                  </a:lnTo>
                  <a:lnTo>
                    <a:pt x="2" y="58"/>
                  </a:lnTo>
                  <a:lnTo>
                    <a:pt x="4" y="62"/>
                  </a:lnTo>
                  <a:lnTo>
                    <a:pt x="6" y="64"/>
                  </a:lnTo>
                  <a:lnTo>
                    <a:pt x="8" y="64"/>
                  </a:lnTo>
                  <a:lnTo>
                    <a:pt x="10" y="66"/>
                  </a:lnTo>
                  <a:lnTo>
                    <a:pt x="10" y="68"/>
                  </a:lnTo>
                  <a:lnTo>
                    <a:pt x="12" y="76"/>
                  </a:lnTo>
                  <a:lnTo>
                    <a:pt x="14" y="88"/>
                  </a:lnTo>
                  <a:lnTo>
                    <a:pt x="18" y="102"/>
                  </a:lnTo>
                  <a:lnTo>
                    <a:pt x="22" y="112"/>
                  </a:lnTo>
                  <a:lnTo>
                    <a:pt x="24" y="112"/>
                  </a:lnTo>
                  <a:lnTo>
                    <a:pt x="26" y="108"/>
                  </a:lnTo>
                  <a:lnTo>
                    <a:pt x="30" y="106"/>
                  </a:lnTo>
                  <a:lnTo>
                    <a:pt x="34" y="102"/>
                  </a:lnTo>
                  <a:lnTo>
                    <a:pt x="36" y="98"/>
                  </a:lnTo>
                  <a:lnTo>
                    <a:pt x="40" y="96"/>
                  </a:lnTo>
                  <a:lnTo>
                    <a:pt x="40" y="92"/>
                  </a:lnTo>
                  <a:lnTo>
                    <a:pt x="38" y="90"/>
                  </a:lnTo>
                  <a:lnTo>
                    <a:pt x="38" y="88"/>
                  </a:lnTo>
                  <a:lnTo>
                    <a:pt x="38" y="86"/>
                  </a:lnTo>
                  <a:lnTo>
                    <a:pt x="38" y="84"/>
                  </a:lnTo>
                  <a:lnTo>
                    <a:pt x="42" y="82"/>
                  </a:lnTo>
                  <a:lnTo>
                    <a:pt x="44" y="82"/>
                  </a:lnTo>
                  <a:lnTo>
                    <a:pt x="46" y="80"/>
                  </a:lnTo>
                  <a:lnTo>
                    <a:pt x="48" y="76"/>
                  </a:lnTo>
                  <a:lnTo>
                    <a:pt x="48" y="72"/>
                  </a:lnTo>
                  <a:lnTo>
                    <a:pt x="46" y="68"/>
                  </a:lnTo>
                  <a:lnTo>
                    <a:pt x="46" y="64"/>
                  </a:lnTo>
                  <a:lnTo>
                    <a:pt x="44" y="62"/>
                  </a:lnTo>
                  <a:lnTo>
                    <a:pt x="44" y="60"/>
                  </a:lnTo>
                  <a:lnTo>
                    <a:pt x="42" y="60"/>
                  </a:lnTo>
                  <a:lnTo>
                    <a:pt x="42" y="56"/>
                  </a:lnTo>
                  <a:lnTo>
                    <a:pt x="42" y="54"/>
                  </a:lnTo>
                  <a:lnTo>
                    <a:pt x="44" y="50"/>
                  </a:lnTo>
                  <a:lnTo>
                    <a:pt x="46" y="48"/>
                  </a:lnTo>
                  <a:lnTo>
                    <a:pt x="48" y="46"/>
                  </a:lnTo>
                  <a:lnTo>
                    <a:pt x="50" y="46"/>
                  </a:lnTo>
                  <a:lnTo>
                    <a:pt x="50" y="44"/>
                  </a:lnTo>
                  <a:lnTo>
                    <a:pt x="50" y="42"/>
                  </a:lnTo>
                  <a:lnTo>
                    <a:pt x="48" y="40"/>
                  </a:lnTo>
                  <a:lnTo>
                    <a:pt x="46" y="38"/>
                  </a:lnTo>
                  <a:lnTo>
                    <a:pt x="46" y="36"/>
                  </a:lnTo>
                  <a:lnTo>
                    <a:pt x="44" y="32"/>
                  </a:lnTo>
                  <a:lnTo>
                    <a:pt x="44" y="28"/>
                  </a:lnTo>
                  <a:lnTo>
                    <a:pt x="46" y="26"/>
                  </a:lnTo>
                  <a:lnTo>
                    <a:pt x="46" y="24"/>
                  </a:lnTo>
                  <a:lnTo>
                    <a:pt x="50" y="22"/>
                  </a:lnTo>
                  <a:lnTo>
                    <a:pt x="52" y="20"/>
                  </a:lnTo>
                  <a:lnTo>
                    <a:pt x="48" y="12"/>
                  </a:lnTo>
                  <a:lnTo>
                    <a:pt x="32" y="2"/>
                  </a:lnTo>
                  <a:lnTo>
                    <a:pt x="30" y="0"/>
                  </a:lnTo>
                  <a:lnTo>
                    <a:pt x="26" y="0"/>
                  </a:lnTo>
                  <a:lnTo>
                    <a:pt x="22" y="2"/>
                  </a:lnTo>
                  <a:lnTo>
                    <a:pt x="18" y="4"/>
                  </a:lnTo>
                  <a:lnTo>
                    <a:pt x="16" y="4"/>
                  </a:lnTo>
                  <a:lnTo>
                    <a:pt x="14" y="6"/>
                  </a:lnTo>
                  <a:lnTo>
                    <a:pt x="12" y="8"/>
                  </a:lnTo>
                  <a:lnTo>
                    <a:pt x="10" y="1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4" name="Freeform 275">
              <a:extLst>
                <a:ext uri="{FF2B5EF4-FFF2-40B4-BE49-F238E27FC236}">
                  <a16:creationId xmlns:a16="http://schemas.microsoft.com/office/drawing/2014/main" xmlns="" id="{9D1AF741-986F-49E6-9326-2567EFA85471}"/>
                </a:ext>
              </a:extLst>
            </p:cNvPr>
            <p:cNvSpPr>
              <a:spLocks/>
            </p:cNvSpPr>
            <p:nvPr/>
          </p:nvSpPr>
          <p:spPr bwMode="gray">
            <a:xfrm>
              <a:off x="963" y="2654"/>
              <a:ext cx="206" cy="202"/>
            </a:xfrm>
            <a:custGeom>
              <a:avLst/>
              <a:gdLst>
                <a:gd name="T0" fmla="*/ 200 w 206"/>
                <a:gd name="T1" fmla="*/ 34 h 202"/>
                <a:gd name="T2" fmla="*/ 192 w 206"/>
                <a:gd name="T3" fmla="*/ 30 h 202"/>
                <a:gd name="T4" fmla="*/ 182 w 206"/>
                <a:gd name="T5" fmla="*/ 24 h 202"/>
                <a:gd name="T6" fmla="*/ 174 w 206"/>
                <a:gd name="T7" fmla="*/ 22 h 202"/>
                <a:gd name="T8" fmla="*/ 170 w 206"/>
                <a:gd name="T9" fmla="*/ 22 h 202"/>
                <a:gd name="T10" fmla="*/ 162 w 206"/>
                <a:gd name="T11" fmla="*/ 22 h 202"/>
                <a:gd name="T12" fmla="*/ 148 w 206"/>
                <a:gd name="T13" fmla="*/ 26 h 202"/>
                <a:gd name="T14" fmla="*/ 138 w 206"/>
                <a:gd name="T15" fmla="*/ 28 h 202"/>
                <a:gd name="T16" fmla="*/ 136 w 206"/>
                <a:gd name="T17" fmla="*/ 34 h 202"/>
                <a:gd name="T18" fmla="*/ 138 w 206"/>
                <a:gd name="T19" fmla="*/ 42 h 202"/>
                <a:gd name="T20" fmla="*/ 140 w 206"/>
                <a:gd name="T21" fmla="*/ 46 h 202"/>
                <a:gd name="T22" fmla="*/ 138 w 206"/>
                <a:gd name="T23" fmla="*/ 54 h 202"/>
                <a:gd name="T24" fmla="*/ 122 w 206"/>
                <a:gd name="T25" fmla="*/ 56 h 202"/>
                <a:gd name="T26" fmla="*/ 106 w 206"/>
                <a:gd name="T27" fmla="*/ 52 h 202"/>
                <a:gd name="T28" fmla="*/ 96 w 206"/>
                <a:gd name="T29" fmla="*/ 44 h 202"/>
                <a:gd name="T30" fmla="*/ 88 w 206"/>
                <a:gd name="T31" fmla="*/ 36 h 202"/>
                <a:gd name="T32" fmla="*/ 84 w 206"/>
                <a:gd name="T33" fmla="*/ 26 h 202"/>
                <a:gd name="T34" fmla="*/ 80 w 206"/>
                <a:gd name="T35" fmla="*/ 18 h 202"/>
                <a:gd name="T36" fmla="*/ 78 w 206"/>
                <a:gd name="T37" fmla="*/ 16 h 202"/>
                <a:gd name="T38" fmla="*/ 56 w 206"/>
                <a:gd name="T39" fmla="*/ 10 h 202"/>
                <a:gd name="T40" fmla="*/ 46 w 206"/>
                <a:gd name="T41" fmla="*/ 6 h 202"/>
                <a:gd name="T42" fmla="*/ 38 w 206"/>
                <a:gd name="T43" fmla="*/ 4 h 202"/>
                <a:gd name="T44" fmla="*/ 24 w 206"/>
                <a:gd name="T45" fmla="*/ 0 h 202"/>
                <a:gd name="T46" fmla="*/ 24 w 206"/>
                <a:gd name="T47" fmla="*/ 4 h 202"/>
                <a:gd name="T48" fmla="*/ 26 w 206"/>
                <a:gd name="T49" fmla="*/ 12 h 202"/>
                <a:gd name="T50" fmla="*/ 24 w 206"/>
                <a:gd name="T51" fmla="*/ 18 h 202"/>
                <a:gd name="T52" fmla="*/ 22 w 206"/>
                <a:gd name="T53" fmla="*/ 20 h 202"/>
                <a:gd name="T54" fmla="*/ 18 w 206"/>
                <a:gd name="T55" fmla="*/ 20 h 202"/>
                <a:gd name="T56" fmla="*/ 16 w 206"/>
                <a:gd name="T57" fmla="*/ 22 h 202"/>
                <a:gd name="T58" fmla="*/ 18 w 206"/>
                <a:gd name="T59" fmla="*/ 30 h 202"/>
                <a:gd name="T60" fmla="*/ 18 w 206"/>
                <a:gd name="T61" fmla="*/ 30 h 202"/>
                <a:gd name="T62" fmla="*/ 16 w 206"/>
                <a:gd name="T63" fmla="*/ 34 h 202"/>
                <a:gd name="T64" fmla="*/ 12 w 206"/>
                <a:gd name="T65" fmla="*/ 40 h 202"/>
                <a:gd name="T66" fmla="*/ 6 w 206"/>
                <a:gd name="T67" fmla="*/ 46 h 202"/>
                <a:gd name="T68" fmla="*/ 2 w 206"/>
                <a:gd name="T69" fmla="*/ 50 h 202"/>
                <a:gd name="T70" fmla="*/ 0 w 206"/>
                <a:gd name="T71" fmla="*/ 50 h 202"/>
                <a:gd name="T72" fmla="*/ 2 w 206"/>
                <a:gd name="T73" fmla="*/ 54 h 202"/>
                <a:gd name="T74" fmla="*/ 4 w 206"/>
                <a:gd name="T75" fmla="*/ 60 h 202"/>
                <a:gd name="T76" fmla="*/ 4 w 206"/>
                <a:gd name="T77" fmla="*/ 72 h 202"/>
                <a:gd name="T78" fmla="*/ 6 w 206"/>
                <a:gd name="T79" fmla="*/ 80 h 202"/>
                <a:gd name="T80" fmla="*/ 8 w 206"/>
                <a:gd name="T81" fmla="*/ 82 h 202"/>
                <a:gd name="T82" fmla="*/ 12 w 206"/>
                <a:gd name="T83" fmla="*/ 88 h 202"/>
                <a:gd name="T84" fmla="*/ 12 w 206"/>
                <a:gd name="T85" fmla="*/ 96 h 202"/>
                <a:gd name="T86" fmla="*/ 12 w 206"/>
                <a:gd name="T87" fmla="*/ 106 h 202"/>
                <a:gd name="T88" fmla="*/ 10 w 206"/>
                <a:gd name="T89" fmla="*/ 108 h 202"/>
                <a:gd name="T90" fmla="*/ 14 w 206"/>
                <a:gd name="T91" fmla="*/ 112 h 202"/>
                <a:gd name="T92" fmla="*/ 14 w 206"/>
                <a:gd name="T93" fmla="*/ 122 h 202"/>
                <a:gd name="T94" fmla="*/ 30 w 206"/>
                <a:gd name="T95" fmla="*/ 142 h 202"/>
                <a:gd name="T96" fmla="*/ 36 w 206"/>
                <a:gd name="T97" fmla="*/ 142 h 202"/>
                <a:gd name="T98" fmla="*/ 40 w 206"/>
                <a:gd name="T99" fmla="*/ 146 h 202"/>
                <a:gd name="T100" fmla="*/ 44 w 206"/>
                <a:gd name="T101" fmla="*/ 152 h 202"/>
                <a:gd name="T102" fmla="*/ 48 w 206"/>
                <a:gd name="T103" fmla="*/ 158 h 202"/>
                <a:gd name="T104" fmla="*/ 184 w 206"/>
                <a:gd name="T105" fmla="*/ 202 h 202"/>
                <a:gd name="T106" fmla="*/ 206 w 206"/>
                <a:gd name="T107" fmla="*/ 184 h 20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06"/>
                <a:gd name="T163" fmla="*/ 0 h 202"/>
                <a:gd name="T164" fmla="*/ 206 w 206"/>
                <a:gd name="T165" fmla="*/ 202 h 20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06" h="202">
                  <a:moveTo>
                    <a:pt x="206" y="34"/>
                  </a:moveTo>
                  <a:lnTo>
                    <a:pt x="200" y="34"/>
                  </a:lnTo>
                  <a:lnTo>
                    <a:pt x="196" y="32"/>
                  </a:lnTo>
                  <a:lnTo>
                    <a:pt x="192" y="30"/>
                  </a:lnTo>
                  <a:lnTo>
                    <a:pt x="186" y="26"/>
                  </a:lnTo>
                  <a:lnTo>
                    <a:pt x="182" y="24"/>
                  </a:lnTo>
                  <a:lnTo>
                    <a:pt x="176" y="24"/>
                  </a:lnTo>
                  <a:lnTo>
                    <a:pt x="174" y="22"/>
                  </a:lnTo>
                  <a:lnTo>
                    <a:pt x="172" y="22"/>
                  </a:lnTo>
                  <a:lnTo>
                    <a:pt x="170" y="22"/>
                  </a:lnTo>
                  <a:lnTo>
                    <a:pt x="166" y="22"/>
                  </a:lnTo>
                  <a:lnTo>
                    <a:pt x="162" y="22"/>
                  </a:lnTo>
                  <a:lnTo>
                    <a:pt x="154" y="24"/>
                  </a:lnTo>
                  <a:lnTo>
                    <a:pt x="148" y="26"/>
                  </a:lnTo>
                  <a:lnTo>
                    <a:pt x="142" y="26"/>
                  </a:lnTo>
                  <a:lnTo>
                    <a:pt x="138" y="28"/>
                  </a:lnTo>
                  <a:lnTo>
                    <a:pt x="138" y="32"/>
                  </a:lnTo>
                  <a:lnTo>
                    <a:pt x="136" y="34"/>
                  </a:lnTo>
                  <a:lnTo>
                    <a:pt x="138" y="38"/>
                  </a:lnTo>
                  <a:lnTo>
                    <a:pt x="138" y="42"/>
                  </a:lnTo>
                  <a:lnTo>
                    <a:pt x="140" y="44"/>
                  </a:lnTo>
                  <a:lnTo>
                    <a:pt x="140" y="46"/>
                  </a:lnTo>
                  <a:lnTo>
                    <a:pt x="138" y="54"/>
                  </a:lnTo>
                  <a:lnTo>
                    <a:pt x="132" y="56"/>
                  </a:lnTo>
                  <a:lnTo>
                    <a:pt x="122" y="56"/>
                  </a:lnTo>
                  <a:lnTo>
                    <a:pt x="114" y="54"/>
                  </a:lnTo>
                  <a:lnTo>
                    <a:pt x="106" y="52"/>
                  </a:lnTo>
                  <a:lnTo>
                    <a:pt x="100" y="48"/>
                  </a:lnTo>
                  <a:lnTo>
                    <a:pt x="96" y="44"/>
                  </a:lnTo>
                  <a:lnTo>
                    <a:pt x="90" y="40"/>
                  </a:lnTo>
                  <a:lnTo>
                    <a:pt x="88" y="36"/>
                  </a:lnTo>
                  <a:lnTo>
                    <a:pt x="86" y="30"/>
                  </a:lnTo>
                  <a:lnTo>
                    <a:pt x="84" y="26"/>
                  </a:lnTo>
                  <a:lnTo>
                    <a:pt x="82" y="22"/>
                  </a:lnTo>
                  <a:lnTo>
                    <a:pt x="80" y="18"/>
                  </a:lnTo>
                  <a:lnTo>
                    <a:pt x="78" y="16"/>
                  </a:lnTo>
                  <a:lnTo>
                    <a:pt x="58" y="12"/>
                  </a:lnTo>
                  <a:lnTo>
                    <a:pt x="56" y="10"/>
                  </a:lnTo>
                  <a:lnTo>
                    <a:pt x="52" y="8"/>
                  </a:lnTo>
                  <a:lnTo>
                    <a:pt x="46" y="6"/>
                  </a:lnTo>
                  <a:lnTo>
                    <a:pt x="42" y="4"/>
                  </a:lnTo>
                  <a:lnTo>
                    <a:pt x="38" y="4"/>
                  </a:lnTo>
                  <a:lnTo>
                    <a:pt x="24" y="0"/>
                  </a:lnTo>
                  <a:lnTo>
                    <a:pt x="24" y="2"/>
                  </a:lnTo>
                  <a:lnTo>
                    <a:pt x="24" y="4"/>
                  </a:lnTo>
                  <a:lnTo>
                    <a:pt x="26" y="8"/>
                  </a:lnTo>
                  <a:lnTo>
                    <a:pt x="26" y="12"/>
                  </a:lnTo>
                  <a:lnTo>
                    <a:pt x="26" y="16"/>
                  </a:lnTo>
                  <a:lnTo>
                    <a:pt x="24" y="18"/>
                  </a:lnTo>
                  <a:lnTo>
                    <a:pt x="22" y="20"/>
                  </a:lnTo>
                  <a:lnTo>
                    <a:pt x="20" y="20"/>
                  </a:lnTo>
                  <a:lnTo>
                    <a:pt x="18" y="20"/>
                  </a:lnTo>
                  <a:lnTo>
                    <a:pt x="18" y="22"/>
                  </a:lnTo>
                  <a:lnTo>
                    <a:pt x="16" y="22"/>
                  </a:lnTo>
                  <a:lnTo>
                    <a:pt x="16" y="26"/>
                  </a:lnTo>
                  <a:lnTo>
                    <a:pt x="18" y="30"/>
                  </a:lnTo>
                  <a:lnTo>
                    <a:pt x="18" y="32"/>
                  </a:lnTo>
                  <a:lnTo>
                    <a:pt x="16" y="34"/>
                  </a:lnTo>
                  <a:lnTo>
                    <a:pt x="14" y="36"/>
                  </a:lnTo>
                  <a:lnTo>
                    <a:pt x="12" y="40"/>
                  </a:lnTo>
                  <a:lnTo>
                    <a:pt x="8" y="42"/>
                  </a:lnTo>
                  <a:lnTo>
                    <a:pt x="6" y="46"/>
                  </a:lnTo>
                  <a:lnTo>
                    <a:pt x="2" y="48"/>
                  </a:lnTo>
                  <a:lnTo>
                    <a:pt x="2" y="50"/>
                  </a:lnTo>
                  <a:lnTo>
                    <a:pt x="0" y="50"/>
                  </a:lnTo>
                  <a:lnTo>
                    <a:pt x="2" y="50"/>
                  </a:lnTo>
                  <a:lnTo>
                    <a:pt x="2" y="54"/>
                  </a:lnTo>
                  <a:lnTo>
                    <a:pt x="2" y="56"/>
                  </a:lnTo>
                  <a:lnTo>
                    <a:pt x="4" y="60"/>
                  </a:lnTo>
                  <a:lnTo>
                    <a:pt x="4" y="66"/>
                  </a:lnTo>
                  <a:lnTo>
                    <a:pt x="4" y="72"/>
                  </a:lnTo>
                  <a:lnTo>
                    <a:pt x="6" y="76"/>
                  </a:lnTo>
                  <a:lnTo>
                    <a:pt x="6" y="80"/>
                  </a:lnTo>
                  <a:lnTo>
                    <a:pt x="8" y="82"/>
                  </a:lnTo>
                  <a:lnTo>
                    <a:pt x="10" y="84"/>
                  </a:lnTo>
                  <a:lnTo>
                    <a:pt x="12" y="88"/>
                  </a:lnTo>
                  <a:lnTo>
                    <a:pt x="12" y="92"/>
                  </a:lnTo>
                  <a:lnTo>
                    <a:pt x="12" y="96"/>
                  </a:lnTo>
                  <a:lnTo>
                    <a:pt x="12" y="102"/>
                  </a:lnTo>
                  <a:lnTo>
                    <a:pt x="12" y="106"/>
                  </a:lnTo>
                  <a:lnTo>
                    <a:pt x="10" y="108"/>
                  </a:lnTo>
                  <a:lnTo>
                    <a:pt x="12" y="110"/>
                  </a:lnTo>
                  <a:lnTo>
                    <a:pt x="14" y="112"/>
                  </a:lnTo>
                  <a:lnTo>
                    <a:pt x="14" y="116"/>
                  </a:lnTo>
                  <a:lnTo>
                    <a:pt x="14" y="122"/>
                  </a:lnTo>
                  <a:lnTo>
                    <a:pt x="28" y="142"/>
                  </a:lnTo>
                  <a:lnTo>
                    <a:pt x="30" y="142"/>
                  </a:lnTo>
                  <a:lnTo>
                    <a:pt x="32" y="142"/>
                  </a:lnTo>
                  <a:lnTo>
                    <a:pt x="36" y="142"/>
                  </a:lnTo>
                  <a:lnTo>
                    <a:pt x="40" y="146"/>
                  </a:lnTo>
                  <a:lnTo>
                    <a:pt x="42" y="148"/>
                  </a:lnTo>
                  <a:lnTo>
                    <a:pt x="44" y="152"/>
                  </a:lnTo>
                  <a:lnTo>
                    <a:pt x="46" y="154"/>
                  </a:lnTo>
                  <a:lnTo>
                    <a:pt x="48" y="158"/>
                  </a:lnTo>
                  <a:lnTo>
                    <a:pt x="76" y="156"/>
                  </a:lnTo>
                  <a:lnTo>
                    <a:pt x="184" y="202"/>
                  </a:lnTo>
                  <a:lnTo>
                    <a:pt x="184" y="184"/>
                  </a:lnTo>
                  <a:lnTo>
                    <a:pt x="206" y="184"/>
                  </a:lnTo>
                  <a:lnTo>
                    <a:pt x="206" y="3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5" name="Freeform 276">
              <a:extLst>
                <a:ext uri="{FF2B5EF4-FFF2-40B4-BE49-F238E27FC236}">
                  <a16:creationId xmlns:a16="http://schemas.microsoft.com/office/drawing/2014/main" xmlns="" id="{8343E798-3A5C-4DBA-AD7F-69CF4824060F}"/>
                </a:ext>
              </a:extLst>
            </p:cNvPr>
            <p:cNvSpPr>
              <a:spLocks/>
            </p:cNvSpPr>
            <p:nvPr/>
          </p:nvSpPr>
          <p:spPr bwMode="gray">
            <a:xfrm>
              <a:off x="875" y="2936"/>
              <a:ext cx="146" cy="120"/>
            </a:xfrm>
            <a:custGeom>
              <a:avLst/>
              <a:gdLst>
                <a:gd name="T0" fmla="*/ 142 w 146"/>
                <a:gd name="T1" fmla="*/ 0 h 120"/>
                <a:gd name="T2" fmla="*/ 132 w 146"/>
                <a:gd name="T3" fmla="*/ 2 h 120"/>
                <a:gd name="T4" fmla="*/ 124 w 146"/>
                <a:gd name="T5" fmla="*/ 6 h 120"/>
                <a:gd name="T6" fmla="*/ 120 w 146"/>
                <a:gd name="T7" fmla="*/ 8 h 120"/>
                <a:gd name="T8" fmla="*/ 96 w 146"/>
                <a:gd name="T9" fmla="*/ 4 h 120"/>
                <a:gd name="T10" fmla="*/ 84 w 146"/>
                <a:gd name="T11" fmla="*/ 8 h 120"/>
                <a:gd name="T12" fmla="*/ 76 w 146"/>
                <a:gd name="T13" fmla="*/ 6 h 120"/>
                <a:gd name="T14" fmla="*/ 68 w 146"/>
                <a:gd name="T15" fmla="*/ 12 h 120"/>
                <a:gd name="T16" fmla="*/ 62 w 146"/>
                <a:gd name="T17" fmla="*/ 16 h 120"/>
                <a:gd name="T18" fmla="*/ 58 w 146"/>
                <a:gd name="T19" fmla="*/ 14 h 120"/>
                <a:gd name="T20" fmla="*/ 50 w 146"/>
                <a:gd name="T21" fmla="*/ 10 h 120"/>
                <a:gd name="T22" fmla="*/ 42 w 146"/>
                <a:gd name="T23" fmla="*/ 8 h 120"/>
                <a:gd name="T24" fmla="*/ 40 w 146"/>
                <a:gd name="T25" fmla="*/ 6 h 120"/>
                <a:gd name="T26" fmla="*/ 38 w 146"/>
                <a:gd name="T27" fmla="*/ 6 h 120"/>
                <a:gd name="T28" fmla="*/ 30 w 146"/>
                <a:gd name="T29" fmla="*/ 6 h 120"/>
                <a:gd name="T30" fmla="*/ 16 w 146"/>
                <a:gd name="T31" fmla="*/ 8 h 120"/>
                <a:gd name="T32" fmla="*/ 6 w 146"/>
                <a:gd name="T33" fmla="*/ 14 h 120"/>
                <a:gd name="T34" fmla="*/ 2 w 146"/>
                <a:gd name="T35" fmla="*/ 20 h 120"/>
                <a:gd name="T36" fmla="*/ 4 w 146"/>
                <a:gd name="T37" fmla="*/ 22 h 120"/>
                <a:gd name="T38" fmla="*/ 6 w 146"/>
                <a:gd name="T39" fmla="*/ 28 h 120"/>
                <a:gd name="T40" fmla="*/ 6 w 146"/>
                <a:gd name="T41" fmla="*/ 40 h 120"/>
                <a:gd name="T42" fmla="*/ 6 w 146"/>
                <a:gd name="T43" fmla="*/ 48 h 120"/>
                <a:gd name="T44" fmla="*/ 2 w 146"/>
                <a:gd name="T45" fmla="*/ 54 h 120"/>
                <a:gd name="T46" fmla="*/ 0 w 146"/>
                <a:gd name="T47" fmla="*/ 64 h 120"/>
                <a:gd name="T48" fmla="*/ 0 w 146"/>
                <a:gd name="T49" fmla="*/ 100 h 120"/>
                <a:gd name="T50" fmla="*/ 16 w 146"/>
                <a:gd name="T51" fmla="*/ 100 h 120"/>
                <a:gd name="T52" fmla="*/ 34 w 146"/>
                <a:gd name="T53" fmla="*/ 112 h 120"/>
                <a:gd name="T54" fmla="*/ 52 w 146"/>
                <a:gd name="T55" fmla="*/ 118 h 120"/>
                <a:gd name="T56" fmla="*/ 76 w 146"/>
                <a:gd name="T57" fmla="*/ 120 h 120"/>
                <a:gd name="T58" fmla="*/ 94 w 146"/>
                <a:gd name="T59" fmla="*/ 102 h 120"/>
                <a:gd name="T60" fmla="*/ 96 w 146"/>
                <a:gd name="T61" fmla="*/ 86 h 120"/>
                <a:gd name="T62" fmla="*/ 100 w 146"/>
                <a:gd name="T63" fmla="*/ 80 h 120"/>
                <a:gd name="T64" fmla="*/ 108 w 146"/>
                <a:gd name="T65" fmla="*/ 72 h 120"/>
                <a:gd name="T66" fmla="*/ 118 w 146"/>
                <a:gd name="T67" fmla="*/ 68 h 120"/>
                <a:gd name="T68" fmla="*/ 122 w 146"/>
                <a:gd name="T69" fmla="*/ 72 h 120"/>
                <a:gd name="T70" fmla="*/ 126 w 146"/>
                <a:gd name="T71" fmla="*/ 72 h 120"/>
                <a:gd name="T72" fmla="*/ 132 w 146"/>
                <a:gd name="T73" fmla="*/ 68 h 120"/>
                <a:gd name="T74" fmla="*/ 138 w 146"/>
                <a:gd name="T75" fmla="*/ 56 h 120"/>
                <a:gd name="T76" fmla="*/ 142 w 146"/>
                <a:gd name="T77" fmla="*/ 46 h 120"/>
                <a:gd name="T78" fmla="*/ 144 w 146"/>
                <a:gd name="T79" fmla="*/ 36 h 120"/>
                <a:gd name="T80" fmla="*/ 146 w 146"/>
                <a:gd name="T81" fmla="*/ 24 h 120"/>
                <a:gd name="T82" fmla="*/ 144 w 146"/>
                <a:gd name="T83" fmla="*/ 14 h 120"/>
                <a:gd name="T84" fmla="*/ 146 w 146"/>
                <a:gd name="T85" fmla="*/ 4 h 120"/>
                <a:gd name="T86" fmla="*/ 146 w 146"/>
                <a:gd name="T87" fmla="*/ 0 h 1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20"/>
                <a:gd name="T134" fmla="*/ 146 w 146"/>
                <a:gd name="T135" fmla="*/ 120 h 1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20">
                  <a:moveTo>
                    <a:pt x="146" y="0"/>
                  </a:moveTo>
                  <a:lnTo>
                    <a:pt x="142" y="0"/>
                  </a:lnTo>
                  <a:lnTo>
                    <a:pt x="136" y="0"/>
                  </a:lnTo>
                  <a:lnTo>
                    <a:pt x="132" y="2"/>
                  </a:lnTo>
                  <a:lnTo>
                    <a:pt x="126" y="4"/>
                  </a:lnTo>
                  <a:lnTo>
                    <a:pt x="124" y="6"/>
                  </a:lnTo>
                  <a:lnTo>
                    <a:pt x="120" y="6"/>
                  </a:lnTo>
                  <a:lnTo>
                    <a:pt x="120" y="8"/>
                  </a:lnTo>
                  <a:lnTo>
                    <a:pt x="108" y="2"/>
                  </a:lnTo>
                  <a:lnTo>
                    <a:pt x="96" y="4"/>
                  </a:lnTo>
                  <a:lnTo>
                    <a:pt x="88" y="6"/>
                  </a:lnTo>
                  <a:lnTo>
                    <a:pt x="84" y="8"/>
                  </a:lnTo>
                  <a:lnTo>
                    <a:pt x="80" y="6"/>
                  </a:lnTo>
                  <a:lnTo>
                    <a:pt x="76" y="6"/>
                  </a:lnTo>
                  <a:lnTo>
                    <a:pt x="70" y="8"/>
                  </a:lnTo>
                  <a:lnTo>
                    <a:pt x="68" y="12"/>
                  </a:lnTo>
                  <a:lnTo>
                    <a:pt x="64" y="14"/>
                  </a:lnTo>
                  <a:lnTo>
                    <a:pt x="62" y="16"/>
                  </a:lnTo>
                  <a:lnTo>
                    <a:pt x="58" y="14"/>
                  </a:lnTo>
                  <a:lnTo>
                    <a:pt x="54" y="10"/>
                  </a:lnTo>
                  <a:lnTo>
                    <a:pt x="50" y="10"/>
                  </a:lnTo>
                  <a:lnTo>
                    <a:pt x="46" y="8"/>
                  </a:lnTo>
                  <a:lnTo>
                    <a:pt x="42" y="8"/>
                  </a:lnTo>
                  <a:lnTo>
                    <a:pt x="40" y="6"/>
                  </a:lnTo>
                  <a:lnTo>
                    <a:pt x="38" y="6"/>
                  </a:lnTo>
                  <a:lnTo>
                    <a:pt x="34" y="6"/>
                  </a:lnTo>
                  <a:lnTo>
                    <a:pt x="30" y="6"/>
                  </a:lnTo>
                  <a:lnTo>
                    <a:pt x="22" y="6"/>
                  </a:lnTo>
                  <a:lnTo>
                    <a:pt x="16" y="8"/>
                  </a:lnTo>
                  <a:lnTo>
                    <a:pt x="10" y="12"/>
                  </a:lnTo>
                  <a:lnTo>
                    <a:pt x="6" y="14"/>
                  </a:lnTo>
                  <a:lnTo>
                    <a:pt x="4" y="18"/>
                  </a:lnTo>
                  <a:lnTo>
                    <a:pt x="2" y="20"/>
                  </a:lnTo>
                  <a:lnTo>
                    <a:pt x="4" y="22"/>
                  </a:lnTo>
                  <a:lnTo>
                    <a:pt x="4" y="24"/>
                  </a:lnTo>
                  <a:lnTo>
                    <a:pt x="6" y="28"/>
                  </a:lnTo>
                  <a:lnTo>
                    <a:pt x="6" y="34"/>
                  </a:lnTo>
                  <a:lnTo>
                    <a:pt x="6" y="40"/>
                  </a:lnTo>
                  <a:lnTo>
                    <a:pt x="6" y="46"/>
                  </a:lnTo>
                  <a:lnTo>
                    <a:pt x="6" y="48"/>
                  </a:lnTo>
                  <a:lnTo>
                    <a:pt x="4" y="50"/>
                  </a:lnTo>
                  <a:lnTo>
                    <a:pt x="2" y="54"/>
                  </a:lnTo>
                  <a:lnTo>
                    <a:pt x="2" y="58"/>
                  </a:lnTo>
                  <a:lnTo>
                    <a:pt x="0" y="64"/>
                  </a:lnTo>
                  <a:lnTo>
                    <a:pt x="0" y="70"/>
                  </a:lnTo>
                  <a:lnTo>
                    <a:pt x="0" y="100"/>
                  </a:lnTo>
                  <a:lnTo>
                    <a:pt x="14" y="98"/>
                  </a:lnTo>
                  <a:lnTo>
                    <a:pt x="16" y="100"/>
                  </a:lnTo>
                  <a:lnTo>
                    <a:pt x="24" y="106"/>
                  </a:lnTo>
                  <a:lnTo>
                    <a:pt x="34" y="112"/>
                  </a:lnTo>
                  <a:lnTo>
                    <a:pt x="48" y="118"/>
                  </a:lnTo>
                  <a:lnTo>
                    <a:pt x="52" y="118"/>
                  </a:lnTo>
                  <a:lnTo>
                    <a:pt x="62" y="120"/>
                  </a:lnTo>
                  <a:lnTo>
                    <a:pt x="76" y="120"/>
                  </a:lnTo>
                  <a:lnTo>
                    <a:pt x="86" y="120"/>
                  </a:lnTo>
                  <a:lnTo>
                    <a:pt x="94" y="102"/>
                  </a:lnTo>
                  <a:lnTo>
                    <a:pt x="94" y="88"/>
                  </a:lnTo>
                  <a:lnTo>
                    <a:pt x="96" y="86"/>
                  </a:lnTo>
                  <a:lnTo>
                    <a:pt x="98" y="84"/>
                  </a:lnTo>
                  <a:lnTo>
                    <a:pt x="100" y="80"/>
                  </a:lnTo>
                  <a:lnTo>
                    <a:pt x="104" y="76"/>
                  </a:lnTo>
                  <a:lnTo>
                    <a:pt x="108" y="72"/>
                  </a:lnTo>
                  <a:lnTo>
                    <a:pt x="112" y="70"/>
                  </a:lnTo>
                  <a:lnTo>
                    <a:pt x="118" y="68"/>
                  </a:lnTo>
                  <a:lnTo>
                    <a:pt x="122" y="72"/>
                  </a:lnTo>
                  <a:lnTo>
                    <a:pt x="124" y="72"/>
                  </a:lnTo>
                  <a:lnTo>
                    <a:pt x="126" y="72"/>
                  </a:lnTo>
                  <a:lnTo>
                    <a:pt x="128" y="70"/>
                  </a:lnTo>
                  <a:lnTo>
                    <a:pt x="132" y="68"/>
                  </a:lnTo>
                  <a:lnTo>
                    <a:pt x="136" y="64"/>
                  </a:lnTo>
                  <a:lnTo>
                    <a:pt x="138" y="56"/>
                  </a:lnTo>
                  <a:lnTo>
                    <a:pt x="142" y="46"/>
                  </a:lnTo>
                  <a:lnTo>
                    <a:pt x="144" y="42"/>
                  </a:lnTo>
                  <a:lnTo>
                    <a:pt x="144" y="36"/>
                  </a:lnTo>
                  <a:lnTo>
                    <a:pt x="146" y="30"/>
                  </a:lnTo>
                  <a:lnTo>
                    <a:pt x="146" y="24"/>
                  </a:lnTo>
                  <a:lnTo>
                    <a:pt x="144" y="18"/>
                  </a:lnTo>
                  <a:lnTo>
                    <a:pt x="144" y="14"/>
                  </a:lnTo>
                  <a:lnTo>
                    <a:pt x="144" y="8"/>
                  </a:lnTo>
                  <a:lnTo>
                    <a:pt x="146" y="4"/>
                  </a:lnTo>
                  <a:lnTo>
                    <a:pt x="146" y="2"/>
                  </a:lnTo>
                  <a:lnTo>
                    <a:pt x="14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6" name="Freeform 277">
              <a:extLst>
                <a:ext uri="{FF2B5EF4-FFF2-40B4-BE49-F238E27FC236}">
                  <a16:creationId xmlns:a16="http://schemas.microsoft.com/office/drawing/2014/main" xmlns="" id="{620A220D-0752-41EA-AA81-E9767191E01C}"/>
                </a:ext>
              </a:extLst>
            </p:cNvPr>
            <p:cNvSpPr>
              <a:spLocks/>
            </p:cNvSpPr>
            <p:nvPr/>
          </p:nvSpPr>
          <p:spPr bwMode="gray">
            <a:xfrm>
              <a:off x="995" y="2796"/>
              <a:ext cx="52" cy="132"/>
            </a:xfrm>
            <a:custGeom>
              <a:avLst/>
              <a:gdLst>
                <a:gd name="T0" fmla="*/ 28 w 52"/>
                <a:gd name="T1" fmla="*/ 132 h 132"/>
                <a:gd name="T2" fmla="*/ 30 w 52"/>
                <a:gd name="T3" fmla="*/ 118 h 132"/>
                <a:gd name="T4" fmla="*/ 30 w 52"/>
                <a:gd name="T5" fmla="*/ 118 h 132"/>
                <a:gd name="T6" fmla="*/ 30 w 52"/>
                <a:gd name="T7" fmla="*/ 116 h 132"/>
                <a:gd name="T8" fmla="*/ 32 w 52"/>
                <a:gd name="T9" fmla="*/ 112 h 132"/>
                <a:gd name="T10" fmla="*/ 32 w 52"/>
                <a:gd name="T11" fmla="*/ 108 h 132"/>
                <a:gd name="T12" fmla="*/ 36 w 52"/>
                <a:gd name="T13" fmla="*/ 104 h 132"/>
                <a:gd name="T14" fmla="*/ 40 w 52"/>
                <a:gd name="T15" fmla="*/ 100 h 132"/>
                <a:gd name="T16" fmla="*/ 44 w 52"/>
                <a:gd name="T17" fmla="*/ 96 h 132"/>
                <a:gd name="T18" fmla="*/ 44 w 52"/>
                <a:gd name="T19" fmla="*/ 92 h 132"/>
                <a:gd name="T20" fmla="*/ 44 w 52"/>
                <a:gd name="T21" fmla="*/ 80 h 132"/>
                <a:gd name="T22" fmla="*/ 44 w 52"/>
                <a:gd name="T23" fmla="*/ 66 h 132"/>
                <a:gd name="T24" fmla="*/ 46 w 52"/>
                <a:gd name="T25" fmla="*/ 52 h 132"/>
                <a:gd name="T26" fmla="*/ 52 w 52"/>
                <a:gd name="T27" fmla="*/ 44 h 132"/>
                <a:gd name="T28" fmla="*/ 50 w 52"/>
                <a:gd name="T29" fmla="*/ 44 h 132"/>
                <a:gd name="T30" fmla="*/ 50 w 52"/>
                <a:gd name="T31" fmla="*/ 40 h 132"/>
                <a:gd name="T32" fmla="*/ 48 w 52"/>
                <a:gd name="T33" fmla="*/ 36 h 132"/>
                <a:gd name="T34" fmla="*/ 46 w 52"/>
                <a:gd name="T35" fmla="*/ 30 h 132"/>
                <a:gd name="T36" fmla="*/ 44 w 52"/>
                <a:gd name="T37" fmla="*/ 24 h 132"/>
                <a:gd name="T38" fmla="*/ 44 w 52"/>
                <a:gd name="T39" fmla="*/ 20 h 132"/>
                <a:gd name="T40" fmla="*/ 44 w 52"/>
                <a:gd name="T41" fmla="*/ 14 h 132"/>
                <a:gd name="T42" fmla="*/ 16 w 52"/>
                <a:gd name="T43" fmla="*/ 16 h 132"/>
                <a:gd name="T44" fmla="*/ 16 w 52"/>
                <a:gd name="T45" fmla="*/ 14 h 132"/>
                <a:gd name="T46" fmla="*/ 14 w 52"/>
                <a:gd name="T47" fmla="*/ 12 h 132"/>
                <a:gd name="T48" fmla="*/ 12 w 52"/>
                <a:gd name="T49" fmla="*/ 8 h 132"/>
                <a:gd name="T50" fmla="*/ 8 w 52"/>
                <a:gd name="T51" fmla="*/ 4 h 132"/>
                <a:gd name="T52" fmla="*/ 4 w 52"/>
                <a:gd name="T53" fmla="*/ 2 h 132"/>
                <a:gd name="T54" fmla="*/ 0 w 52"/>
                <a:gd name="T55" fmla="*/ 0 h 13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2"/>
                <a:gd name="T85" fmla="*/ 0 h 132"/>
                <a:gd name="T86" fmla="*/ 52 w 52"/>
                <a:gd name="T87" fmla="*/ 132 h 13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2" h="132">
                  <a:moveTo>
                    <a:pt x="28" y="132"/>
                  </a:moveTo>
                  <a:lnTo>
                    <a:pt x="30" y="118"/>
                  </a:lnTo>
                  <a:lnTo>
                    <a:pt x="30" y="116"/>
                  </a:lnTo>
                  <a:lnTo>
                    <a:pt x="32" y="112"/>
                  </a:lnTo>
                  <a:lnTo>
                    <a:pt x="32" y="108"/>
                  </a:lnTo>
                  <a:lnTo>
                    <a:pt x="36" y="104"/>
                  </a:lnTo>
                  <a:lnTo>
                    <a:pt x="40" y="100"/>
                  </a:lnTo>
                  <a:lnTo>
                    <a:pt x="44" y="96"/>
                  </a:lnTo>
                  <a:lnTo>
                    <a:pt x="44" y="92"/>
                  </a:lnTo>
                  <a:lnTo>
                    <a:pt x="44" y="80"/>
                  </a:lnTo>
                  <a:lnTo>
                    <a:pt x="44" y="66"/>
                  </a:lnTo>
                  <a:lnTo>
                    <a:pt x="46" y="52"/>
                  </a:lnTo>
                  <a:lnTo>
                    <a:pt x="52" y="44"/>
                  </a:lnTo>
                  <a:lnTo>
                    <a:pt x="50" y="44"/>
                  </a:lnTo>
                  <a:lnTo>
                    <a:pt x="50" y="40"/>
                  </a:lnTo>
                  <a:lnTo>
                    <a:pt x="48" y="36"/>
                  </a:lnTo>
                  <a:lnTo>
                    <a:pt x="46" y="30"/>
                  </a:lnTo>
                  <a:lnTo>
                    <a:pt x="44" y="24"/>
                  </a:lnTo>
                  <a:lnTo>
                    <a:pt x="44" y="20"/>
                  </a:lnTo>
                  <a:lnTo>
                    <a:pt x="44" y="14"/>
                  </a:lnTo>
                  <a:lnTo>
                    <a:pt x="16" y="16"/>
                  </a:lnTo>
                  <a:lnTo>
                    <a:pt x="16" y="14"/>
                  </a:lnTo>
                  <a:lnTo>
                    <a:pt x="14" y="12"/>
                  </a:lnTo>
                  <a:lnTo>
                    <a:pt x="12" y="8"/>
                  </a:lnTo>
                  <a:lnTo>
                    <a:pt x="8" y="4"/>
                  </a:lnTo>
                  <a:lnTo>
                    <a:pt x="4" y="2"/>
                  </a:lnTo>
                  <a:lnTo>
                    <a:pt x="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7" name="Freeform 278">
              <a:extLst>
                <a:ext uri="{FF2B5EF4-FFF2-40B4-BE49-F238E27FC236}">
                  <a16:creationId xmlns:a16="http://schemas.microsoft.com/office/drawing/2014/main" xmlns="" id="{FF6C0399-DAFD-4B6E-9481-912AE5A3C1B8}"/>
                </a:ext>
              </a:extLst>
            </p:cNvPr>
            <p:cNvSpPr>
              <a:spLocks/>
            </p:cNvSpPr>
            <p:nvPr/>
          </p:nvSpPr>
          <p:spPr bwMode="gray">
            <a:xfrm>
              <a:off x="829" y="2796"/>
              <a:ext cx="218" cy="162"/>
            </a:xfrm>
            <a:custGeom>
              <a:avLst/>
              <a:gdLst>
                <a:gd name="T0" fmla="*/ 94 w 218"/>
                <a:gd name="T1" fmla="*/ 36 h 162"/>
                <a:gd name="T2" fmla="*/ 78 w 218"/>
                <a:gd name="T3" fmla="*/ 40 h 162"/>
                <a:gd name="T4" fmla="*/ 62 w 218"/>
                <a:gd name="T5" fmla="*/ 42 h 162"/>
                <a:gd name="T6" fmla="*/ 60 w 218"/>
                <a:gd name="T7" fmla="*/ 62 h 162"/>
                <a:gd name="T8" fmla="*/ 50 w 218"/>
                <a:gd name="T9" fmla="*/ 100 h 162"/>
                <a:gd name="T10" fmla="*/ 38 w 218"/>
                <a:gd name="T11" fmla="*/ 116 h 162"/>
                <a:gd name="T12" fmla="*/ 32 w 218"/>
                <a:gd name="T13" fmla="*/ 120 h 162"/>
                <a:gd name="T14" fmla="*/ 24 w 218"/>
                <a:gd name="T15" fmla="*/ 122 h 162"/>
                <a:gd name="T16" fmla="*/ 18 w 218"/>
                <a:gd name="T17" fmla="*/ 122 h 162"/>
                <a:gd name="T18" fmla="*/ 10 w 218"/>
                <a:gd name="T19" fmla="*/ 122 h 162"/>
                <a:gd name="T20" fmla="*/ 4 w 218"/>
                <a:gd name="T21" fmla="*/ 122 h 162"/>
                <a:gd name="T22" fmla="*/ 2 w 218"/>
                <a:gd name="T23" fmla="*/ 128 h 162"/>
                <a:gd name="T24" fmla="*/ 4 w 218"/>
                <a:gd name="T25" fmla="*/ 132 h 162"/>
                <a:gd name="T26" fmla="*/ 8 w 218"/>
                <a:gd name="T27" fmla="*/ 138 h 162"/>
                <a:gd name="T28" fmla="*/ 8 w 218"/>
                <a:gd name="T29" fmla="*/ 140 h 162"/>
                <a:gd name="T30" fmla="*/ 14 w 218"/>
                <a:gd name="T31" fmla="*/ 144 h 162"/>
                <a:gd name="T32" fmla="*/ 16 w 218"/>
                <a:gd name="T33" fmla="*/ 144 h 162"/>
                <a:gd name="T34" fmla="*/ 16 w 218"/>
                <a:gd name="T35" fmla="*/ 150 h 162"/>
                <a:gd name="T36" fmla="*/ 28 w 218"/>
                <a:gd name="T37" fmla="*/ 142 h 162"/>
                <a:gd name="T38" fmla="*/ 30 w 218"/>
                <a:gd name="T39" fmla="*/ 146 h 162"/>
                <a:gd name="T40" fmla="*/ 36 w 218"/>
                <a:gd name="T41" fmla="*/ 150 h 162"/>
                <a:gd name="T42" fmla="*/ 42 w 218"/>
                <a:gd name="T43" fmla="*/ 154 h 162"/>
                <a:gd name="T44" fmla="*/ 44 w 218"/>
                <a:gd name="T45" fmla="*/ 156 h 162"/>
                <a:gd name="T46" fmla="*/ 50 w 218"/>
                <a:gd name="T47" fmla="*/ 162 h 162"/>
                <a:gd name="T48" fmla="*/ 50 w 218"/>
                <a:gd name="T49" fmla="*/ 158 h 162"/>
                <a:gd name="T50" fmla="*/ 56 w 218"/>
                <a:gd name="T51" fmla="*/ 152 h 162"/>
                <a:gd name="T52" fmla="*/ 68 w 218"/>
                <a:gd name="T53" fmla="*/ 146 h 162"/>
                <a:gd name="T54" fmla="*/ 82 w 218"/>
                <a:gd name="T55" fmla="*/ 146 h 162"/>
                <a:gd name="T56" fmla="*/ 88 w 218"/>
                <a:gd name="T57" fmla="*/ 146 h 162"/>
                <a:gd name="T58" fmla="*/ 88 w 218"/>
                <a:gd name="T59" fmla="*/ 148 h 162"/>
                <a:gd name="T60" fmla="*/ 96 w 218"/>
                <a:gd name="T61" fmla="*/ 150 h 162"/>
                <a:gd name="T62" fmla="*/ 106 w 218"/>
                <a:gd name="T63" fmla="*/ 154 h 162"/>
                <a:gd name="T64" fmla="*/ 110 w 218"/>
                <a:gd name="T65" fmla="*/ 156 h 162"/>
                <a:gd name="T66" fmla="*/ 114 w 218"/>
                <a:gd name="T67" fmla="*/ 152 h 162"/>
                <a:gd name="T68" fmla="*/ 122 w 218"/>
                <a:gd name="T69" fmla="*/ 148 h 162"/>
                <a:gd name="T70" fmla="*/ 130 w 218"/>
                <a:gd name="T71" fmla="*/ 148 h 162"/>
                <a:gd name="T72" fmla="*/ 144 w 218"/>
                <a:gd name="T73" fmla="*/ 144 h 162"/>
                <a:gd name="T74" fmla="*/ 166 w 218"/>
                <a:gd name="T75" fmla="*/ 148 h 162"/>
                <a:gd name="T76" fmla="*/ 170 w 218"/>
                <a:gd name="T77" fmla="*/ 146 h 162"/>
                <a:gd name="T78" fmla="*/ 178 w 218"/>
                <a:gd name="T79" fmla="*/ 142 h 162"/>
                <a:gd name="T80" fmla="*/ 188 w 218"/>
                <a:gd name="T81" fmla="*/ 140 h 162"/>
                <a:gd name="T82" fmla="*/ 196 w 218"/>
                <a:gd name="T83" fmla="*/ 118 h 162"/>
                <a:gd name="T84" fmla="*/ 196 w 218"/>
                <a:gd name="T85" fmla="*/ 116 h 162"/>
                <a:gd name="T86" fmla="*/ 198 w 218"/>
                <a:gd name="T87" fmla="*/ 108 h 162"/>
                <a:gd name="T88" fmla="*/ 206 w 218"/>
                <a:gd name="T89" fmla="*/ 100 h 162"/>
                <a:gd name="T90" fmla="*/ 210 w 218"/>
                <a:gd name="T91" fmla="*/ 92 h 162"/>
                <a:gd name="T92" fmla="*/ 210 w 218"/>
                <a:gd name="T93" fmla="*/ 66 h 162"/>
                <a:gd name="T94" fmla="*/ 218 w 218"/>
                <a:gd name="T95" fmla="*/ 44 h 162"/>
                <a:gd name="T96" fmla="*/ 216 w 218"/>
                <a:gd name="T97" fmla="*/ 40 h 162"/>
                <a:gd name="T98" fmla="*/ 212 w 218"/>
                <a:gd name="T99" fmla="*/ 30 h 162"/>
                <a:gd name="T100" fmla="*/ 210 w 218"/>
                <a:gd name="T101" fmla="*/ 20 h 162"/>
                <a:gd name="T102" fmla="*/ 182 w 218"/>
                <a:gd name="T103" fmla="*/ 16 h 162"/>
                <a:gd name="T104" fmla="*/ 180 w 218"/>
                <a:gd name="T105" fmla="*/ 12 h 162"/>
                <a:gd name="T106" fmla="*/ 174 w 218"/>
                <a:gd name="T107" fmla="*/ 4 h 162"/>
                <a:gd name="T108" fmla="*/ 166 w 218"/>
                <a:gd name="T109" fmla="*/ 0 h 1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8"/>
                <a:gd name="T166" fmla="*/ 0 h 162"/>
                <a:gd name="T167" fmla="*/ 218 w 218"/>
                <a:gd name="T168" fmla="*/ 162 h 16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8" h="162">
                  <a:moveTo>
                    <a:pt x="162" y="0"/>
                  </a:moveTo>
                  <a:lnTo>
                    <a:pt x="94" y="36"/>
                  </a:lnTo>
                  <a:lnTo>
                    <a:pt x="90" y="38"/>
                  </a:lnTo>
                  <a:lnTo>
                    <a:pt x="78" y="40"/>
                  </a:lnTo>
                  <a:lnTo>
                    <a:pt x="68" y="42"/>
                  </a:lnTo>
                  <a:lnTo>
                    <a:pt x="62" y="42"/>
                  </a:lnTo>
                  <a:lnTo>
                    <a:pt x="62" y="48"/>
                  </a:lnTo>
                  <a:lnTo>
                    <a:pt x="60" y="62"/>
                  </a:lnTo>
                  <a:lnTo>
                    <a:pt x="56" y="80"/>
                  </a:lnTo>
                  <a:lnTo>
                    <a:pt x="50" y="100"/>
                  </a:lnTo>
                  <a:lnTo>
                    <a:pt x="38" y="116"/>
                  </a:lnTo>
                  <a:lnTo>
                    <a:pt x="36" y="118"/>
                  </a:lnTo>
                  <a:lnTo>
                    <a:pt x="32" y="120"/>
                  </a:lnTo>
                  <a:lnTo>
                    <a:pt x="28" y="120"/>
                  </a:lnTo>
                  <a:lnTo>
                    <a:pt x="24" y="122"/>
                  </a:lnTo>
                  <a:lnTo>
                    <a:pt x="20" y="122"/>
                  </a:lnTo>
                  <a:lnTo>
                    <a:pt x="18" y="122"/>
                  </a:lnTo>
                  <a:lnTo>
                    <a:pt x="14" y="122"/>
                  </a:lnTo>
                  <a:lnTo>
                    <a:pt x="10" y="122"/>
                  </a:lnTo>
                  <a:lnTo>
                    <a:pt x="6" y="122"/>
                  </a:lnTo>
                  <a:lnTo>
                    <a:pt x="4" y="122"/>
                  </a:lnTo>
                  <a:lnTo>
                    <a:pt x="0" y="128"/>
                  </a:lnTo>
                  <a:lnTo>
                    <a:pt x="2" y="128"/>
                  </a:lnTo>
                  <a:lnTo>
                    <a:pt x="2" y="130"/>
                  </a:lnTo>
                  <a:lnTo>
                    <a:pt x="4" y="132"/>
                  </a:lnTo>
                  <a:lnTo>
                    <a:pt x="6" y="136"/>
                  </a:lnTo>
                  <a:lnTo>
                    <a:pt x="8" y="138"/>
                  </a:lnTo>
                  <a:lnTo>
                    <a:pt x="8" y="140"/>
                  </a:lnTo>
                  <a:lnTo>
                    <a:pt x="10" y="142"/>
                  </a:lnTo>
                  <a:lnTo>
                    <a:pt x="14" y="144"/>
                  </a:lnTo>
                  <a:lnTo>
                    <a:pt x="16" y="144"/>
                  </a:lnTo>
                  <a:lnTo>
                    <a:pt x="16" y="146"/>
                  </a:lnTo>
                  <a:lnTo>
                    <a:pt x="16" y="150"/>
                  </a:lnTo>
                  <a:lnTo>
                    <a:pt x="26" y="150"/>
                  </a:lnTo>
                  <a:lnTo>
                    <a:pt x="28" y="142"/>
                  </a:lnTo>
                  <a:lnTo>
                    <a:pt x="28" y="144"/>
                  </a:lnTo>
                  <a:lnTo>
                    <a:pt x="30" y="146"/>
                  </a:lnTo>
                  <a:lnTo>
                    <a:pt x="34" y="148"/>
                  </a:lnTo>
                  <a:lnTo>
                    <a:pt x="36" y="150"/>
                  </a:lnTo>
                  <a:lnTo>
                    <a:pt x="38" y="152"/>
                  </a:lnTo>
                  <a:lnTo>
                    <a:pt x="42" y="154"/>
                  </a:lnTo>
                  <a:lnTo>
                    <a:pt x="44" y="156"/>
                  </a:lnTo>
                  <a:lnTo>
                    <a:pt x="46" y="158"/>
                  </a:lnTo>
                  <a:lnTo>
                    <a:pt x="50" y="162"/>
                  </a:lnTo>
                  <a:lnTo>
                    <a:pt x="50" y="160"/>
                  </a:lnTo>
                  <a:lnTo>
                    <a:pt x="50" y="158"/>
                  </a:lnTo>
                  <a:lnTo>
                    <a:pt x="54" y="156"/>
                  </a:lnTo>
                  <a:lnTo>
                    <a:pt x="56" y="152"/>
                  </a:lnTo>
                  <a:lnTo>
                    <a:pt x="62" y="148"/>
                  </a:lnTo>
                  <a:lnTo>
                    <a:pt x="68" y="146"/>
                  </a:lnTo>
                  <a:lnTo>
                    <a:pt x="76" y="146"/>
                  </a:lnTo>
                  <a:lnTo>
                    <a:pt x="82" y="146"/>
                  </a:lnTo>
                  <a:lnTo>
                    <a:pt x="86" y="146"/>
                  </a:lnTo>
                  <a:lnTo>
                    <a:pt x="88" y="146"/>
                  </a:lnTo>
                  <a:lnTo>
                    <a:pt x="88" y="148"/>
                  </a:lnTo>
                  <a:lnTo>
                    <a:pt x="92" y="148"/>
                  </a:lnTo>
                  <a:lnTo>
                    <a:pt x="96" y="150"/>
                  </a:lnTo>
                  <a:lnTo>
                    <a:pt x="102" y="152"/>
                  </a:lnTo>
                  <a:lnTo>
                    <a:pt x="106" y="154"/>
                  </a:lnTo>
                  <a:lnTo>
                    <a:pt x="108" y="156"/>
                  </a:lnTo>
                  <a:lnTo>
                    <a:pt x="110" y="156"/>
                  </a:lnTo>
                  <a:lnTo>
                    <a:pt x="110" y="154"/>
                  </a:lnTo>
                  <a:lnTo>
                    <a:pt x="114" y="152"/>
                  </a:lnTo>
                  <a:lnTo>
                    <a:pt x="118" y="148"/>
                  </a:lnTo>
                  <a:lnTo>
                    <a:pt x="122" y="148"/>
                  </a:lnTo>
                  <a:lnTo>
                    <a:pt x="126" y="146"/>
                  </a:lnTo>
                  <a:lnTo>
                    <a:pt x="130" y="148"/>
                  </a:lnTo>
                  <a:lnTo>
                    <a:pt x="134" y="146"/>
                  </a:lnTo>
                  <a:lnTo>
                    <a:pt x="144" y="144"/>
                  </a:lnTo>
                  <a:lnTo>
                    <a:pt x="154" y="144"/>
                  </a:lnTo>
                  <a:lnTo>
                    <a:pt x="166" y="148"/>
                  </a:lnTo>
                  <a:lnTo>
                    <a:pt x="168" y="148"/>
                  </a:lnTo>
                  <a:lnTo>
                    <a:pt x="170" y="146"/>
                  </a:lnTo>
                  <a:lnTo>
                    <a:pt x="174" y="144"/>
                  </a:lnTo>
                  <a:lnTo>
                    <a:pt x="178" y="142"/>
                  </a:lnTo>
                  <a:lnTo>
                    <a:pt x="182" y="140"/>
                  </a:lnTo>
                  <a:lnTo>
                    <a:pt x="188" y="140"/>
                  </a:lnTo>
                  <a:lnTo>
                    <a:pt x="192" y="140"/>
                  </a:lnTo>
                  <a:lnTo>
                    <a:pt x="196" y="118"/>
                  </a:lnTo>
                  <a:lnTo>
                    <a:pt x="196" y="116"/>
                  </a:lnTo>
                  <a:lnTo>
                    <a:pt x="198" y="112"/>
                  </a:lnTo>
                  <a:lnTo>
                    <a:pt x="198" y="108"/>
                  </a:lnTo>
                  <a:lnTo>
                    <a:pt x="202" y="104"/>
                  </a:lnTo>
                  <a:lnTo>
                    <a:pt x="206" y="100"/>
                  </a:lnTo>
                  <a:lnTo>
                    <a:pt x="210" y="96"/>
                  </a:lnTo>
                  <a:lnTo>
                    <a:pt x="210" y="92"/>
                  </a:lnTo>
                  <a:lnTo>
                    <a:pt x="210" y="80"/>
                  </a:lnTo>
                  <a:lnTo>
                    <a:pt x="210" y="66"/>
                  </a:lnTo>
                  <a:lnTo>
                    <a:pt x="212" y="52"/>
                  </a:lnTo>
                  <a:lnTo>
                    <a:pt x="218" y="44"/>
                  </a:lnTo>
                  <a:lnTo>
                    <a:pt x="216" y="44"/>
                  </a:lnTo>
                  <a:lnTo>
                    <a:pt x="216" y="40"/>
                  </a:lnTo>
                  <a:lnTo>
                    <a:pt x="214" y="36"/>
                  </a:lnTo>
                  <a:lnTo>
                    <a:pt x="212" y="30"/>
                  </a:lnTo>
                  <a:lnTo>
                    <a:pt x="210" y="24"/>
                  </a:lnTo>
                  <a:lnTo>
                    <a:pt x="210" y="20"/>
                  </a:lnTo>
                  <a:lnTo>
                    <a:pt x="210" y="14"/>
                  </a:lnTo>
                  <a:lnTo>
                    <a:pt x="182" y="16"/>
                  </a:lnTo>
                  <a:lnTo>
                    <a:pt x="182" y="14"/>
                  </a:lnTo>
                  <a:lnTo>
                    <a:pt x="180" y="12"/>
                  </a:lnTo>
                  <a:lnTo>
                    <a:pt x="178" y="8"/>
                  </a:lnTo>
                  <a:lnTo>
                    <a:pt x="174" y="4"/>
                  </a:lnTo>
                  <a:lnTo>
                    <a:pt x="170" y="2"/>
                  </a:lnTo>
                  <a:lnTo>
                    <a:pt x="166" y="0"/>
                  </a:lnTo>
                  <a:lnTo>
                    <a:pt x="16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8" name="Freeform 279">
              <a:extLst>
                <a:ext uri="{FF2B5EF4-FFF2-40B4-BE49-F238E27FC236}">
                  <a16:creationId xmlns:a16="http://schemas.microsoft.com/office/drawing/2014/main" xmlns="" id="{CDD3958A-FE38-4EDA-A369-0BD7C4851BDB}"/>
                </a:ext>
              </a:extLst>
            </p:cNvPr>
            <p:cNvSpPr>
              <a:spLocks/>
            </p:cNvSpPr>
            <p:nvPr/>
          </p:nvSpPr>
          <p:spPr bwMode="gray">
            <a:xfrm>
              <a:off x="961" y="2936"/>
              <a:ext cx="88" cy="148"/>
            </a:xfrm>
            <a:custGeom>
              <a:avLst/>
              <a:gdLst>
                <a:gd name="T0" fmla="*/ 60 w 88"/>
                <a:gd name="T1" fmla="*/ 2 h 148"/>
                <a:gd name="T2" fmla="*/ 58 w 88"/>
                <a:gd name="T3" fmla="*/ 8 h 148"/>
                <a:gd name="T4" fmla="*/ 58 w 88"/>
                <a:gd name="T5" fmla="*/ 20 h 148"/>
                <a:gd name="T6" fmla="*/ 60 w 88"/>
                <a:gd name="T7" fmla="*/ 30 h 148"/>
                <a:gd name="T8" fmla="*/ 58 w 88"/>
                <a:gd name="T9" fmla="*/ 42 h 148"/>
                <a:gd name="T10" fmla="*/ 56 w 88"/>
                <a:gd name="T11" fmla="*/ 48 h 148"/>
                <a:gd name="T12" fmla="*/ 50 w 88"/>
                <a:gd name="T13" fmla="*/ 64 h 148"/>
                <a:gd name="T14" fmla="*/ 42 w 88"/>
                <a:gd name="T15" fmla="*/ 70 h 148"/>
                <a:gd name="T16" fmla="*/ 38 w 88"/>
                <a:gd name="T17" fmla="*/ 72 h 148"/>
                <a:gd name="T18" fmla="*/ 36 w 88"/>
                <a:gd name="T19" fmla="*/ 72 h 148"/>
                <a:gd name="T20" fmla="*/ 26 w 88"/>
                <a:gd name="T21" fmla="*/ 70 h 148"/>
                <a:gd name="T22" fmla="*/ 18 w 88"/>
                <a:gd name="T23" fmla="*/ 76 h 148"/>
                <a:gd name="T24" fmla="*/ 12 w 88"/>
                <a:gd name="T25" fmla="*/ 84 h 148"/>
                <a:gd name="T26" fmla="*/ 8 w 88"/>
                <a:gd name="T27" fmla="*/ 88 h 148"/>
                <a:gd name="T28" fmla="*/ 0 w 88"/>
                <a:gd name="T29" fmla="*/ 120 h 148"/>
                <a:gd name="T30" fmla="*/ 0 w 88"/>
                <a:gd name="T31" fmla="*/ 124 h 148"/>
                <a:gd name="T32" fmla="*/ 2 w 88"/>
                <a:gd name="T33" fmla="*/ 130 h 148"/>
                <a:gd name="T34" fmla="*/ 10 w 88"/>
                <a:gd name="T35" fmla="*/ 134 h 148"/>
                <a:gd name="T36" fmla="*/ 14 w 88"/>
                <a:gd name="T37" fmla="*/ 136 h 148"/>
                <a:gd name="T38" fmla="*/ 18 w 88"/>
                <a:gd name="T39" fmla="*/ 140 h 148"/>
                <a:gd name="T40" fmla="*/ 18 w 88"/>
                <a:gd name="T41" fmla="*/ 148 h 148"/>
                <a:gd name="T42" fmla="*/ 36 w 88"/>
                <a:gd name="T43" fmla="*/ 148 h 148"/>
                <a:gd name="T44" fmla="*/ 70 w 88"/>
                <a:gd name="T45" fmla="*/ 146 h 148"/>
                <a:gd name="T46" fmla="*/ 86 w 88"/>
                <a:gd name="T47" fmla="*/ 144 h 148"/>
                <a:gd name="T48" fmla="*/ 88 w 88"/>
                <a:gd name="T49" fmla="*/ 138 h 148"/>
                <a:gd name="T50" fmla="*/ 88 w 88"/>
                <a:gd name="T51" fmla="*/ 134 h 148"/>
                <a:gd name="T52" fmla="*/ 82 w 88"/>
                <a:gd name="T53" fmla="*/ 130 h 148"/>
                <a:gd name="T54" fmla="*/ 74 w 88"/>
                <a:gd name="T55" fmla="*/ 122 h 148"/>
                <a:gd name="T56" fmla="*/ 68 w 88"/>
                <a:gd name="T57" fmla="*/ 110 h 148"/>
                <a:gd name="T58" fmla="*/ 62 w 88"/>
                <a:gd name="T59" fmla="*/ 100 h 148"/>
                <a:gd name="T60" fmla="*/ 66 w 88"/>
                <a:gd name="T61" fmla="*/ 98 h 148"/>
                <a:gd name="T62" fmla="*/ 70 w 88"/>
                <a:gd name="T63" fmla="*/ 94 h 148"/>
                <a:gd name="T64" fmla="*/ 72 w 88"/>
                <a:gd name="T65" fmla="*/ 86 h 148"/>
                <a:gd name="T66" fmla="*/ 70 w 88"/>
                <a:gd name="T67" fmla="*/ 78 h 148"/>
                <a:gd name="T68" fmla="*/ 68 w 88"/>
                <a:gd name="T69" fmla="*/ 76 h 148"/>
                <a:gd name="T70" fmla="*/ 64 w 88"/>
                <a:gd name="T71" fmla="*/ 72 h 148"/>
                <a:gd name="T72" fmla="*/ 62 w 88"/>
                <a:gd name="T73" fmla="*/ 64 h 148"/>
                <a:gd name="T74" fmla="*/ 64 w 88"/>
                <a:gd name="T75" fmla="*/ 58 h 148"/>
                <a:gd name="T76" fmla="*/ 68 w 88"/>
                <a:gd name="T77" fmla="*/ 58 h 148"/>
                <a:gd name="T78" fmla="*/ 74 w 88"/>
                <a:gd name="T79" fmla="*/ 56 h 148"/>
                <a:gd name="T80" fmla="*/ 78 w 88"/>
                <a:gd name="T81" fmla="*/ 50 h 148"/>
                <a:gd name="T82" fmla="*/ 78 w 88"/>
                <a:gd name="T83" fmla="*/ 46 h 148"/>
                <a:gd name="T84" fmla="*/ 74 w 88"/>
                <a:gd name="T85" fmla="*/ 40 h 148"/>
                <a:gd name="T86" fmla="*/ 72 w 88"/>
                <a:gd name="T87" fmla="*/ 30 h 148"/>
                <a:gd name="T88" fmla="*/ 72 w 88"/>
                <a:gd name="T89" fmla="*/ 20 h 148"/>
                <a:gd name="T90" fmla="*/ 72 w 88"/>
                <a:gd name="T91" fmla="*/ 16 h 148"/>
                <a:gd name="T92" fmla="*/ 72 w 88"/>
                <a:gd name="T93" fmla="*/ 8 h 148"/>
                <a:gd name="T94" fmla="*/ 66 w 88"/>
                <a:gd name="T95" fmla="*/ 2 h 1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148"/>
                <a:gd name="T146" fmla="*/ 88 w 88"/>
                <a:gd name="T147" fmla="*/ 148 h 14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148">
                  <a:moveTo>
                    <a:pt x="60" y="0"/>
                  </a:moveTo>
                  <a:lnTo>
                    <a:pt x="60" y="2"/>
                  </a:lnTo>
                  <a:lnTo>
                    <a:pt x="60" y="4"/>
                  </a:lnTo>
                  <a:lnTo>
                    <a:pt x="58" y="8"/>
                  </a:lnTo>
                  <a:lnTo>
                    <a:pt x="58" y="14"/>
                  </a:lnTo>
                  <a:lnTo>
                    <a:pt x="58" y="20"/>
                  </a:lnTo>
                  <a:lnTo>
                    <a:pt x="60" y="24"/>
                  </a:lnTo>
                  <a:lnTo>
                    <a:pt x="60" y="30"/>
                  </a:lnTo>
                  <a:lnTo>
                    <a:pt x="58" y="36"/>
                  </a:lnTo>
                  <a:lnTo>
                    <a:pt x="58" y="42"/>
                  </a:lnTo>
                  <a:lnTo>
                    <a:pt x="56" y="46"/>
                  </a:lnTo>
                  <a:lnTo>
                    <a:pt x="56" y="48"/>
                  </a:lnTo>
                  <a:lnTo>
                    <a:pt x="52" y="56"/>
                  </a:lnTo>
                  <a:lnTo>
                    <a:pt x="50" y="64"/>
                  </a:lnTo>
                  <a:lnTo>
                    <a:pt x="46" y="68"/>
                  </a:lnTo>
                  <a:lnTo>
                    <a:pt x="42" y="70"/>
                  </a:lnTo>
                  <a:lnTo>
                    <a:pt x="40" y="72"/>
                  </a:lnTo>
                  <a:lnTo>
                    <a:pt x="38" y="72"/>
                  </a:lnTo>
                  <a:lnTo>
                    <a:pt x="36" y="72"/>
                  </a:lnTo>
                  <a:lnTo>
                    <a:pt x="32" y="70"/>
                  </a:lnTo>
                  <a:lnTo>
                    <a:pt x="26" y="70"/>
                  </a:lnTo>
                  <a:lnTo>
                    <a:pt x="22" y="72"/>
                  </a:lnTo>
                  <a:lnTo>
                    <a:pt x="18" y="76"/>
                  </a:lnTo>
                  <a:lnTo>
                    <a:pt x="14" y="80"/>
                  </a:lnTo>
                  <a:lnTo>
                    <a:pt x="12" y="84"/>
                  </a:lnTo>
                  <a:lnTo>
                    <a:pt x="10" y="86"/>
                  </a:lnTo>
                  <a:lnTo>
                    <a:pt x="8" y="88"/>
                  </a:lnTo>
                  <a:lnTo>
                    <a:pt x="8" y="102"/>
                  </a:lnTo>
                  <a:lnTo>
                    <a:pt x="0" y="120"/>
                  </a:lnTo>
                  <a:lnTo>
                    <a:pt x="0" y="122"/>
                  </a:lnTo>
                  <a:lnTo>
                    <a:pt x="0" y="124"/>
                  </a:lnTo>
                  <a:lnTo>
                    <a:pt x="2" y="126"/>
                  </a:lnTo>
                  <a:lnTo>
                    <a:pt x="2" y="130"/>
                  </a:lnTo>
                  <a:lnTo>
                    <a:pt x="6" y="132"/>
                  </a:lnTo>
                  <a:lnTo>
                    <a:pt x="10" y="134"/>
                  </a:lnTo>
                  <a:lnTo>
                    <a:pt x="12" y="134"/>
                  </a:lnTo>
                  <a:lnTo>
                    <a:pt x="14" y="136"/>
                  </a:lnTo>
                  <a:lnTo>
                    <a:pt x="16" y="138"/>
                  </a:lnTo>
                  <a:lnTo>
                    <a:pt x="18" y="140"/>
                  </a:lnTo>
                  <a:lnTo>
                    <a:pt x="18" y="144"/>
                  </a:lnTo>
                  <a:lnTo>
                    <a:pt x="18" y="148"/>
                  </a:lnTo>
                  <a:lnTo>
                    <a:pt x="22" y="148"/>
                  </a:lnTo>
                  <a:lnTo>
                    <a:pt x="36" y="148"/>
                  </a:lnTo>
                  <a:lnTo>
                    <a:pt x="52" y="146"/>
                  </a:lnTo>
                  <a:lnTo>
                    <a:pt x="70" y="146"/>
                  </a:lnTo>
                  <a:lnTo>
                    <a:pt x="88" y="146"/>
                  </a:lnTo>
                  <a:lnTo>
                    <a:pt x="86" y="144"/>
                  </a:lnTo>
                  <a:lnTo>
                    <a:pt x="86" y="142"/>
                  </a:lnTo>
                  <a:lnTo>
                    <a:pt x="88" y="138"/>
                  </a:lnTo>
                  <a:lnTo>
                    <a:pt x="88" y="134"/>
                  </a:lnTo>
                  <a:lnTo>
                    <a:pt x="84" y="132"/>
                  </a:lnTo>
                  <a:lnTo>
                    <a:pt x="82" y="130"/>
                  </a:lnTo>
                  <a:lnTo>
                    <a:pt x="78" y="126"/>
                  </a:lnTo>
                  <a:lnTo>
                    <a:pt x="74" y="122"/>
                  </a:lnTo>
                  <a:lnTo>
                    <a:pt x="70" y="116"/>
                  </a:lnTo>
                  <a:lnTo>
                    <a:pt x="68" y="110"/>
                  </a:lnTo>
                  <a:lnTo>
                    <a:pt x="66" y="102"/>
                  </a:lnTo>
                  <a:lnTo>
                    <a:pt x="62" y="100"/>
                  </a:lnTo>
                  <a:lnTo>
                    <a:pt x="66" y="100"/>
                  </a:lnTo>
                  <a:lnTo>
                    <a:pt x="66" y="98"/>
                  </a:lnTo>
                  <a:lnTo>
                    <a:pt x="68" y="96"/>
                  </a:lnTo>
                  <a:lnTo>
                    <a:pt x="70" y="94"/>
                  </a:lnTo>
                  <a:lnTo>
                    <a:pt x="70" y="90"/>
                  </a:lnTo>
                  <a:lnTo>
                    <a:pt x="72" y="86"/>
                  </a:lnTo>
                  <a:lnTo>
                    <a:pt x="72" y="82"/>
                  </a:lnTo>
                  <a:lnTo>
                    <a:pt x="70" y="78"/>
                  </a:lnTo>
                  <a:lnTo>
                    <a:pt x="68" y="76"/>
                  </a:lnTo>
                  <a:lnTo>
                    <a:pt x="66" y="74"/>
                  </a:lnTo>
                  <a:lnTo>
                    <a:pt x="64" y="72"/>
                  </a:lnTo>
                  <a:lnTo>
                    <a:pt x="62" y="68"/>
                  </a:lnTo>
                  <a:lnTo>
                    <a:pt x="62" y="64"/>
                  </a:lnTo>
                  <a:lnTo>
                    <a:pt x="62" y="58"/>
                  </a:lnTo>
                  <a:lnTo>
                    <a:pt x="64" y="58"/>
                  </a:lnTo>
                  <a:lnTo>
                    <a:pt x="66" y="58"/>
                  </a:lnTo>
                  <a:lnTo>
                    <a:pt x="68" y="58"/>
                  </a:lnTo>
                  <a:lnTo>
                    <a:pt x="72" y="58"/>
                  </a:lnTo>
                  <a:lnTo>
                    <a:pt x="74" y="56"/>
                  </a:lnTo>
                  <a:lnTo>
                    <a:pt x="78" y="54"/>
                  </a:lnTo>
                  <a:lnTo>
                    <a:pt x="78" y="50"/>
                  </a:lnTo>
                  <a:lnTo>
                    <a:pt x="78" y="46"/>
                  </a:lnTo>
                  <a:lnTo>
                    <a:pt x="76" y="42"/>
                  </a:lnTo>
                  <a:lnTo>
                    <a:pt x="74" y="40"/>
                  </a:lnTo>
                  <a:lnTo>
                    <a:pt x="72" y="34"/>
                  </a:lnTo>
                  <a:lnTo>
                    <a:pt x="72" y="30"/>
                  </a:lnTo>
                  <a:lnTo>
                    <a:pt x="72" y="24"/>
                  </a:lnTo>
                  <a:lnTo>
                    <a:pt x="72" y="20"/>
                  </a:lnTo>
                  <a:lnTo>
                    <a:pt x="72" y="16"/>
                  </a:lnTo>
                  <a:lnTo>
                    <a:pt x="72" y="12"/>
                  </a:lnTo>
                  <a:lnTo>
                    <a:pt x="72" y="8"/>
                  </a:lnTo>
                  <a:lnTo>
                    <a:pt x="70" y="4"/>
                  </a:lnTo>
                  <a:lnTo>
                    <a:pt x="66" y="2"/>
                  </a:lnTo>
                  <a:lnTo>
                    <a:pt x="6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89" name="Freeform 280">
              <a:extLst>
                <a:ext uri="{FF2B5EF4-FFF2-40B4-BE49-F238E27FC236}">
                  <a16:creationId xmlns:a16="http://schemas.microsoft.com/office/drawing/2014/main" xmlns="" id="{2B13ABA7-1B14-4FD6-917F-0877EC274B00}"/>
                </a:ext>
              </a:extLst>
            </p:cNvPr>
            <p:cNvSpPr>
              <a:spLocks/>
            </p:cNvSpPr>
            <p:nvPr/>
          </p:nvSpPr>
          <p:spPr bwMode="gray">
            <a:xfrm>
              <a:off x="1021" y="2810"/>
              <a:ext cx="126" cy="212"/>
            </a:xfrm>
            <a:custGeom>
              <a:avLst/>
              <a:gdLst>
                <a:gd name="T0" fmla="*/ 126 w 126"/>
                <a:gd name="T1" fmla="*/ 46 h 212"/>
                <a:gd name="T2" fmla="*/ 124 w 126"/>
                <a:gd name="T3" fmla="*/ 90 h 212"/>
                <a:gd name="T4" fmla="*/ 120 w 126"/>
                <a:gd name="T5" fmla="*/ 88 h 212"/>
                <a:gd name="T6" fmla="*/ 112 w 126"/>
                <a:gd name="T7" fmla="*/ 90 h 212"/>
                <a:gd name="T8" fmla="*/ 108 w 126"/>
                <a:gd name="T9" fmla="*/ 92 h 212"/>
                <a:gd name="T10" fmla="*/ 106 w 126"/>
                <a:gd name="T11" fmla="*/ 98 h 212"/>
                <a:gd name="T12" fmla="*/ 106 w 126"/>
                <a:gd name="T13" fmla="*/ 104 h 212"/>
                <a:gd name="T14" fmla="*/ 102 w 126"/>
                <a:gd name="T15" fmla="*/ 110 h 212"/>
                <a:gd name="T16" fmla="*/ 98 w 126"/>
                <a:gd name="T17" fmla="*/ 114 h 212"/>
                <a:gd name="T18" fmla="*/ 98 w 126"/>
                <a:gd name="T19" fmla="*/ 120 h 212"/>
                <a:gd name="T20" fmla="*/ 98 w 126"/>
                <a:gd name="T21" fmla="*/ 124 h 212"/>
                <a:gd name="T22" fmla="*/ 98 w 126"/>
                <a:gd name="T23" fmla="*/ 124 h 212"/>
                <a:gd name="T24" fmla="*/ 98 w 126"/>
                <a:gd name="T25" fmla="*/ 122 h 212"/>
                <a:gd name="T26" fmla="*/ 100 w 126"/>
                <a:gd name="T27" fmla="*/ 126 h 212"/>
                <a:gd name="T28" fmla="*/ 104 w 126"/>
                <a:gd name="T29" fmla="*/ 132 h 212"/>
                <a:gd name="T30" fmla="*/ 102 w 126"/>
                <a:gd name="T31" fmla="*/ 138 h 212"/>
                <a:gd name="T32" fmla="*/ 102 w 126"/>
                <a:gd name="T33" fmla="*/ 150 h 212"/>
                <a:gd name="T34" fmla="*/ 104 w 126"/>
                <a:gd name="T35" fmla="*/ 158 h 212"/>
                <a:gd name="T36" fmla="*/ 106 w 126"/>
                <a:gd name="T37" fmla="*/ 168 h 212"/>
                <a:gd name="T38" fmla="*/ 108 w 126"/>
                <a:gd name="T39" fmla="*/ 174 h 212"/>
                <a:gd name="T40" fmla="*/ 108 w 126"/>
                <a:gd name="T41" fmla="*/ 176 h 212"/>
                <a:gd name="T42" fmla="*/ 100 w 126"/>
                <a:gd name="T43" fmla="*/ 178 h 212"/>
                <a:gd name="T44" fmla="*/ 92 w 126"/>
                <a:gd name="T45" fmla="*/ 182 h 212"/>
                <a:gd name="T46" fmla="*/ 86 w 126"/>
                <a:gd name="T47" fmla="*/ 190 h 212"/>
                <a:gd name="T48" fmla="*/ 86 w 126"/>
                <a:gd name="T49" fmla="*/ 192 h 212"/>
                <a:gd name="T50" fmla="*/ 84 w 126"/>
                <a:gd name="T51" fmla="*/ 198 h 212"/>
                <a:gd name="T52" fmla="*/ 78 w 126"/>
                <a:gd name="T53" fmla="*/ 202 h 212"/>
                <a:gd name="T54" fmla="*/ 68 w 126"/>
                <a:gd name="T55" fmla="*/ 204 h 212"/>
                <a:gd name="T56" fmla="*/ 66 w 126"/>
                <a:gd name="T57" fmla="*/ 202 h 212"/>
                <a:gd name="T58" fmla="*/ 60 w 126"/>
                <a:gd name="T59" fmla="*/ 200 h 212"/>
                <a:gd name="T60" fmla="*/ 58 w 126"/>
                <a:gd name="T61" fmla="*/ 204 h 212"/>
                <a:gd name="T62" fmla="*/ 46 w 126"/>
                <a:gd name="T63" fmla="*/ 208 h 212"/>
                <a:gd name="T64" fmla="*/ 12 w 126"/>
                <a:gd name="T65" fmla="*/ 212 h 212"/>
                <a:gd name="T66" fmla="*/ 12 w 126"/>
                <a:gd name="T67" fmla="*/ 210 h 212"/>
                <a:gd name="T68" fmla="*/ 10 w 126"/>
                <a:gd name="T69" fmla="*/ 204 h 212"/>
                <a:gd name="T70" fmla="*/ 6 w 126"/>
                <a:gd name="T71" fmla="*/ 200 h 212"/>
                <a:gd name="T72" fmla="*/ 2 w 126"/>
                <a:gd name="T73" fmla="*/ 194 h 212"/>
                <a:gd name="T74" fmla="*/ 2 w 126"/>
                <a:gd name="T75" fmla="*/ 184 h 212"/>
                <a:gd name="T76" fmla="*/ 6 w 126"/>
                <a:gd name="T77" fmla="*/ 186 h 212"/>
                <a:gd name="T78" fmla="*/ 12 w 126"/>
                <a:gd name="T79" fmla="*/ 184 h 212"/>
                <a:gd name="T80" fmla="*/ 18 w 126"/>
                <a:gd name="T81" fmla="*/ 180 h 212"/>
                <a:gd name="T82" fmla="*/ 18 w 126"/>
                <a:gd name="T83" fmla="*/ 174 h 212"/>
                <a:gd name="T84" fmla="*/ 16 w 126"/>
                <a:gd name="T85" fmla="*/ 168 h 212"/>
                <a:gd name="T86" fmla="*/ 12 w 126"/>
                <a:gd name="T87" fmla="*/ 156 h 212"/>
                <a:gd name="T88" fmla="*/ 12 w 126"/>
                <a:gd name="T89" fmla="*/ 150 h 212"/>
                <a:gd name="T90" fmla="*/ 14 w 126"/>
                <a:gd name="T91" fmla="*/ 144 h 212"/>
                <a:gd name="T92" fmla="*/ 12 w 126"/>
                <a:gd name="T93" fmla="*/ 136 h 212"/>
                <a:gd name="T94" fmla="*/ 10 w 126"/>
                <a:gd name="T95" fmla="*/ 132 h 212"/>
                <a:gd name="T96" fmla="*/ 8 w 126"/>
                <a:gd name="T97" fmla="*/ 130 h 212"/>
                <a:gd name="T98" fmla="*/ 4 w 126"/>
                <a:gd name="T99" fmla="*/ 126 h 212"/>
                <a:gd name="T100" fmla="*/ 0 w 126"/>
                <a:gd name="T101" fmla="*/ 126 h 212"/>
                <a:gd name="T102" fmla="*/ 2 w 126"/>
                <a:gd name="T103" fmla="*/ 120 h 212"/>
                <a:gd name="T104" fmla="*/ 6 w 126"/>
                <a:gd name="T105" fmla="*/ 104 h 212"/>
                <a:gd name="T106" fmla="*/ 4 w 126"/>
                <a:gd name="T107" fmla="*/ 102 h 212"/>
                <a:gd name="T108" fmla="*/ 6 w 126"/>
                <a:gd name="T109" fmla="*/ 96 h 212"/>
                <a:gd name="T110" fmla="*/ 12 w 126"/>
                <a:gd name="T111" fmla="*/ 88 h 212"/>
                <a:gd name="T112" fmla="*/ 18 w 126"/>
                <a:gd name="T113" fmla="*/ 78 h 212"/>
                <a:gd name="T114" fmla="*/ 18 w 126"/>
                <a:gd name="T115" fmla="*/ 50 h 212"/>
                <a:gd name="T116" fmla="*/ 26 w 126"/>
                <a:gd name="T117" fmla="*/ 30 h 212"/>
                <a:gd name="T118" fmla="*/ 24 w 126"/>
                <a:gd name="T119" fmla="*/ 26 h 212"/>
                <a:gd name="T120" fmla="*/ 20 w 126"/>
                <a:gd name="T121" fmla="*/ 16 h 212"/>
                <a:gd name="T122" fmla="*/ 18 w 126"/>
                <a:gd name="T123" fmla="*/ 6 h 2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6"/>
                <a:gd name="T187" fmla="*/ 0 h 212"/>
                <a:gd name="T188" fmla="*/ 126 w 126"/>
                <a:gd name="T189" fmla="*/ 212 h 2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6" h="212">
                  <a:moveTo>
                    <a:pt x="18" y="0"/>
                  </a:moveTo>
                  <a:lnTo>
                    <a:pt x="126" y="46"/>
                  </a:lnTo>
                  <a:lnTo>
                    <a:pt x="124" y="90"/>
                  </a:lnTo>
                  <a:lnTo>
                    <a:pt x="122" y="90"/>
                  </a:lnTo>
                  <a:lnTo>
                    <a:pt x="120" y="88"/>
                  </a:lnTo>
                  <a:lnTo>
                    <a:pt x="116" y="88"/>
                  </a:lnTo>
                  <a:lnTo>
                    <a:pt x="112" y="90"/>
                  </a:lnTo>
                  <a:lnTo>
                    <a:pt x="110" y="90"/>
                  </a:lnTo>
                  <a:lnTo>
                    <a:pt x="108" y="92"/>
                  </a:lnTo>
                  <a:lnTo>
                    <a:pt x="106" y="96"/>
                  </a:lnTo>
                  <a:lnTo>
                    <a:pt x="106" y="98"/>
                  </a:lnTo>
                  <a:lnTo>
                    <a:pt x="106" y="100"/>
                  </a:lnTo>
                  <a:lnTo>
                    <a:pt x="106" y="104"/>
                  </a:lnTo>
                  <a:lnTo>
                    <a:pt x="104" y="108"/>
                  </a:lnTo>
                  <a:lnTo>
                    <a:pt x="102" y="110"/>
                  </a:lnTo>
                  <a:lnTo>
                    <a:pt x="100" y="110"/>
                  </a:lnTo>
                  <a:lnTo>
                    <a:pt x="98" y="114"/>
                  </a:lnTo>
                  <a:lnTo>
                    <a:pt x="96" y="116"/>
                  </a:lnTo>
                  <a:lnTo>
                    <a:pt x="98" y="120"/>
                  </a:lnTo>
                  <a:lnTo>
                    <a:pt x="98" y="122"/>
                  </a:lnTo>
                  <a:lnTo>
                    <a:pt x="98" y="124"/>
                  </a:lnTo>
                  <a:lnTo>
                    <a:pt x="98" y="122"/>
                  </a:lnTo>
                  <a:lnTo>
                    <a:pt x="98" y="124"/>
                  </a:lnTo>
                  <a:lnTo>
                    <a:pt x="100" y="126"/>
                  </a:lnTo>
                  <a:lnTo>
                    <a:pt x="102" y="128"/>
                  </a:lnTo>
                  <a:lnTo>
                    <a:pt x="104" y="132"/>
                  </a:lnTo>
                  <a:lnTo>
                    <a:pt x="104" y="134"/>
                  </a:lnTo>
                  <a:lnTo>
                    <a:pt x="102" y="138"/>
                  </a:lnTo>
                  <a:lnTo>
                    <a:pt x="102" y="144"/>
                  </a:lnTo>
                  <a:lnTo>
                    <a:pt x="102" y="150"/>
                  </a:lnTo>
                  <a:lnTo>
                    <a:pt x="102" y="154"/>
                  </a:lnTo>
                  <a:lnTo>
                    <a:pt x="104" y="158"/>
                  </a:lnTo>
                  <a:lnTo>
                    <a:pt x="104" y="162"/>
                  </a:lnTo>
                  <a:lnTo>
                    <a:pt x="106" y="168"/>
                  </a:lnTo>
                  <a:lnTo>
                    <a:pt x="108" y="172"/>
                  </a:lnTo>
                  <a:lnTo>
                    <a:pt x="108" y="174"/>
                  </a:lnTo>
                  <a:lnTo>
                    <a:pt x="108" y="176"/>
                  </a:lnTo>
                  <a:lnTo>
                    <a:pt x="104" y="178"/>
                  </a:lnTo>
                  <a:lnTo>
                    <a:pt x="100" y="178"/>
                  </a:lnTo>
                  <a:lnTo>
                    <a:pt x="96" y="180"/>
                  </a:lnTo>
                  <a:lnTo>
                    <a:pt x="92" y="182"/>
                  </a:lnTo>
                  <a:lnTo>
                    <a:pt x="88" y="186"/>
                  </a:lnTo>
                  <a:lnTo>
                    <a:pt x="86" y="190"/>
                  </a:lnTo>
                  <a:lnTo>
                    <a:pt x="86" y="192"/>
                  </a:lnTo>
                  <a:lnTo>
                    <a:pt x="86" y="194"/>
                  </a:lnTo>
                  <a:lnTo>
                    <a:pt x="84" y="198"/>
                  </a:lnTo>
                  <a:lnTo>
                    <a:pt x="82" y="200"/>
                  </a:lnTo>
                  <a:lnTo>
                    <a:pt x="78" y="202"/>
                  </a:lnTo>
                  <a:lnTo>
                    <a:pt x="74" y="204"/>
                  </a:lnTo>
                  <a:lnTo>
                    <a:pt x="68" y="204"/>
                  </a:lnTo>
                  <a:lnTo>
                    <a:pt x="68" y="202"/>
                  </a:lnTo>
                  <a:lnTo>
                    <a:pt x="66" y="202"/>
                  </a:lnTo>
                  <a:lnTo>
                    <a:pt x="64" y="202"/>
                  </a:lnTo>
                  <a:lnTo>
                    <a:pt x="60" y="200"/>
                  </a:lnTo>
                  <a:lnTo>
                    <a:pt x="58" y="202"/>
                  </a:lnTo>
                  <a:lnTo>
                    <a:pt x="58" y="204"/>
                  </a:lnTo>
                  <a:lnTo>
                    <a:pt x="56" y="204"/>
                  </a:lnTo>
                  <a:lnTo>
                    <a:pt x="46" y="208"/>
                  </a:lnTo>
                  <a:lnTo>
                    <a:pt x="32" y="210"/>
                  </a:lnTo>
                  <a:lnTo>
                    <a:pt x="12" y="212"/>
                  </a:lnTo>
                  <a:lnTo>
                    <a:pt x="12" y="210"/>
                  </a:lnTo>
                  <a:lnTo>
                    <a:pt x="10" y="206"/>
                  </a:lnTo>
                  <a:lnTo>
                    <a:pt x="10" y="204"/>
                  </a:lnTo>
                  <a:lnTo>
                    <a:pt x="6" y="202"/>
                  </a:lnTo>
                  <a:lnTo>
                    <a:pt x="6" y="200"/>
                  </a:lnTo>
                  <a:lnTo>
                    <a:pt x="4" y="198"/>
                  </a:lnTo>
                  <a:lnTo>
                    <a:pt x="2" y="194"/>
                  </a:lnTo>
                  <a:lnTo>
                    <a:pt x="2" y="190"/>
                  </a:lnTo>
                  <a:lnTo>
                    <a:pt x="2" y="184"/>
                  </a:lnTo>
                  <a:lnTo>
                    <a:pt x="4" y="184"/>
                  </a:lnTo>
                  <a:lnTo>
                    <a:pt x="6" y="186"/>
                  </a:lnTo>
                  <a:lnTo>
                    <a:pt x="8" y="184"/>
                  </a:lnTo>
                  <a:lnTo>
                    <a:pt x="12" y="184"/>
                  </a:lnTo>
                  <a:lnTo>
                    <a:pt x="14" y="182"/>
                  </a:lnTo>
                  <a:lnTo>
                    <a:pt x="18" y="180"/>
                  </a:lnTo>
                  <a:lnTo>
                    <a:pt x="18" y="176"/>
                  </a:lnTo>
                  <a:lnTo>
                    <a:pt x="18" y="174"/>
                  </a:lnTo>
                  <a:lnTo>
                    <a:pt x="18" y="172"/>
                  </a:lnTo>
                  <a:lnTo>
                    <a:pt x="16" y="168"/>
                  </a:lnTo>
                  <a:lnTo>
                    <a:pt x="14" y="162"/>
                  </a:lnTo>
                  <a:lnTo>
                    <a:pt x="12" y="156"/>
                  </a:lnTo>
                  <a:lnTo>
                    <a:pt x="12" y="152"/>
                  </a:lnTo>
                  <a:lnTo>
                    <a:pt x="12" y="150"/>
                  </a:lnTo>
                  <a:lnTo>
                    <a:pt x="12" y="146"/>
                  </a:lnTo>
                  <a:lnTo>
                    <a:pt x="14" y="144"/>
                  </a:lnTo>
                  <a:lnTo>
                    <a:pt x="12" y="140"/>
                  </a:lnTo>
                  <a:lnTo>
                    <a:pt x="12" y="136"/>
                  </a:lnTo>
                  <a:lnTo>
                    <a:pt x="10" y="132"/>
                  </a:lnTo>
                  <a:lnTo>
                    <a:pt x="10" y="130"/>
                  </a:lnTo>
                  <a:lnTo>
                    <a:pt x="8" y="130"/>
                  </a:lnTo>
                  <a:lnTo>
                    <a:pt x="6" y="128"/>
                  </a:lnTo>
                  <a:lnTo>
                    <a:pt x="4" y="126"/>
                  </a:lnTo>
                  <a:lnTo>
                    <a:pt x="0" y="128"/>
                  </a:lnTo>
                  <a:lnTo>
                    <a:pt x="0" y="126"/>
                  </a:lnTo>
                  <a:lnTo>
                    <a:pt x="0" y="124"/>
                  </a:lnTo>
                  <a:lnTo>
                    <a:pt x="2" y="120"/>
                  </a:lnTo>
                  <a:lnTo>
                    <a:pt x="4" y="114"/>
                  </a:lnTo>
                  <a:lnTo>
                    <a:pt x="6" y="104"/>
                  </a:lnTo>
                  <a:lnTo>
                    <a:pt x="4" y="104"/>
                  </a:lnTo>
                  <a:lnTo>
                    <a:pt x="4" y="102"/>
                  </a:lnTo>
                  <a:lnTo>
                    <a:pt x="4" y="100"/>
                  </a:lnTo>
                  <a:lnTo>
                    <a:pt x="6" y="96"/>
                  </a:lnTo>
                  <a:lnTo>
                    <a:pt x="8" y="92"/>
                  </a:lnTo>
                  <a:lnTo>
                    <a:pt x="12" y="88"/>
                  </a:lnTo>
                  <a:lnTo>
                    <a:pt x="18" y="82"/>
                  </a:lnTo>
                  <a:lnTo>
                    <a:pt x="18" y="78"/>
                  </a:lnTo>
                  <a:lnTo>
                    <a:pt x="18" y="66"/>
                  </a:lnTo>
                  <a:lnTo>
                    <a:pt x="18" y="50"/>
                  </a:lnTo>
                  <a:lnTo>
                    <a:pt x="20" y="38"/>
                  </a:lnTo>
                  <a:lnTo>
                    <a:pt x="26" y="30"/>
                  </a:lnTo>
                  <a:lnTo>
                    <a:pt x="24" y="30"/>
                  </a:lnTo>
                  <a:lnTo>
                    <a:pt x="24" y="26"/>
                  </a:lnTo>
                  <a:lnTo>
                    <a:pt x="22" y="22"/>
                  </a:lnTo>
                  <a:lnTo>
                    <a:pt x="20" y="16"/>
                  </a:lnTo>
                  <a:lnTo>
                    <a:pt x="18" y="12"/>
                  </a:lnTo>
                  <a:lnTo>
                    <a:pt x="18" y="6"/>
                  </a:lnTo>
                  <a:lnTo>
                    <a:pt x="1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0" name="Freeform 281">
              <a:extLst>
                <a:ext uri="{FF2B5EF4-FFF2-40B4-BE49-F238E27FC236}">
                  <a16:creationId xmlns:a16="http://schemas.microsoft.com/office/drawing/2014/main" xmlns="" id="{6BAFF2D2-B0CB-48B5-ACA0-46C5E3A1B9CB}"/>
                </a:ext>
              </a:extLst>
            </p:cNvPr>
            <p:cNvSpPr>
              <a:spLocks/>
            </p:cNvSpPr>
            <p:nvPr/>
          </p:nvSpPr>
          <p:spPr bwMode="gray">
            <a:xfrm>
              <a:off x="1119" y="2816"/>
              <a:ext cx="218" cy="250"/>
            </a:xfrm>
            <a:custGeom>
              <a:avLst/>
              <a:gdLst>
                <a:gd name="T0" fmla="*/ 186 w 218"/>
                <a:gd name="T1" fmla="*/ 4 h 250"/>
                <a:gd name="T2" fmla="*/ 174 w 218"/>
                <a:gd name="T3" fmla="*/ 16 h 250"/>
                <a:gd name="T4" fmla="*/ 28 w 218"/>
                <a:gd name="T5" fmla="*/ 22 h 250"/>
                <a:gd name="T6" fmla="*/ 24 w 218"/>
                <a:gd name="T7" fmla="*/ 82 h 250"/>
                <a:gd name="T8" fmla="*/ 14 w 218"/>
                <a:gd name="T9" fmla="*/ 84 h 250"/>
                <a:gd name="T10" fmla="*/ 10 w 218"/>
                <a:gd name="T11" fmla="*/ 90 h 250"/>
                <a:gd name="T12" fmla="*/ 6 w 218"/>
                <a:gd name="T13" fmla="*/ 100 h 250"/>
                <a:gd name="T14" fmla="*/ 2 w 218"/>
                <a:gd name="T15" fmla="*/ 106 h 250"/>
                <a:gd name="T16" fmla="*/ 0 w 218"/>
                <a:gd name="T17" fmla="*/ 110 h 250"/>
                <a:gd name="T18" fmla="*/ 4 w 218"/>
                <a:gd name="T19" fmla="*/ 122 h 250"/>
                <a:gd name="T20" fmla="*/ 6 w 218"/>
                <a:gd name="T21" fmla="*/ 128 h 250"/>
                <a:gd name="T22" fmla="*/ 6 w 218"/>
                <a:gd name="T23" fmla="*/ 136 h 250"/>
                <a:gd name="T24" fmla="*/ 6 w 218"/>
                <a:gd name="T25" fmla="*/ 152 h 250"/>
                <a:gd name="T26" fmla="*/ 14 w 218"/>
                <a:gd name="T27" fmla="*/ 174 h 250"/>
                <a:gd name="T28" fmla="*/ 24 w 218"/>
                <a:gd name="T29" fmla="*/ 186 h 250"/>
                <a:gd name="T30" fmla="*/ 32 w 218"/>
                <a:gd name="T31" fmla="*/ 196 h 250"/>
                <a:gd name="T32" fmla="*/ 50 w 218"/>
                <a:gd name="T33" fmla="*/ 222 h 250"/>
                <a:gd name="T34" fmla="*/ 56 w 218"/>
                <a:gd name="T35" fmla="*/ 230 h 250"/>
                <a:gd name="T36" fmla="*/ 66 w 218"/>
                <a:gd name="T37" fmla="*/ 238 h 250"/>
                <a:gd name="T38" fmla="*/ 78 w 218"/>
                <a:gd name="T39" fmla="*/ 240 h 250"/>
                <a:gd name="T40" fmla="*/ 88 w 218"/>
                <a:gd name="T41" fmla="*/ 250 h 250"/>
                <a:gd name="T42" fmla="*/ 114 w 218"/>
                <a:gd name="T43" fmla="*/ 250 h 250"/>
                <a:gd name="T44" fmla="*/ 138 w 218"/>
                <a:gd name="T45" fmla="*/ 250 h 250"/>
                <a:gd name="T46" fmla="*/ 180 w 218"/>
                <a:gd name="T47" fmla="*/ 244 h 250"/>
                <a:gd name="T48" fmla="*/ 180 w 218"/>
                <a:gd name="T49" fmla="*/ 222 h 250"/>
                <a:gd name="T50" fmla="*/ 172 w 218"/>
                <a:gd name="T51" fmla="*/ 210 h 250"/>
                <a:gd name="T52" fmla="*/ 160 w 218"/>
                <a:gd name="T53" fmla="*/ 196 h 250"/>
                <a:gd name="T54" fmla="*/ 154 w 218"/>
                <a:gd name="T55" fmla="*/ 192 h 250"/>
                <a:gd name="T56" fmla="*/ 152 w 218"/>
                <a:gd name="T57" fmla="*/ 184 h 250"/>
                <a:gd name="T58" fmla="*/ 156 w 218"/>
                <a:gd name="T59" fmla="*/ 176 h 250"/>
                <a:gd name="T60" fmla="*/ 156 w 218"/>
                <a:gd name="T61" fmla="*/ 158 h 250"/>
                <a:gd name="T62" fmla="*/ 160 w 218"/>
                <a:gd name="T63" fmla="*/ 150 h 250"/>
                <a:gd name="T64" fmla="*/ 176 w 218"/>
                <a:gd name="T65" fmla="*/ 130 h 250"/>
                <a:gd name="T66" fmla="*/ 188 w 218"/>
                <a:gd name="T67" fmla="*/ 108 h 250"/>
                <a:gd name="T68" fmla="*/ 192 w 218"/>
                <a:gd name="T69" fmla="*/ 94 h 250"/>
                <a:gd name="T70" fmla="*/ 200 w 218"/>
                <a:gd name="T71" fmla="*/ 82 h 250"/>
                <a:gd name="T72" fmla="*/ 208 w 218"/>
                <a:gd name="T73" fmla="*/ 78 h 250"/>
                <a:gd name="T74" fmla="*/ 216 w 218"/>
                <a:gd name="T75" fmla="*/ 70 h 250"/>
                <a:gd name="T76" fmla="*/ 218 w 218"/>
                <a:gd name="T77" fmla="*/ 66 h 250"/>
                <a:gd name="T78" fmla="*/ 212 w 218"/>
                <a:gd name="T79" fmla="*/ 54 h 250"/>
                <a:gd name="T80" fmla="*/ 204 w 218"/>
                <a:gd name="T81" fmla="*/ 40 h 250"/>
                <a:gd name="T82" fmla="*/ 200 w 218"/>
                <a:gd name="T83" fmla="*/ 32 h 250"/>
                <a:gd name="T84" fmla="*/ 200 w 218"/>
                <a:gd name="T85" fmla="*/ 22 h 250"/>
                <a:gd name="T86" fmla="*/ 192 w 218"/>
                <a:gd name="T87" fmla="*/ 8 h 2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8"/>
                <a:gd name="T133" fmla="*/ 0 h 250"/>
                <a:gd name="T134" fmla="*/ 218 w 218"/>
                <a:gd name="T135" fmla="*/ 250 h 2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8" h="250">
                  <a:moveTo>
                    <a:pt x="188" y="0"/>
                  </a:moveTo>
                  <a:lnTo>
                    <a:pt x="188" y="2"/>
                  </a:lnTo>
                  <a:lnTo>
                    <a:pt x="186" y="4"/>
                  </a:lnTo>
                  <a:lnTo>
                    <a:pt x="184" y="8"/>
                  </a:lnTo>
                  <a:lnTo>
                    <a:pt x="180" y="12"/>
                  </a:lnTo>
                  <a:lnTo>
                    <a:pt x="174" y="16"/>
                  </a:lnTo>
                  <a:lnTo>
                    <a:pt x="168" y="20"/>
                  </a:lnTo>
                  <a:lnTo>
                    <a:pt x="160" y="22"/>
                  </a:lnTo>
                  <a:lnTo>
                    <a:pt x="28" y="22"/>
                  </a:lnTo>
                  <a:lnTo>
                    <a:pt x="28" y="84"/>
                  </a:lnTo>
                  <a:lnTo>
                    <a:pt x="28" y="82"/>
                  </a:lnTo>
                  <a:lnTo>
                    <a:pt x="24" y="82"/>
                  </a:lnTo>
                  <a:lnTo>
                    <a:pt x="20" y="82"/>
                  </a:lnTo>
                  <a:lnTo>
                    <a:pt x="18" y="82"/>
                  </a:lnTo>
                  <a:lnTo>
                    <a:pt x="14" y="84"/>
                  </a:lnTo>
                  <a:lnTo>
                    <a:pt x="10" y="86"/>
                  </a:lnTo>
                  <a:lnTo>
                    <a:pt x="10" y="90"/>
                  </a:lnTo>
                  <a:lnTo>
                    <a:pt x="8" y="94"/>
                  </a:lnTo>
                  <a:lnTo>
                    <a:pt x="8" y="98"/>
                  </a:lnTo>
                  <a:lnTo>
                    <a:pt x="6" y="100"/>
                  </a:lnTo>
                  <a:lnTo>
                    <a:pt x="6" y="102"/>
                  </a:lnTo>
                  <a:lnTo>
                    <a:pt x="4" y="104"/>
                  </a:lnTo>
                  <a:lnTo>
                    <a:pt x="2" y="106"/>
                  </a:lnTo>
                  <a:lnTo>
                    <a:pt x="0" y="108"/>
                  </a:lnTo>
                  <a:lnTo>
                    <a:pt x="0" y="110"/>
                  </a:lnTo>
                  <a:lnTo>
                    <a:pt x="0" y="114"/>
                  </a:lnTo>
                  <a:lnTo>
                    <a:pt x="2" y="118"/>
                  </a:lnTo>
                  <a:lnTo>
                    <a:pt x="4" y="122"/>
                  </a:lnTo>
                  <a:lnTo>
                    <a:pt x="6" y="124"/>
                  </a:lnTo>
                  <a:lnTo>
                    <a:pt x="6" y="128"/>
                  </a:lnTo>
                  <a:lnTo>
                    <a:pt x="6" y="132"/>
                  </a:lnTo>
                  <a:lnTo>
                    <a:pt x="6" y="136"/>
                  </a:lnTo>
                  <a:lnTo>
                    <a:pt x="4" y="140"/>
                  </a:lnTo>
                  <a:lnTo>
                    <a:pt x="4" y="146"/>
                  </a:lnTo>
                  <a:lnTo>
                    <a:pt x="6" y="152"/>
                  </a:lnTo>
                  <a:lnTo>
                    <a:pt x="12" y="170"/>
                  </a:lnTo>
                  <a:lnTo>
                    <a:pt x="14" y="174"/>
                  </a:lnTo>
                  <a:lnTo>
                    <a:pt x="16" y="178"/>
                  </a:lnTo>
                  <a:lnTo>
                    <a:pt x="20" y="182"/>
                  </a:lnTo>
                  <a:lnTo>
                    <a:pt x="24" y="186"/>
                  </a:lnTo>
                  <a:lnTo>
                    <a:pt x="26" y="190"/>
                  </a:lnTo>
                  <a:lnTo>
                    <a:pt x="30" y="194"/>
                  </a:lnTo>
                  <a:lnTo>
                    <a:pt x="32" y="196"/>
                  </a:lnTo>
                  <a:lnTo>
                    <a:pt x="38" y="204"/>
                  </a:lnTo>
                  <a:lnTo>
                    <a:pt x="44" y="214"/>
                  </a:lnTo>
                  <a:lnTo>
                    <a:pt x="50" y="222"/>
                  </a:lnTo>
                  <a:lnTo>
                    <a:pt x="54" y="228"/>
                  </a:lnTo>
                  <a:lnTo>
                    <a:pt x="54" y="230"/>
                  </a:lnTo>
                  <a:lnTo>
                    <a:pt x="56" y="230"/>
                  </a:lnTo>
                  <a:lnTo>
                    <a:pt x="60" y="234"/>
                  </a:lnTo>
                  <a:lnTo>
                    <a:pt x="62" y="236"/>
                  </a:lnTo>
                  <a:lnTo>
                    <a:pt x="66" y="238"/>
                  </a:lnTo>
                  <a:lnTo>
                    <a:pt x="72" y="240"/>
                  </a:lnTo>
                  <a:lnTo>
                    <a:pt x="76" y="240"/>
                  </a:lnTo>
                  <a:lnTo>
                    <a:pt x="78" y="240"/>
                  </a:lnTo>
                  <a:lnTo>
                    <a:pt x="80" y="242"/>
                  </a:lnTo>
                  <a:lnTo>
                    <a:pt x="84" y="244"/>
                  </a:lnTo>
                  <a:lnTo>
                    <a:pt x="88" y="250"/>
                  </a:lnTo>
                  <a:lnTo>
                    <a:pt x="92" y="250"/>
                  </a:lnTo>
                  <a:lnTo>
                    <a:pt x="102" y="250"/>
                  </a:lnTo>
                  <a:lnTo>
                    <a:pt x="114" y="250"/>
                  </a:lnTo>
                  <a:lnTo>
                    <a:pt x="122" y="250"/>
                  </a:lnTo>
                  <a:lnTo>
                    <a:pt x="126" y="250"/>
                  </a:lnTo>
                  <a:lnTo>
                    <a:pt x="138" y="250"/>
                  </a:lnTo>
                  <a:lnTo>
                    <a:pt x="152" y="248"/>
                  </a:lnTo>
                  <a:lnTo>
                    <a:pt x="168" y="246"/>
                  </a:lnTo>
                  <a:lnTo>
                    <a:pt x="180" y="244"/>
                  </a:lnTo>
                  <a:lnTo>
                    <a:pt x="184" y="240"/>
                  </a:lnTo>
                  <a:lnTo>
                    <a:pt x="182" y="222"/>
                  </a:lnTo>
                  <a:lnTo>
                    <a:pt x="180" y="222"/>
                  </a:lnTo>
                  <a:lnTo>
                    <a:pt x="178" y="218"/>
                  </a:lnTo>
                  <a:lnTo>
                    <a:pt x="176" y="214"/>
                  </a:lnTo>
                  <a:lnTo>
                    <a:pt x="172" y="210"/>
                  </a:lnTo>
                  <a:lnTo>
                    <a:pt x="168" y="204"/>
                  </a:lnTo>
                  <a:lnTo>
                    <a:pt x="164" y="200"/>
                  </a:lnTo>
                  <a:lnTo>
                    <a:pt x="160" y="196"/>
                  </a:lnTo>
                  <a:lnTo>
                    <a:pt x="158" y="194"/>
                  </a:lnTo>
                  <a:lnTo>
                    <a:pt x="156" y="194"/>
                  </a:lnTo>
                  <a:lnTo>
                    <a:pt x="154" y="192"/>
                  </a:lnTo>
                  <a:lnTo>
                    <a:pt x="152" y="190"/>
                  </a:lnTo>
                  <a:lnTo>
                    <a:pt x="152" y="188"/>
                  </a:lnTo>
                  <a:lnTo>
                    <a:pt x="152" y="184"/>
                  </a:lnTo>
                  <a:lnTo>
                    <a:pt x="156" y="182"/>
                  </a:lnTo>
                  <a:lnTo>
                    <a:pt x="156" y="180"/>
                  </a:lnTo>
                  <a:lnTo>
                    <a:pt x="156" y="176"/>
                  </a:lnTo>
                  <a:lnTo>
                    <a:pt x="156" y="172"/>
                  </a:lnTo>
                  <a:lnTo>
                    <a:pt x="156" y="166"/>
                  </a:lnTo>
                  <a:lnTo>
                    <a:pt x="156" y="158"/>
                  </a:lnTo>
                  <a:lnTo>
                    <a:pt x="158" y="154"/>
                  </a:lnTo>
                  <a:lnTo>
                    <a:pt x="160" y="150"/>
                  </a:lnTo>
                  <a:lnTo>
                    <a:pt x="164" y="144"/>
                  </a:lnTo>
                  <a:lnTo>
                    <a:pt x="168" y="136"/>
                  </a:lnTo>
                  <a:lnTo>
                    <a:pt x="176" y="130"/>
                  </a:lnTo>
                  <a:lnTo>
                    <a:pt x="178" y="128"/>
                  </a:lnTo>
                  <a:lnTo>
                    <a:pt x="182" y="118"/>
                  </a:lnTo>
                  <a:lnTo>
                    <a:pt x="188" y="108"/>
                  </a:lnTo>
                  <a:lnTo>
                    <a:pt x="188" y="98"/>
                  </a:lnTo>
                  <a:lnTo>
                    <a:pt x="190" y="96"/>
                  </a:lnTo>
                  <a:lnTo>
                    <a:pt x="192" y="94"/>
                  </a:lnTo>
                  <a:lnTo>
                    <a:pt x="194" y="90"/>
                  </a:lnTo>
                  <a:lnTo>
                    <a:pt x="198" y="86"/>
                  </a:lnTo>
                  <a:lnTo>
                    <a:pt x="200" y="82"/>
                  </a:lnTo>
                  <a:lnTo>
                    <a:pt x="204" y="80"/>
                  </a:lnTo>
                  <a:lnTo>
                    <a:pt x="206" y="78"/>
                  </a:lnTo>
                  <a:lnTo>
                    <a:pt x="208" y="78"/>
                  </a:lnTo>
                  <a:lnTo>
                    <a:pt x="212" y="76"/>
                  </a:lnTo>
                  <a:lnTo>
                    <a:pt x="214" y="72"/>
                  </a:lnTo>
                  <a:lnTo>
                    <a:pt x="216" y="70"/>
                  </a:lnTo>
                  <a:lnTo>
                    <a:pt x="218" y="68"/>
                  </a:lnTo>
                  <a:lnTo>
                    <a:pt x="218" y="66"/>
                  </a:lnTo>
                  <a:lnTo>
                    <a:pt x="216" y="64"/>
                  </a:lnTo>
                  <a:lnTo>
                    <a:pt x="214" y="60"/>
                  </a:lnTo>
                  <a:lnTo>
                    <a:pt x="212" y="54"/>
                  </a:lnTo>
                  <a:lnTo>
                    <a:pt x="210" y="50"/>
                  </a:lnTo>
                  <a:lnTo>
                    <a:pt x="206" y="44"/>
                  </a:lnTo>
                  <a:lnTo>
                    <a:pt x="204" y="40"/>
                  </a:lnTo>
                  <a:lnTo>
                    <a:pt x="204" y="38"/>
                  </a:lnTo>
                  <a:lnTo>
                    <a:pt x="202" y="34"/>
                  </a:lnTo>
                  <a:lnTo>
                    <a:pt x="200" y="32"/>
                  </a:lnTo>
                  <a:lnTo>
                    <a:pt x="200" y="28"/>
                  </a:lnTo>
                  <a:lnTo>
                    <a:pt x="200" y="22"/>
                  </a:lnTo>
                  <a:lnTo>
                    <a:pt x="198" y="18"/>
                  </a:lnTo>
                  <a:lnTo>
                    <a:pt x="196" y="12"/>
                  </a:lnTo>
                  <a:lnTo>
                    <a:pt x="192" y="8"/>
                  </a:lnTo>
                  <a:lnTo>
                    <a:pt x="18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1" name="Freeform 282">
              <a:extLst>
                <a:ext uri="{FF2B5EF4-FFF2-40B4-BE49-F238E27FC236}">
                  <a16:creationId xmlns:a16="http://schemas.microsoft.com/office/drawing/2014/main" xmlns="" id="{AE193222-ADC6-44A3-BFF6-4EBC09E58A90}"/>
                </a:ext>
              </a:extLst>
            </p:cNvPr>
            <p:cNvSpPr>
              <a:spLocks/>
            </p:cNvSpPr>
            <p:nvPr/>
          </p:nvSpPr>
          <p:spPr bwMode="gray">
            <a:xfrm>
              <a:off x="1023" y="2986"/>
              <a:ext cx="148" cy="84"/>
            </a:xfrm>
            <a:custGeom>
              <a:avLst/>
              <a:gdLst>
                <a:gd name="T0" fmla="*/ 106 w 148"/>
                <a:gd name="T1" fmla="*/ 0 h 84"/>
                <a:gd name="T2" fmla="*/ 98 w 148"/>
                <a:gd name="T3" fmla="*/ 2 h 84"/>
                <a:gd name="T4" fmla="*/ 90 w 148"/>
                <a:gd name="T5" fmla="*/ 6 h 84"/>
                <a:gd name="T6" fmla="*/ 84 w 148"/>
                <a:gd name="T7" fmla="*/ 12 h 84"/>
                <a:gd name="T8" fmla="*/ 82 w 148"/>
                <a:gd name="T9" fmla="*/ 22 h 84"/>
                <a:gd name="T10" fmla="*/ 76 w 148"/>
                <a:gd name="T11" fmla="*/ 28 h 84"/>
                <a:gd name="T12" fmla="*/ 70 w 148"/>
                <a:gd name="T13" fmla="*/ 28 h 84"/>
                <a:gd name="T14" fmla="*/ 64 w 148"/>
                <a:gd name="T15" fmla="*/ 26 h 84"/>
                <a:gd name="T16" fmla="*/ 60 w 148"/>
                <a:gd name="T17" fmla="*/ 26 h 84"/>
                <a:gd name="T18" fmla="*/ 58 w 148"/>
                <a:gd name="T19" fmla="*/ 26 h 84"/>
                <a:gd name="T20" fmla="*/ 54 w 148"/>
                <a:gd name="T21" fmla="*/ 28 h 84"/>
                <a:gd name="T22" fmla="*/ 48 w 148"/>
                <a:gd name="T23" fmla="*/ 30 h 84"/>
                <a:gd name="T24" fmla="*/ 36 w 148"/>
                <a:gd name="T25" fmla="*/ 34 h 84"/>
                <a:gd name="T26" fmla="*/ 26 w 148"/>
                <a:gd name="T27" fmla="*/ 36 h 84"/>
                <a:gd name="T28" fmla="*/ 10 w 148"/>
                <a:gd name="T29" fmla="*/ 38 h 84"/>
                <a:gd name="T30" fmla="*/ 6 w 148"/>
                <a:gd name="T31" fmla="*/ 46 h 84"/>
                <a:gd name="T32" fmla="*/ 4 w 148"/>
                <a:gd name="T33" fmla="*/ 50 h 84"/>
                <a:gd name="T34" fmla="*/ 0 w 148"/>
                <a:gd name="T35" fmla="*/ 50 h 84"/>
                <a:gd name="T36" fmla="*/ 2 w 148"/>
                <a:gd name="T37" fmla="*/ 52 h 84"/>
                <a:gd name="T38" fmla="*/ 4 w 148"/>
                <a:gd name="T39" fmla="*/ 54 h 84"/>
                <a:gd name="T40" fmla="*/ 6 w 148"/>
                <a:gd name="T41" fmla="*/ 60 h 84"/>
                <a:gd name="T42" fmla="*/ 10 w 148"/>
                <a:gd name="T43" fmla="*/ 70 h 84"/>
                <a:gd name="T44" fmla="*/ 26 w 148"/>
                <a:gd name="T45" fmla="*/ 84 h 84"/>
                <a:gd name="T46" fmla="*/ 38 w 148"/>
                <a:gd name="T47" fmla="*/ 74 h 84"/>
                <a:gd name="T48" fmla="*/ 42 w 148"/>
                <a:gd name="T49" fmla="*/ 68 h 84"/>
                <a:gd name="T50" fmla="*/ 48 w 148"/>
                <a:gd name="T51" fmla="*/ 62 h 84"/>
                <a:gd name="T52" fmla="*/ 58 w 148"/>
                <a:gd name="T53" fmla="*/ 60 h 84"/>
                <a:gd name="T54" fmla="*/ 60 w 148"/>
                <a:gd name="T55" fmla="*/ 62 h 84"/>
                <a:gd name="T56" fmla="*/ 62 w 148"/>
                <a:gd name="T57" fmla="*/ 68 h 84"/>
                <a:gd name="T58" fmla="*/ 64 w 148"/>
                <a:gd name="T59" fmla="*/ 70 h 84"/>
                <a:gd name="T60" fmla="*/ 74 w 148"/>
                <a:gd name="T61" fmla="*/ 68 h 84"/>
                <a:gd name="T62" fmla="*/ 86 w 148"/>
                <a:gd name="T63" fmla="*/ 68 h 84"/>
                <a:gd name="T64" fmla="*/ 118 w 148"/>
                <a:gd name="T65" fmla="*/ 62 h 84"/>
                <a:gd name="T66" fmla="*/ 146 w 148"/>
                <a:gd name="T67" fmla="*/ 52 h 84"/>
                <a:gd name="T68" fmla="*/ 132 w 148"/>
                <a:gd name="T69" fmla="*/ 34 h 84"/>
                <a:gd name="T70" fmla="*/ 122 w 148"/>
                <a:gd name="T71" fmla="*/ 22 h 84"/>
                <a:gd name="T72" fmla="*/ 118 w 148"/>
                <a:gd name="T73" fmla="*/ 16 h 84"/>
                <a:gd name="T74" fmla="*/ 112 w 148"/>
                <a:gd name="T75" fmla="*/ 8 h 84"/>
                <a:gd name="T76" fmla="*/ 106 w 148"/>
                <a:gd name="T77" fmla="*/ 0 h 8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8"/>
                <a:gd name="T118" fmla="*/ 0 h 84"/>
                <a:gd name="T119" fmla="*/ 148 w 148"/>
                <a:gd name="T120" fmla="*/ 84 h 8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8" h="84">
                  <a:moveTo>
                    <a:pt x="106" y="0"/>
                  </a:moveTo>
                  <a:lnTo>
                    <a:pt x="106" y="0"/>
                  </a:lnTo>
                  <a:lnTo>
                    <a:pt x="102" y="0"/>
                  </a:lnTo>
                  <a:lnTo>
                    <a:pt x="98" y="2"/>
                  </a:lnTo>
                  <a:lnTo>
                    <a:pt x="94" y="4"/>
                  </a:lnTo>
                  <a:lnTo>
                    <a:pt x="90" y="6"/>
                  </a:lnTo>
                  <a:lnTo>
                    <a:pt x="86" y="10"/>
                  </a:lnTo>
                  <a:lnTo>
                    <a:pt x="84" y="12"/>
                  </a:lnTo>
                  <a:lnTo>
                    <a:pt x="84" y="18"/>
                  </a:lnTo>
                  <a:lnTo>
                    <a:pt x="82" y="22"/>
                  </a:lnTo>
                  <a:lnTo>
                    <a:pt x="78" y="26"/>
                  </a:lnTo>
                  <a:lnTo>
                    <a:pt x="76" y="28"/>
                  </a:lnTo>
                  <a:lnTo>
                    <a:pt x="74" y="28"/>
                  </a:lnTo>
                  <a:lnTo>
                    <a:pt x="70" y="28"/>
                  </a:lnTo>
                  <a:lnTo>
                    <a:pt x="68" y="28"/>
                  </a:lnTo>
                  <a:lnTo>
                    <a:pt x="64" y="26"/>
                  </a:lnTo>
                  <a:lnTo>
                    <a:pt x="62" y="26"/>
                  </a:lnTo>
                  <a:lnTo>
                    <a:pt x="60" y="26"/>
                  </a:lnTo>
                  <a:lnTo>
                    <a:pt x="60" y="24"/>
                  </a:lnTo>
                  <a:lnTo>
                    <a:pt x="58" y="26"/>
                  </a:lnTo>
                  <a:lnTo>
                    <a:pt x="56" y="28"/>
                  </a:lnTo>
                  <a:lnTo>
                    <a:pt x="54" y="28"/>
                  </a:lnTo>
                  <a:lnTo>
                    <a:pt x="52" y="28"/>
                  </a:lnTo>
                  <a:lnTo>
                    <a:pt x="48" y="30"/>
                  </a:lnTo>
                  <a:lnTo>
                    <a:pt x="42" y="32"/>
                  </a:lnTo>
                  <a:lnTo>
                    <a:pt x="36" y="34"/>
                  </a:lnTo>
                  <a:lnTo>
                    <a:pt x="30" y="36"/>
                  </a:lnTo>
                  <a:lnTo>
                    <a:pt x="26" y="36"/>
                  </a:lnTo>
                  <a:lnTo>
                    <a:pt x="10" y="36"/>
                  </a:lnTo>
                  <a:lnTo>
                    <a:pt x="10" y="38"/>
                  </a:lnTo>
                  <a:lnTo>
                    <a:pt x="8" y="42"/>
                  </a:lnTo>
                  <a:lnTo>
                    <a:pt x="6" y="46"/>
                  </a:lnTo>
                  <a:lnTo>
                    <a:pt x="4" y="50"/>
                  </a:lnTo>
                  <a:lnTo>
                    <a:pt x="2" y="50"/>
                  </a:lnTo>
                  <a:lnTo>
                    <a:pt x="0" y="50"/>
                  </a:lnTo>
                  <a:lnTo>
                    <a:pt x="2" y="52"/>
                  </a:lnTo>
                  <a:lnTo>
                    <a:pt x="4" y="52"/>
                  </a:lnTo>
                  <a:lnTo>
                    <a:pt x="4" y="54"/>
                  </a:lnTo>
                  <a:lnTo>
                    <a:pt x="4" y="56"/>
                  </a:lnTo>
                  <a:lnTo>
                    <a:pt x="6" y="60"/>
                  </a:lnTo>
                  <a:lnTo>
                    <a:pt x="6" y="66"/>
                  </a:lnTo>
                  <a:lnTo>
                    <a:pt x="10" y="70"/>
                  </a:lnTo>
                  <a:lnTo>
                    <a:pt x="14" y="74"/>
                  </a:lnTo>
                  <a:lnTo>
                    <a:pt x="26" y="84"/>
                  </a:lnTo>
                  <a:lnTo>
                    <a:pt x="38" y="74"/>
                  </a:lnTo>
                  <a:lnTo>
                    <a:pt x="40" y="72"/>
                  </a:lnTo>
                  <a:lnTo>
                    <a:pt x="42" y="68"/>
                  </a:lnTo>
                  <a:lnTo>
                    <a:pt x="44" y="66"/>
                  </a:lnTo>
                  <a:lnTo>
                    <a:pt x="48" y="62"/>
                  </a:lnTo>
                  <a:lnTo>
                    <a:pt x="52" y="60"/>
                  </a:lnTo>
                  <a:lnTo>
                    <a:pt x="58" y="60"/>
                  </a:lnTo>
                  <a:lnTo>
                    <a:pt x="60" y="62"/>
                  </a:lnTo>
                  <a:lnTo>
                    <a:pt x="60" y="66"/>
                  </a:lnTo>
                  <a:lnTo>
                    <a:pt x="62" y="68"/>
                  </a:lnTo>
                  <a:lnTo>
                    <a:pt x="64" y="70"/>
                  </a:lnTo>
                  <a:lnTo>
                    <a:pt x="68" y="70"/>
                  </a:lnTo>
                  <a:lnTo>
                    <a:pt x="74" y="68"/>
                  </a:lnTo>
                  <a:lnTo>
                    <a:pt x="80" y="68"/>
                  </a:lnTo>
                  <a:lnTo>
                    <a:pt x="86" y="68"/>
                  </a:lnTo>
                  <a:lnTo>
                    <a:pt x="90" y="68"/>
                  </a:lnTo>
                  <a:lnTo>
                    <a:pt x="118" y="62"/>
                  </a:lnTo>
                  <a:lnTo>
                    <a:pt x="148" y="56"/>
                  </a:lnTo>
                  <a:lnTo>
                    <a:pt x="146" y="52"/>
                  </a:lnTo>
                  <a:lnTo>
                    <a:pt x="140" y="44"/>
                  </a:lnTo>
                  <a:lnTo>
                    <a:pt x="132" y="34"/>
                  </a:lnTo>
                  <a:lnTo>
                    <a:pt x="124" y="22"/>
                  </a:lnTo>
                  <a:lnTo>
                    <a:pt x="122" y="22"/>
                  </a:lnTo>
                  <a:lnTo>
                    <a:pt x="120" y="20"/>
                  </a:lnTo>
                  <a:lnTo>
                    <a:pt x="118" y="16"/>
                  </a:lnTo>
                  <a:lnTo>
                    <a:pt x="114" y="12"/>
                  </a:lnTo>
                  <a:lnTo>
                    <a:pt x="112" y="8"/>
                  </a:lnTo>
                  <a:lnTo>
                    <a:pt x="108" y="2"/>
                  </a:lnTo>
                  <a:lnTo>
                    <a:pt x="10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2" name="Freeform 283">
              <a:extLst>
                <a:ext uri="{FF2B5EF4-FFF2-40B4-BE49-F238E27FC236}">
                  <a16:creationId xmlns:a16="http://schemas.microsoft.com/office/drawing/2014/main" xmlns="" id="{5CCA651F-1BEC-4501-BD8E-A83A6735A425}"/>
                </a:ext>
              </a:extLst>
            </p:cNvPr>
            <p:cNvSpPr>
              <a:spLocks/>
            </p:cNvSpPr>
            <p:nvPr/>
          </p:nvSpPr>
          <p:spPr bwMode="gray">
            <a:xfrm>
              <a:off x="953" y="3082"/>
              <a:ext cx="74" cy="82"/>
            </a:xfrm>
            <a:custGeom>
              <a:avLst/>
              <a:gdLst>
                <a:gd name="T0" fmla="*/ 52 w 74"/>
                <a:gd name="T1" fmla="*/ 0 h 82"/>
                <a:gd name="T2" fmla="*/ 52 w 74"/>
                <a:gd name="T3" fmla="*/ 6 h 82"/>
                <a:gd name="T4" fmla="*/ 54 w 74"/>
                <a:gd name="T5" fmla="*/ 12 h 82"/>
                <a:gd name="T6" fmla="*/ 60 w 74"/>
                <a:gd name="T7" fmla="*/ 12 h 82"/>
                <a:gd name="T8" fmla="*/ 68 w 74"/>
                <a:gd name="T9" fmla="*/ 12 h 82"/>
                <a:gd name="T10" fmla="*/ 72 w 74"/>
                <a:gd name="T11" fmla="*/ 12 h 82"/>
                <a:gd name="T12" fmla="*/ 72 w 74"/>
                <a:gd name="T13" fmla="*/ 14 h 82"/>
                <a:gd name="T14" fmla="*/ 74 w 74"/>
                <a:gd name="T15" fmla="*/ 22 h 82"/>
                <a:gd name="T16" fmla="*/ 72 w 74"/>
                <a:gd name="T17" fmla="*/ 26 h 82"/>
                <a:gd name="T18" fmla="*/ 68 w 74"/>
                <a:gd name="T19" fmla="*/ 26 h 82"/>
                <a:gd name="T20" fmla="*/ 68 w 74"/>
                <a:gd name="T21" fmla="*/ 30 h 82"/>
                <a:gd name="T22" fmla="*/ 68 w 74"/>
                <a:gd name="T23" fmla="*/ 36 h 82"/>
                <a:gd name="T24" fmla="*/ 74 w 74"/>
                <a:gd name="T25" fmla="*/ 38 h 82"/>
                <a:gd name="T26" fmla="*/ 74 w 74"/>
                <a:gd name="T27" fmla="*/ 42 h 82"/>
                <a:gd name="T28" fmla="*/ 74 w 74"/>
                <a:gd name="T29" fmla="*/ 52 h 82"/>
                <a:gd name="T30" fmla="*/ 70 w 74"/>
                <a:gd name="T31" fmla="*/ 60 h 82"/>
                <a:gd name="T32" fmla="*/ 62 w 74"/>
                <a:gd name="T33" fmla="*/ 64 h 82"/>
                <a:gd name="T34" fmla="*/ 52 w 74"/>
                <a:gd name="T35" fmla="*/ 66 h 82"/>
                <a:gd name="T36" fmla="*/ 46 w 74"/>
                <a:gd name="T37" fmla="*/ 68 h 82"/>
                <a:gd name="T38" fmla="*/ 42 w 74"/>
                <a:gd name="T39" fmla="*/ 68 h 82"/>
                <a:gd name="T40" fmla="*/ 32 w 74"/>
                <a:gd name="T41" fmla="*/ 72 h 82"/>
                <a:gd name="T42" fmla="*/ 28 w 74"/>
                <a:gd name="T43" fmla="*/ 78 h 82"/>
                <a:gd name="T44" fmla="*/ 24 w 74"/>
                <a:gd name="T45" fmla="*/ 82 h 82"/>
                <a:gd name="T46" fmla="*/ 22 w 74"/>
                <a:gd name="T47" fmla="*/ 74 h 82"/>
                <a:gd name="T48" fmla="*/ 20 w 74"/>
                <a:gd name="T49" fmla="*/ 72 h 82"/>
                <a:gd name="T50" fmla="*/ 16 w 74"/>
                <a:gd name="T51" fmla="*/ 68 h 82"/>
                <a:gd name="T52" fmla="*/ 14 w 74"/>
                <a:gd name="T53" fmla="*/ 66 h 82"/>
                <a:gd name="T54" fmla="*/ 6 w 74"/>
                <a:gd name="T55" fmla="*/ 58 h 82"/>
                <a:gd name="T56" fmla="*/ 0 w 74"/>
                <a:gd name="T57" fmla="*/ 46 h 82"/>
                <a:gd name="T58" fmla="*/ 0 w 74"/>
                <a:gd name="T59" fmla="*/ 46 h 82"/>
                <a:gd name="T60" fmla="*/ 6 w 74"/>
                <a:gd name="T61" fmla="*/ 18 h 82"/>
                <a:gd name="T62" fmla="*/ 26 w 74"/>
                <a:gd name="T63" fmla="*/ 18 h 82"/>
                <a:gd name="T64" fmla="*/ 30 w 74"/>
                <a:gd name="T65" fmla="*/ 18 h 82"/>
                <a:gd name="T66" fmla="*/ 32 w 74"/>
                <a:gd name="T67" fmla="*/ 2 h 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4"/>
                <a:gd name="T103" fmla="*/ 0 h 82"/>
                <a:gd name="T104" fmla="*/ 74 w 74"/>
                <a:gd name="T105" fmla="*/ 82 h 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4" h="82">
                  <a:moveTo>
                    <a:pt x="32" y="2"/>
                  </a:moveTo>
                  <a:lnTo>
                    <a:pt x="52" y="0"/>
                  </a:lnTo>
                  <a:lnTo>
                    <a:pt x="52" y="2"/>
                  </a:lnTo>
                  <a:lnTo>
                    <a:pt x="52" y="6"/>
                  </a:lnTo>
                  <a:lnTo>
                    <a:pt x="52" y="10"/>
                  </a:lnTo>
                  <a:lnTo>
                    <a:pt x="54" y="12"/>
                  </a:lnTo>
                  <a:lnTo>
                    <a:pt x="56" y="12"/>
                  </a:lnTo>
                  <a:lnTo>
                    <a:pt x="60" y="12"/>
                  </a:lnTo>
                  <a:lnTo>
                    <a:pt x="64" y="12"/>
                  </a:lnTo>
                  <a:lnTo>
                    <a:pt x="68" y="12"/>
                  </a:lnTo>
                  <a:lnTo>
                    <a:pt x="72" y="12"/>
                  </a:lnTo>
                  <a:lnTo>
                    <a:pt x="72" y="14"/>
                  </a:lnTo>
                  <a:lnTo>
                    <a:pt x="74" y="18"/>
                  </a:lnTo>
                  <a:lnTo>
                    <a:pt x="74" y="22"/>
                  </a:lnTo>
                  <a:lnTo>
                    <a:pt x="72" y="26"/>
                  </a:lnTo>
                  <a:lnTo>
                    <a:pt x="70" y="26"/>
                  </a:lnTo>
                  <a:lnTo>
                    <a:pt x="68" y="26"/>
                  </a:lnTo>
                  <a:lnTo>
                    <a:pt x="68" y="28"/>
                  </a:lnTo>
                  <a:lnTo>
                    <a:pt x="68" y="30"/>
                  </a:lnTo>
                  <a:lnTo>
                    <a:pt x="68" y="34"/>
                  </a:lnTo>
                  <a:lnTo>
                    <a:pt x="68" y="36"/>
                  </a:lnTo>
                  <a:lnTo>
                    <a:pt x="74" y="38"/>
                  </a:lnTo>
                  <a:lnTo>
                    <a:pt x="74" y="42"/>
                  </a:lnTo>
                  <a:lnTo>
                    <a:pt x="74" y="46"/>
                  </a:lnTo>
                  <a:lnTo>
                    <a:pt x="74" y="52"/>
                  </a:lnTo>
                  <a:lnTo>
                    <a:pt x="72" y="56"/>
                  </a:lnTo>
                  <a:lnTo>
                    <a:pt x="70" y="60"/>
                  </a:lnTo>
                  <a:lnTo>
                    <a:pt x="68" y="62"/>
                  </a:lnTo>
                  <a:lnTo>
                    <a:pt x="62" y="64"/>
                  </a:lnTo>
                  <a:lnTo>
                    <a:pt x="56" y="66"/>
                  </a:lnTo>
                  <a:lnTo>
                    <a:pt x="52" y="66"/>
                  </a:lnTo>
                  <a:lnTo>
                    <a:pt x="48" y="68"/>
                  </a:lnTo>
                  <a:lnTo>
                    <a:pt x="46" y="68"/>
                  </a:lnTo>
                  <a:lnTo>
                    <a:pt x="44" y="62"/>
                  </a:lnTo>
                  <a:lnTo>
                    <a:pt x="42" y="68"/>
                  </a:lnTo>
                  <a:lnTo>
                    <a:pt x="32" y="72"/>
                  </a:lnTo>
                  <a:lnTo>
                    <a:pt x="30" y="74"/>
                  </a:lnTo>
                  <a:lnTo>
                    <a:pt x="28" y="78"/>
                  </a:lnTo>
                  <a:lnTo>
                    <a:pt x="26" y="80"/>
                  </a:lnTo>
                  <a:lnTo>
                    <a:pt x="24" y="82"/>
                  </a:lnTo>
                  <a:lnTo>
                    <a:pt x="22" y="74"/>
                  </a:lnTo>
                  <a:lnTo>
                    <a:pt x="20" y="72"/>
                  </a:lnTo>
                  <a:lnTo>
                    <a:pt x="20" y="68"/>
                  </a:lnTo>
                  <a:lnTo>
                    <a:pt x="16" y="68"/>
                  </a:lnTo>
                  <a:lnTo>
                    <a:pt x="16" y="66"/>
                  </a:lnTo>
                  <a:lnTo>
                    <a:pt x="14" y="66"/>
                  </a:lnTo>
                  <a:lnTo>
                    <a:pt x="10" y="62"/>
                  </a:lnTo>
                  <a:lnTo>
                    <a:pt x="6" y="58"/>
                  </a:lnTo>
                  <a:lnTo>
                    <a:pt x="2" y="54"/>
                  </a:lnTo>
                  <a:lnTo>
                    <a:pt x="0" y="46"/>
                  </a:lnTo>
                  <a:lnTo>
                    <a:pt x="0" y="44"/>
                  </a:lnTo>
                  <a:lnTo>
                    <a:pt x="6" y="18"/>
                  </a:lnTo>
                  <a:lnTo>
                    <a:pt x="26" y="18"/>
                  </a:lnTo>
                  <a:lnTo>
                    <a:pt x="28" y="18"/>
                  </a:lnTo>
                  <a:lnTo>
                    <a:pt x="30" y="18"/>
                  </a:lnTo>
                  <a:lnTo>
                    <a:pt x="30" y="14"/>
                  </a:lnTo>
                  <a:lnTo>
                    <a:pt x="32"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3" name="Freeform 284">
              <a:extLst>
                <a:ext uri="{FF2B5EF4-FFF2-40B4-BE49-F238E27FC236}">
                  <a16:creationId xmlns:a16="http://schemas.microsoft.com/office/drawing/2014/main" xmlns="" id="{1053B065-811D-48F1-BB31-D8268BFCCE88}"/>
                </a:ext>
              </a:extLst>
            </p:cNvPr>
            <p:cNvSpPr>
              <a:spLocks/>
            </p:cNvSpPr>
            <p:nvPr/>
          </p:nvSpPr>
          <p:spPr bwMode="gray">
            <a:xfrm>
              <a:off x="959" y="3084"/>
              <a:ext cx="26" cy="16"/>
            </a:xfrm>
            <a:custGeom>
              <a:avLst/>
              <a:gdLst>
                <a:gd name="T0" fmla="*/ 20 w 26"/>
                <a:gd name="T1" fmla="*/ 0 h 16"/>
                <a:gd name="T2" fmla="*/ 20 w 26"/>
                <a:gd name="T3" fmla="*/ 0 h 16"/>
                <a:gd name="T4" fmla="*/ 18 w 26"/>
                <a:gd name="T5" fmla="*/ 0 h 16"/>
                <a:gd name="T6" fmla="*/ 14 w 26"/>
                <a:gd name="T7" fmla="*/ 0 h 16"/>
                <a:gd name="T8" fmla="*/ 10 w 26"/>
                <a:gd name="T9" fmla="*/ 2 h 16"/>
                <a:gd name="T10" fmla="*/ 6 w 26"/>
                <a:gd name="T11" fmla="*/ 4 h 16"/>
                <a:gd name="T12" fmla="*/ 4 w 26"/>
                <a:gd name="T13" fmla="*/ 8 h 16"/>
                <a:gd name="T14" fmla="*/ 0 w 26"/>
                <a:gd name="T15" fmla="*/ 16 h 16"/>
                <a:gd name="T16" fmla="*/ 22 w 26"/>
                <a:gd name="T17" fmla="*/ 16 h 16"/>
                <a:gd name="T18" fmla="*/ 22 w 26"/>
                <a:gd name="T19" fmla="*/ 16 h 16"/>
                <a:gd name="T20" fmla="*/ 24 w 26"/>
                <a:gd name="T21" fmla="*/ 14 h 16"/>
                <a:gd name="T22" fmla="*/ 24 w 26"/>
                <a:gd name="T23" fmla="*/ 12 h 16"/>
                <a:gd name="T24" fmla="*/ 24 w 26"/>
                <a:gd name="T25" fmla="*/ 10 h 16"/>
                <a:gd name="T26" fmla="*/ 26 w 26"/>
                <a:gd name="T27" fmla="*/ 6 h 16"/>
                <a:gd name="T28" fmla="*/ 26 w 26"/>
                <a:gd name="T29" fmla="*/ 2 h 16"/>
                <a:gd name="T30" fmla="*/ 26 w 26"/>
                <a:gd name="T31" fmla="*/ 0 h 16"/>
                <a:gd name="T32" fmla="*/ 20 w 26"/>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16"/>
                <a:gd name="T53" fmla="*/ 26 w 26"/>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16">
                  <a:moveTo>
                    <a:pt x="20" y="0"/>
                  </a:moveTo>
                  <a:lnTo>
                    <a:pt x="20" y="0"/>
                  </a:lnTo>
                  <a:lnTo>
                    <a:pt x="18" y="0"/>
                  </a:lnTo>
                  <a:lnTo>
                    <a:pt x="14" y="0"/>
                  </a:lnTo>
                  <a:lnTo>
                    <a:pt x="10" y="2"/>
                  </a:lnTo>
                  <a:lnTo>
                    <a:pt x="6" y="4"/>
                  </a:lnTo>
                  <a:lnTo>
                    <a:pt x="4" y="8"/>
                  </a:lnTo>
                  <a:lnTo>
                    <a:pt x="0" y="16"/>
                  </a:lnTo>
                  <a:lnTo>
                    <a:pt x="22" y="16"/>
                  </a:lnTo>
                  <a:lnTo>
                    <a:pt x="24" y="14"/>
                  </a:lnTo>
                  <a:lnTo>
                    <a:pt x="24" y="12"/>
                  </a:lnTo>
                  <a:lnTo>
                    <a:pt x="24" y="10"/>
                  </a:lnTo>
                  <a:lnTo>
                    <a:pt x="26" y="6"/>
                  </a:lnTo>
                  <a:lnTo>
                    <a:pt x="26" y="2"/>
                  </a:lnTo>
                  <a:lnTo>
                    <a:pt x="26" y="0"/>
                  </a:lnTo>
                  <a:lnTo>
                    <a:pt x="2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4" name="Freeform 285">
              <a:extLst>
                <a:ext uri="{FF2B5EF4-FFF2-40B4-BE49-F238E27FC236}">
                  <a16:creationId xmlns:a16="http://schemas.microsoft.com/office/drawing/2014/main" xmlns="" id="{BCDE5A1D-1FF8-49F2-A8A2-ECDD1D66C5B9}"/>
                </a:ext>
              </a:extLst>
            </p:cNvPr>
            <p:cNvSpPr>
              <a:spLocks/>
            </p:cNvSpPr>
            <p:nvPr/>
          </p:nvSpPr>
          <p:spPr bwMode="gray">
            <a:xfrm>
              <a:off x="977" y="3060"/>
              <a:ext cx="88" cy="122"/>
            </a:xfrm>
            <a:custGeom>
              <a:avLst/>
              <a:gdLst>
                <a:gd name="T0" fmla="*/ 10 w 88"/>
                <a:gd name="T1" fmla="*/ 120 h 122"/>
                <a:gd name="T2" fmla="*/ 12 w 88"/>
                <a:gd name="T3" fmla="*/ 122 h 122"/>
                <a:gd name="T4" fmla="*/ 10 w 88"/>
                <a:gd name="T5" fmla="*/ 120 h 122"/>
                <a:gd name="T6" fmla="*/ 0 w 88"/>
                <a:gd name="T7" fmla="*/ 104 h 122"/>
                <a:gd name="T8" fmla="*/ 2 w 88"/>
                <a:gd name="T9" fmla="*/ 102 h 122"/>
                <a:gd name="T10" fmla="*/ 6 w 88"/>
                <a:gd name="T11" fmla="*/ 98 h 122"/>
                <a:gd name="T12" fmla="*/ 8 w 88"/>
                <a:gd name="T13" fmla="*/ 96 h 122"/>
                <a:gd name="T14" fmla="*/ 14 w 88"/>
                <a:gd name="T15" fmla="*/ 92 h 122"/>
                <a:gd name="T16" fmla="*/ 20 w 88"/>
                <a:gd name="T17" fmla="*/ 84 h 122"/>
                <a:gd name="T18" fmla="*/ 24 w 88"/>
                <a:gd name="T19" fmla="*/ 90 h 122"/>
                <a:gd name="T20" fmla="*/ 32 w 88"/>
                <a:gd name="T21" fmla="*/ 88 h 122"/>
                <a:gd name="T22" fmla="*/ 44 w 88"/>
                <a:gd name="T23" fmla="*/ 84 h 122"/>
                <a:gd name="T24" fmla="*/ 48 w 88"/>
                <a:gd name="T25" fmla="*/ 82 h 122"/>
                <a:gd name="T26" fmla="*/ 48 w 88"/>
                <a:gd name="T27" fmla="*/ 78 h 122"/>
                <a:gd name="T28" fmla="*/ 50 w 88"/>
                <a:gd name="T29" fmla="*/ 66 h 122"/>
                <a:gd name="T30" fmla="*/ 44 w 88"/>
                <a:gd name="T31" fmla="*/ 58 h 122"/>
                <a:gd name="T32" fmla="*/ 44 w 88"/>
                <a:gd name="T33" fmla="*/ 56 h 122"/>
                <a:gd name="T34" fmla="*/ 44 w 88"/>
                <a:gd name="T35" fmla="*/ 50 h 122"/>
                <a:gd name="T36" fmla="*/ 46 w 88"/>
                <a:gd name="T37" fmla="*/ 48 h 122"/>
                <a:gd name="T38" fmla="*/ 48 w 88"/>
                <a:gd name="T39" fmla="*/ 46 h 122"/>
                <a:gd name="T40" fmla="*/ 50 w 88"/>
                <a:gd name="T41" fmla="*/ 40 h 122"/>
                <a:gd name="T42" fmla="*/ 48 w 88"/>
                <a:gd name="T43" fmla="*/ 34 h 122"/>
                <a:gd name="T44" fmla="*/ 30 w 88"/>
                <a:gd name="T45" fmla="*/ 32 h 122"/>
                <a:gd name="T46" fmla="*/ 28 w 88"/>
                <a:gd name="T47" fmla="*/ 24 h 122"/>
                <a:gd name="T48" fmla="*/ 32 w 88"/>
                <a:gd name="T49" fmla="*/ 22 h 122"/>
                <a:gd name="T50" fmla="*/ 56 w 88"/>
                <a:gd name="T51" fmla="*/ 20 h 122"/>
                <a:gd name="T52" fmla="*/ 72 w 88"/>
                <a:gd name="T53" fmla="*/ 22 h 122"/>
                <a:gd name="T54" fmla="*/ 72 w 88"/>
                <a:gd name="T55" fmla="*/ 18 h 122"/>
                <a:gd name="T56" fmla="*/ 72 w 88"/>
                <a:gd name="T57" fmla="*/ 12 h 122"/>
                <a:gd name="T58" fmla="*/ 78 w 88"/>
                <a:gd name="T59" fmla="*/ 6 h 122"/>
                <a:gd name="T60" fmla="*/ 82 w 88"/>
                <a:gd name="T61" fmla="*/ 4 h 122"/>
                <a:gd name="T62" fmla="*/ 86 w 88"/>
                <a:gd name="T63" fmla="*/ 0 h 122"/>
                <a:gd name="T64" fmla="*/ 88 w 88"/>
                <a:gd name="T65" fmla="*/ 0 h 122"/>
                <a:gd name="T66" fmla="*/ 88 w 88"/>
                <a:gd name="T67" fmla="*/ 10 h 122"/>
                <a:gd name="T68" fmla="*/ 88 w 88"/>
                <a:gd name="T69" fmla="*/ 14 h 122"/>
                <a:gd name="T70" fmla="*/ 86 w 88"/>
                <a:gd name="T71" fmla="*/ 24 h 122"/>
                <a:gd name="T72" fmla="*/ 86 w 88"/>
                <a:gd name="T73" fmla="*/ 34 h 122"/>
                <a:gd name="T74" fmla="*/ 86 w 88"/>
                <a:gd name="T75" fmla="*/ 40 h 122"/>
                <a:gd name="T76" fmla="*/ 86 w 88"/>
                <a:gd name="T77" fmla="*/ 48 h 122"/>
                <a:gd name="T78" fmla="*/ 84 w 88"/>
                <a:gd name="T79" fmla="*/ 60 h 122"/>
                <a:gd name="T80" fmla="*/ 80 w 88"/>
                <a:gd name="T81" fmla="*/ 68 h 122"/>
                <a:gd name="T82" fmla="*/ 78 w 88"/>
                <a:gd name="T83" fmla="*/ 72 h 122"/>
                <a:gd name="T84" fmla="*/ 74 w 88"/>
                <a:gd name="T85" fmla="*/ 82 h 122"/>
                <a:gd name="T86" fmla="*/ 70 w 88"/>
                <a:gd name="T87" fmla="*/ 92 h 122"/>
                <a:gd name="T88" fmla="*/ 66 w 88"/>
                <a:gd name="T89" fmla="*/ 98 h 122"/>
                <a:gd name="T90" fmla="*/ 64 w 88"/>
                <a:gd name="T91" fmla="*/ 102 h 122"/>
                <a:gd name="T92" fmla="*/ 60 w 88"/>
                <a:gd name="T93" fmla="*/ 110 h 122"/>
                <a:gd name="T94" fmla="*/ 56 w 88"/>
                <a:gd name="T95" fmla="*/ 112 h 122"/>
                <a:gd name="T96" fmla="*/ 50 w 88"/>
                <a:gd name="T97" fmla="*/ 112 h 122"/>
                <a:gd name="T98" fmla="*/ 44 w 88"/>
                <a:gd name="T99" fmla="*/ 112 h 122"/>
                <a:gd name="T100" fmla="*/ 38 w 88"/>
                <a:gd name="T101" fmla="*/ 116 h 122"/>
                <a:gd name="T102" fmla="*/ 34 w 88"/>
                <a:gd name="T103" fmla="*/ 114 h 122"/>
                <a:gd name="T104" fmla="*/ 32 w 88"/>
                <a:gd name="T105" fmla="*/ 112 h 122"/>
                <a:gd name="T106" fmla="*/ 28 w 88"/>
                <a:gd name="T107" fmla="*/ 112 h 122"/>
                <a:gd name="T108" fmla="*/ 18 w 88"/>
                <a:gd name="T109" fmla="*/ 116 h 1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8"/>
                <a:gd name="T166" fmla="*/ 0 h 122"/>
                <a:gd name="T167" fmla="*/ 88 w 88"/>
                <a:gd name="T168" fmla="*/ 122 h 12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8" h="122">
                  <a:moveTo>
                    <a:pt x="10" y="120"/>
                  </a:moveTo>
                  <a:lnTo>
                    <a:pt x="10" y="120"/>
                  </a:lnTo>
                  <a:lnTo>
                    <a:pt x="12" y="122"/>
                  </a:lnTo>
                  <a:lnTo>
                    <a:pt x="10" y="120"/>
                  </a:lnTo>
                  <a:lnTo>
                    <a:pt x="0" y="108"/>
                  </a:lnTo>
                  <a:lnTo>
                    <a:pt x="0" y="104"/>
                  </a:lnTo>
                  <a:lnTo>
                    <a:pt x="2" y="102"/>
                  </a:lnTo>
                  <a:lnTo>
                    <a:pt x="4" y="100"/>
                  </a:lnTo>
                  <a:lnTo>
                    <a:pt x="6" y="98"/>
                  </a:lnTo>
                  <a:lnTo>
                    <a:pt x="6" y="96"/>
                  </a:lnTo>
                  <a:lnTo>
                    <a:pt x="8" y="96"/>
                  </a:lnTo>
                  <a:lnTo>
                    <a:pt x="10" y="92"/>
                  </a:lnTo>
                  <a:lnTo>
                    <a:pt x="14" y="92"/>
                  </a:lnTo>
                  <a:lnTo>
                    <a:pt x="18" y="90"/>
                  </a:lnTo>
                  <a:lnTo>
                    <a:pt x="20" y="84"/>
                  </a:lnTo>
                  <a:lnTo>
                    <a:pt x="22" y="90"/>
                  </a:lnTo>
                  <a:lnTo>
                    <a:pt x="24" y="90"/>
                  </a:lnTo>
                  <a:lnTo>
                    <a:pt x="28" y="90"/>
                  </a:lnTo>
                  <a:lnTo>
                    <a:pt x="32" y="88"/>
                  </a:lnTo>
                  <a:lnTo>
                    <a:pt x="38" y="86"/>
                  </a:lnTo>
                  <a:lnTo>
                    <a:pt x="44" y="84"/>
                  </a:lnTo>
                  <a:lnTo>
                    <a:pt x="46" y="82"/>
                  </a:lnTo>
                  <a:lnTo>
                    <a:pt x="48" y="82"/>
                  </a:lnTo>
                  <a:lnTo>
                    <a:pt x="48" y="80"/>
                  </a:lnTo>
                  <a:lnTo>
                    <a:pt x="48" y="78"/>
                  </a:lnTo>
                  <a:lnTo>
                    <a:pt x="50" y="74"/>
                  </a:lnTo>
                  <a:lnTo>
                    <a:pt x="50" y="66"/>
                  </a:lnTo>
                  <a:lnTo>
                    <a:pt x="50" y="58"/>
                  </a:lnTo>
                  <a:lnTo>
                    <a:pt x="44" y="58"/>
                  </a:lnTo>
                  <a:lnTo>
                    <a:pt x="44" y="56"/>
                  </a:lnTo>
                  <a:lnTo>
                    <a:pt x="44" y="52"/>
                  </a:lnTo>
                  <a:lnTo>
                    <a:pt x="44" y="50"/>
                  </a:lnTo>
                  <a:lnTo>
                    <a:pt x="44" y="48"/>
                  </a:lnTo>
                  <a:lnTo>
                    <a:pt x="46" y="48"/>
                  </a:lnTo>
                  <a:lnTo>
                    <a:pt x="48" y="48"/>
                  </a:lnTo>
                  <a:lnTo>
                    <a:pt x="48" y="46"/>
                  </a:lnTo>
                  <a:lnTo>
                    <a:pt x="48" y="42"/>
                  </a:lnTo>
                  <a:lnTo>
                    <a:pt x="50" y="40"/>
                  </a:lnTo>
                  <a:lnTo>
                    <a:pt x="50" y="36"/>
                  </a:lnTo>
                  <a:lnTo>
                    <a:pt x="48" y="34"/>
                  </a:lnTo>
                  <a:lnTo>
                    <a:pt x="30" y="32"/>
                  </a:lnTo>
                  <a:lnTo>
                    <a:pt x="28" y="28"/>
                  </a:lnTo>
                  <a:lnTo>
                    <a:pt x="28" y="24"/>
                  </a:lnTo>
                  <a:lnTo>
                    <a:pt x="28" y="22"/>
                  </a:lnTo>
                  <a:lnTo>
                    <a:pt x="32" y="22"/>
                  </a:lnTo>
                  <a:lnTo>
                    <a:pt x="42" y="22"/>
                  </a:lnTo>
                  <a:lnTo>
                    <a:pt x="56" y="20"/>
                  </a:lnTo>
                  <a:lnTo>
                    <a:pt x="66" y="20"/>
                  </a:lnTo>
                  <a:lnTo>
                    <a:pt x="72" y="22"/>
                  </a:lnTo>
                  <a:lnTo>
                    <a:pt x="72" y="20"/>
                  </a:lnTo>
                  <a:lnTo>
                    <a:pt x="72" y="18"/>
                  </a:lnTo>
                  <a:lnTo>
                    <a:pt x="70" y="16"/>
                  </a:lnTo>
                  <a:lnTo>
                    <a:pt x="72" y="12"/>
                  </a:lnTo>
                  <a:lnTo>
                    <a:pt x="74" y="8"/>
                  </a:lnTo>
                  <a:lnTo>
                    <a:pt x="78" y="6"/>
                  </a:lnTo>
                  <a:lnTo>
                    <a:pt x="80" y="6"/>
                  </a:lnTo>
                  <a:lnTo>
                    <a:pt x="82" y="4"/>
                  </a:lnTo>
                  <a:lnTo>
                    <a:pt x="84" y="2"/>
                  </a:lnTo>
                  <a:lnTo>
                    <a:pt x="86" y="0"/>
                  </a:lnTo>
                  <a:lnTo>
                    <a:pt x="88" y="0"/>
                  </a:lnTo>
                  <a:lnTo>
                    <a:pt x="88" y="4"/>
                  </a:lnTo>
                  <a:lnTo>
                    <a:pt x="88" y="10"/>
                  </a:lnTo>
                  <a:lnTo>
                    <a:pt x="88" y="14"/>
                  </a:lnTo>
                  <a:lnTo>
                    <a:pt x="88" y="18"/>
                  </a:lnTo>
                  <a:lnTo>
                    <a:pt x="86" y="24"/>
                  </a:lnTo>
                  <a:lnTo>
                    <a:pt x="86" y="28"/>
                  </a:lnTo>
                  <a:lnTo>
                    <a:pt x="86" y="34"/>
                  </a:lnTo>
                  <a:lnTo>
                    <a:pt x="86" y="38"/>
                  </a:lnTo>
                  <a:lnTo>
                    <a:pt x="86" y="40"/>
                  </a:lnTo>
                  <a:lnTo>
                    <a:pt x="86" y="44"/>
                  </a:lnTo>
                  <a:lnTo>
                    <a:pt x="86" y="48"/>
                  </a:lnTo>
                  <a:lnTo>
                    <a:pt x="84" y="54"/>
                  </a:lnTo>
                  <a:lnTo>
                    <a:pt x="84" y="60"/>
                  </a:lnTo>
                  <a:lnTo>
                    <a:pt x="82" y="66"/>
                  </a:lnTo>
                  <a:lnTo>
                    <a:pt x="80" y="68"/>
                  </a:lnTo>
                  <a:lnTo>
                    <a:pt x="80" y="70"/>
                  </a:lnTo>
                  <a:lnTo>
                    <a:pt x="78" y="72"/>
                  </a:lnTo>
                  <a:lnTo>
                    <a:pt x="76" y="78"/>
                  </a:lnTo>
                  <a:lnTo>
                    <a:pt x="74" y="82"/>
                  </a:lnTo>
                  <a:lnTo>
                    <a:pt x="72" y="88"/>
                  </a:lnTo>
                  <a:lnTo>
                    <a:pt x="70" y="92"/>
                  </a:lnTo>
                  <a:lnTo>
                    <a:pt x="68" y="96"/>
                  </a:lnTo>
                  <a:lnTo>
                    <a:pt x="66" y="98"/>
                  </a:lnTo>
                  <a:lnTo>
                    <a:pt x="66" y="100"/>
                  </a:lnTo>
                  <a:lnTo>
                    <a:pt x="64" y="102"/>
                  </a:lnTo>
                  <a:lnTo>
                    <a:pt x="62" y="106"/>
                  </a:lnTo>
                  <a:lnTo>
                    <a:pt x="60" y="110"/>
                  </a:lnTo>
                  <a:lnTo>
                    <a:pt x="56" y="112"/>
                  </a:lnTo>
                  <a:lnTo>
                    <a:pt x="54" y="112"/>
                  </a:lnTo>
                  <a:lnTo>
                    <a:pt x="50" y="112"/>
                  </a:lnTo>
                  <a:lnTo>
                    <a:pt x="46" y="110"/>
                  </a:lnTo>
                  <a:lnTo>
                    <a:pt x="44" y="112"/>
                  </a:lnTo>
                  <a:lnTo>
                    <a:pt x="42" y="112"/>
                  </a:lnTo>
                  <a:lnTo>
                    <a:pt x="38" y="116"/>
                  </a:lnTo>
                  <a:lnTo>
                    <a:pt x="34" y="114"/>
                  </a:lnTo>
                  <a:lnTo>
                    <a:pt x="34" y="112"/>
                  </a:lnTo>
                  <a:lnTo>
                    <a:pt x="32" y="112"/>
                  </a:lnTo>
                  <a:lnTo>
                    <a:pt x="30" y="112"/>
                  </a:lnTo>
                  <a:lnTo>
                    <a:pt x="28" y="112"/>
                  </a:lnTo>
                  <a:lnTo>
                    <a:pt x="24" y="114"/>
                  </a:lnTo>
                  <a:lnTo>
                    <a:pt x="18" y="116"/>
                  </a:lnTo>
                  <a:lnTo>
                    <a:pt x="10" y="1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5" name="Freeform 286">
              <a:extLst>
                <a:ext uri="{FF2B5EF4-FFF2-40B4-BE49-F238E27FC236}">
                  <a16:creationId xmlns:a16="http://schemas.microsoft.com/office/drawing/2014/main" xmlns="" id="{F6711F10-F84E-415E-817D-40D489AA439C}"/>
                </a:ext>
              </a:extLst>
            </p:cNvPr>
            <p:cNvSpPr>
              <a:spLocks/>
            </p:cNvSpPr>
            <p:nvPr/>
          </p:nvSpPr>
          <p:spPr bwMode="gray">
            <a:xfrm>
              <a:off x="987" y="3200"/>
              <a:ext cx="130" cy="156"/>
            </a:xfrm>
            <a:custGeom>
              <a:avLst/>
              <a:gdLst>
                <a:gd name="T0" fmla="*/ 24 w 130"/>
                <a:gd name="T1" fmla="*/ 2 h 156"/>
                <a:gd name="T2" fmla="*/ 42 w 130"/>
                <a:gd name="T3" fmla="*/ 0 h 156"/>
                <a:gd name="T4" fmla="*/ 56 w 130"/>
                <a:gd name="T5" fmla="*/ 0 h 156"/>
                <a:gd name="T6" fmla="*/ 86 w 130"/>
                <a:gd name="T7" fmla="*/ 26 h 156"/>
                <a:gd name="T8" fmla="*/ 86 w 130"/>
                <a:gd name="T9" fmla="*/ 18 h 156"/>
                <a:gd name="T10" fmla="*/ 88 w 130"/>
                <a:gd name="T11" fmla="*/ 14 h 156"/>
                <a:gd name="T12" fmla="*/ 102 w 130"/>
                <a:gd name="T13" fmla="*/ 18 h 156"/>
                <a:gd name="T14" fmla="*/ 112 w 130"/>
                <a:gd name="T15" fmla="*/ 24 h 156"/>
                <a:gd name="T16" fmla="*/ 112 w 130"/>
                <a:gd name="T17" fmla="*/ 34 h 156"/>
                <a:gd name="T18" fmla="*/ 114 w 130"/>
                <a:gd name="T19" fmla="*/ 38 h 156"/>
                <a:gd name="T20" fmla="*/ 116 w 130"/>
                <a:gd name="T21" fmla="*/ 48 h 156"/>
                <a:gd name="T22" fmla="*/ 114 w 130"/>
                <a:gd name="T23" fmla="*/ 56 h 156"/>
                <a:gd name="T24" fmla="*/ 114 w 130"/>
                <a:gd name="T25" fmla="*/ 60 h 156"/>
                <a:gd name="T26" fmla="*/ 128 w 130"/>
                <a:gd name="T27" fmla="*/ 62 h 156"/>
                <a:gd name="T28" fmla="*/ 128 w 130"/>
                <a:gd name="T29" fmla="*/ 70 h 156"/>
                <a:gd name="T30" fmla="*/ 128 w 130"/>
                <a:gd name="T31" fmla="*/ 82 h 156"/>
                <a:gd name="T32" fmla="*/ 128 w 130"/>
                <a:gd name="T33" fmla="*/ 88 h 156"/>
                <a:gd name="T34" fmla="*/ 112 w 130"/>
                <a:gd name="T35" fmla="*/ 136 h 156"/>
                <a:gd name="T36" fmla="*/ 114 w 130"/>
                <a:gd name="T37" fmla="*/ 138 h 156"/>
                <a:gd name="T38" fmla="*/ 118 w 130"/>
                <a:gd name="T39" fmla="*/ 144 h 156"/>
                <a:gd name="T40" fmla="*/ 130 w 130"/>
                <a:gd name="T41" fmla="*/ 152 h 156"/>
                <a:gd name="T42" fmla="*/ 126 w 130"/>
                <a:gd name="T43" fmla="*/ 152 h 156"/>
                <a:gd name="T44" fmla="*/ 116 w 130"/>
                <a:gd name="T45" fmla="*/ 154 h 156"/>
                <a:gd name="T46" fmla="*/ 106 w 130"/>
                <a:gd name="T47" fmla="*/ 156 h 156"/>
                <a:gd name="T48" fmla="*/ 100 w 130"/>
                <a:gd name="T49" fmla="*/ 156 h 156"/>
                <a:gd name="T50" fmla="*/ 92 w 130"/>
                <a:gd name="T51" fmla="*/ 156 h 156"/>
                <a:gd name="T52" fmla="*/ 82 w 130"/>
                <a:gd name="T53" fmla="*/ 154 h 156"/>
                <a:gd name="T54" fmla="*/ 76 w 130"/>
                <a:gd name="T55" fmla="*/ 150 h 156"/>
                <a:gd name="T56" fmla="*/ 30 w 130"/>
                <a:gd name="T57" fmla="*/ 150 h 156"/>
                <a:gd name="T58" fmla="*/ 24 w 130"/>
                <a:gd name="T59" fmla="*/ 150 h 156"/>
                <a:gd name="T60" fmla="*/ 20 w 130"/>
                <a:gd name="T61" fmla="*/ 144 h 156"/>
                <a:gd name="T62" fmla="*/ 16 w 130"/>
                <a:gd name="T63" fmla="*/ 142 h 156"/>
                <a:gd name="T64" fmla="*/ 6 w 130"/>
                <a:gd name="T65" fmla="*/ 142 h 156"/>
                <a:gd name="T66" fmla="*/ 2 w 130"/>
                <a:gd name="T67" fmla="*/ 140 h 156"/>
                <a:gd name="T68" fmla="*/ 6 w 130"/>
                <a:gd name="T69" fmla="*/ 118 h 156"/>
                <a:gd name="T70" fmla="*/ 10 w 130"/>
                <a:gd name="T71" fmla="*/ 100 h 156"/>
                <a:gd name="T72" fmla="*/ 12 w 130"/>
                <a:gd name="T73" fmla="*/ 94 h 156"/>
                <a:gd name="T74" fmla="*/ 16 w 130"/>
                <a:gd name="T75" fmla="*/ 82 h 156"/>
                <a:gd name="T76" fmla="*/ 24 w 130"/>
                <a:gd name="T77" fmla="*/ 68 h 156"/>
                <a:gd name="T78" fmla="*/ 26 w 130"/>
                <a:gd name="T79" fmla="*/ 68 h 156"/>
                <a:gd name="T80" fmla="*/ 28 w 130"/>
                <a:gd name="T81" fmla="*/ 66 h 156"/>
                <a:gd name="T82" fmla="*/ 28 w 130"/>
                <a:gd name="T83" fmla="*/ 58 h 156"/>
                <a:gd name="T84" fmla="*/ 26 w 130"/>
                <a:gd name="T85" fmla="*/ 46 h 156"/>
                <a:gd name="T86" fmla="*/ 14 w 130"/>
                <a:gd name="T87" fmla="*/ 16 h 156"/>
                <a:gd name="T88" fmla="*/ 6 w 130"/>
                <a:gd name="T89" fmla="*/ 4 h 1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0"/>
                <a:gd name="T136" fmla="*/ 0 h 156"/>
                <a:gd name="T137" fmla="*/ 130 w 130"/>
                <a:gd name="T138" fmla="*/ 156 h 1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0" h="156">
                  <a:moveTo>
                    <a:pt x="6" y="4"/>
                  </a:moveTo>
                  <a:lnTo>
                    <a:pt x="24" y="2"/>
                  </a:lnTo>
                  <a:lnTo>
                    <a:pt x="32" y="0"/>
                  </a:lnTo>
                  <a:lnTo>
                    <a:pt x="42" y="0"/>
                  </a:lnTo>
                  <a:lnTo>
                    <a:pt x="52" y="0"/>
                  </a:lnTo>
                  <a:lnTo>
                    <a:pt x="56" y="0"/>
                  </a:lnTo>
                  <a:lnTo>
                    <a:pt x="64" y="24"/>
                  </a:lnTo>
                  <a:lnTo>
                    <a:pt x="86" y="26"/>
                  </a:lnTo>
                  <a:lnTo>
                    <a:pt x="86" y="22"/>
                  </a:lnTo>
                  <a:lnTo>
                    <a:pt x="86" y="18"/>
                  </a:lnTo>
                  <a:lnTo>
                    <a:pt x="88" y="14"/>
                  </a:lnTo>
                  <a:lnTo>
                    <a:pt x="102" y="12"/>
                  </a:lnTo>
                  <a:lnTo>
                    <a:pt x="102" y="18"/>
                  </a:lnTo>
                  <a:lnTo>
                    <a:pt x="112" y="18"/>
                  </a:lnTo>
                  <a:lnTo>
                    <a:pt x="112" y="24"/>
                  </a:lnTo>
                  <a:lnTo>
                    <a:pt x="112" y="28"/>
                  </a:lnTo>
                  <a:lnTo>
                    <a:pt x="112" y="34"/>
                  </a:lnTo>
                  <a:lnTo>
                    <a:pt x="114" y="38"/>
                  </a:lnTo>
                  <a:lnTo>
                    <a:pt x="116" y="42"/>
                  </a:lnTo>
                  <a:lnTo>
                    <a:pt x="116" y="48"/>
                  </a:lnTo>
                  <a:lnTo>
                    <a:pt x="116" y="52"/>
                  </a:lnTo>
                  <a:lnTo>
                    <a:pt x="114" y="56"/>
                  </a:lnTo>
                  <a:lnTo>
                    <a:pt x="114" y="60"/>
                  </a:lnTo>
                  <a:lnTo>
                    <a:pt x="128" y="62"/>
                  </a:lnTo>
                  <a:lnTo>
                    <a:pt x="128" y="66"/>
                  </a:lnTo>
                  <a:lnTo>
                    <a:pt x="128" y="70"/>
                  </a:lnTo>
                  <a:lnTo>
                    <a:pt x="128" y="76"/>
                  </a:lnTo>
                  <a:lnTo>
                    <a:pt x="128" y="82"/>
                  </a:lnTo>
                  <a:lnTo>
                    <a:pt x="128" y="86"/>
                  </a:lnTo>
                  <a:lnTo>
                    <a:pt x="128" y="88"/>
                  </a:lnTo>
                  <a:lnTo>
                    <a:pt x="112" y="90"/>
                  </a:lnTo>
                  <a:lnTo>
                    <a:pt x="112" y="136"/>
                  </a:lnTo>
                  <a:lnTo>
                    <a:pt x="114" y="138"/>
                  </a:lnTo>
                  <a:lnTo>
                    <a:pt x="116" y="140"/>
                  </a:lnTo>
                  <a:lnTo>
                    <a:pt x="118" y="144"/>
                  </a:lnTo>
                  <a:lnTo>
                    <a:pt x="124" y="148"/>
                  </a:lnTo>
                  <a:lnTo>
                    <a:pt x="130" y="152"/>
                  </a:lnTo>
                  <a:lnTo>
                    <a:pt x="126" y="152"/>
                  </a:lnTo>
                  <a:lnTo>
                    <a:pt x="122" y="152"/>
                  </a:lnTo>
                  <a:lnTo>
                    <a:pt x="116" y="154"/>
                  </a:lnTo>
                  <a:lnTo>
                    <a:pt x="110" y="154"/>
                  </a:lnTo>
                  <a:lnTo>
                    <a:pt x="106" y="156"/>
                  </a:lnTo>
                  <a:lnTo>
                    <a:pt x="102" y="156"/>
                  </a:lnTo>
                  <a:lnTo>
                    <a:pt x="100" y="156"/>
                  </a:lnTo>
                  <a:lnTo>
                    <a:pt x="98" y="156"/>
                  </a:lnTo>
                  <a:lnTo>
                    <a:pt x="92" y="156"/>
                  </a:lnTo>
                  <a:lnTo>
                    <a:pt x="88" y="154"/>
                  </a:lnTo>
                  <a:lnTo>
                    <a:pt x="82" y="154"/>
                  </a:lnTo>
                  <a:lnTo>
                    <a:pt x="78" y="152"/>
                  </a:lnTo>
                  <a:lnTo>
                    <a:pt x="76" y="150"/>
                  </a:lnTo>
                  <a:lnTo>
                    <a:pt x="32" y="150"/>
                  </a:lnTo>
                  <a:lnTo>
                    <a:pt x="30" y="150"/>
                  </a:lnTo>
                  <a:lnTo>
                    <a:pt x="28" y="150"/>
                  </a:lnTo>
                  <a:lnTo>
                    <a:pt x="24" y="150"/>
                  </a:lnTo>
                  <a:lnTo>
                    <a:pt x="22" y="148"/>
                  </a:lnTo>
                  <a:lnTo>
                    <a:pt x="20" y="144"/>
                  </a:lnTo>
                  <a:lnTo>
                    <a:pt x="18" y="144"/>
                  </a:lnTo>
                  <a:lnTo>
                    <a:pt x="16" y="142"/>
                  </a:lnTo>
                  <a:lnTo>
                    <a:pt x="12" y="142"/>
                  </a:lnTo>
                  <a:lnTo>
                    <a:pt x="6" y="142"/>
                  </a:lnTo>
                  <a:lnTo>
                    <a:pt x="0" y="144"/>
                  </a:lnTo>
                  <a:lnTo>
                    <a:pt x="2" y="140"/>
                  </a:lnTo>
                  <a:lnTo>
                    <a:pt x="4" y="130"/>
                  </a:lnTo>
                  <a:lnTo>
                    <a:pt x="6" y="118"/>
                  </a:lnTo>
                  <a:lnTo>
                    <a:pt x="10" y="108"/>
                  </a:lnTo>
                  <a:lnTo>
                    <a:pt x="10" y="100"/>
                  </a:lnTo>
                  <a:lnTo>
                    <a:pt x="10" y="98"/>
                  </a:lnTo>
                  <a:lnTo>
                    <a:pt x="12" y="94"/>
                  </a:lnTo>
                  <a:lnTo>
                    <a:pt x="14" y="90"/>
                  </a:lnTo>
                  <a:lnTo>
                    <a:pt x="16" y="82"/>
                  </a:lnTo>
                  <a:lnTo>
                    <a:pt x="20" y="76"/>
                  </a:lnTo>
                  <a:lnTo>
                    <a:pt x="24" y="68"/>
                  </a:lnTo>
                  <a:lnTo>
                    <a:pt x="26" y="68"/>
                  </a:lnTo>
                  <a:lnTo>
                    <a:pt x="28" y="66"/>
                  </a:lnTo>
                  <a:lnTo>
                    <a:pt x="28" y="62"/>
                  </a:lnTo>
                  <a:lnTo>
                    <a:pt x="28" y="58"/>
                  </a:lnTo>
                  <a:lnTo>
                    <a:pt x="28" y="54"/>
                  </a:lnTo>
                  <a:lnTo>
                    <a:pt x="26" y="46"/>
                  </a:lnTo>
                  <a:lnTo>
                    <a:pt x="24" y="38"/>
                  </a:lnTo>
                  <a:lnTo>
                    <a:pt x="14" y="16"/>
                  </a:lnTo>
                  <a:lnTo>
                    <a:pt x="6" y="10"/>
                  </a:lnTo>
                  <a:lnTo>
                    <a:pt x="6"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6" name="Freeform 287">
              <a:extLst>
                <a:ext uri="{FF2B5EF4-FFF2-40B4-BE49-F238E27FC236}">
                  <a16:creationId xmlns:a16="http://schemas.microsoft.com/office/drawing/2014/main" xmlns="" id="{20184A67-2799-464D-AB4A-CFD8571668DA}"/>
                </a:ext>
              </a:extLst>
            </p:cNvPr>
            <p:cNvSpPr>
              <a:spLocks/>
            </p:cNvSpPr>
            <p:nvPr/>
          </p:nvSpPr>
          <p:spPr bwMode="gray">
            <a:xfrm>
              <a:off x="991" y="3042"/>
              <a:ext cx="254" cy="258"/>
            </a:xfrm>
            <a:custGeom>
              <a:avLst/>
              <a:gdLst>
                <a:gd name="T0" fmla="*/ 24 w 254"/>
                <a:gd name="T1" fmla="*/ 132 h 258"/>
                <a:gd name="T2" fmla="*/ 32 w 254"/>
                <a:gd name="T3" fmla="*/ 128 h 258"/>
                <a:gd name="T4" fmla="*/ 40 w 254"/>
                <a:gd name="T5" fmla="*/ 130 h 258"/>
                <a:gd name="T6" fmla="*/ 46 w 254"/>
                <a:gd name="T7" fmla="*/ 128 h 258"/>
                <a:gd name="T8" fmla="*/ 50 w 254"/>
                <a:gd name="T9" fmla="*/ 120 h 258"/>
                <a:gd name="T10" fmla="*/ 66 w 254"/>
                <a:gd name="T11" fmla="*/ 86 h 258"/>
                <a:gd name="T12" fmla="*/ 68 w 254"/>
                <a:gd name="T13" fmla="*/ 80 h 258"/>
                <a:gd name="T14" fmla="*/ 72 w 254"/>
                <a:gd name="T15" fmla="*/ 70 h 258"/>
                <a:gd name="T16" fmla="*/ 72 w 254"/>
                <a:gd name="T17" fmla="*/ 52 h 258"/>
                <a:gd name="T18" fmla="*/ 72 w 254"/>
                <a:gd name="T19" fmla="*/ 40 h 258"/>
                <a:gd name="T20" fmla="*/ 76 w 254"/>
                <a:gd name="T21" fmla="*/ 30 h 258"/>
                <a:gd name="T22" fmla="*/ 72 w 254"/>
                <a:gd name="T23" fmla="*/ 18 h 258"/>
                <a:gd name="T24" fmla="*/ 74 w 254"/>
                <a:gd name="T25" fmla="*/ 12 h 258"/>
                <a:gd name="T26" fmla="*/ 84 w 254"/>
                <a:gd name="T27" fmla="*/ 6 h 258"/>
                <a:gd name="T28" fmla="*/ 92 w 254"/>
                <a:gd name="T29" fmla="*/ 8 h 258"/>
                <a:gd name="T30" fmla="*/ 96 w 254"/>
                <a:gd name="T31" fmla="*/ 16 h 258"/>
                <a:gd name="T32" fmla="*/ 104 w 254"/>
                <a:gd name="T33" fmla="*/ 14 h 258"/>
                <a:gd name="T34" fmla="*/ 122 w 254"/>
                <a:gd name="T35" fmla="*/ 12 h 258"/>
                <a:gd name="T36" fmla="*/ 130 w 254"/>
                <a:gd name="T37" fmla="*/ 12 h 258"/>
                <a:gd name="T38" fmla="*/ 180 w 254"/>
                <a:gd name="T39" fmla="*/ 2 h 258"/>
                <a:gd name="T40" fmla="*/ 188 w 254"/>
                <a:gd name="T41" fmla="*/ 10 h 258"/>
                <a:gd name="T42" fmla="*/ 202 w 254"/>
                <a:gd name="T43" fmla="*/ 14 h 258"/>
                <a:gd name="T44" fmla="*/ 212 w 254"/>
                <a:gd name="T45" fmla="*/ 18 h 258"/>
                <a:gd name="T46" fmla="*/ 222 w 254"/>
                <a:gd name="T47" fmla="*/ 24 h 258"/>
                <a:gd name="T48" fmla="*/ 244 w 254"/>
                <a:gd name="T49" fmla="*/ 26 h 258"/>
                <a:gd name="T50" fmla="*/ 242 w 254"/>
                <a:gd name="T51" fmla="*/ 32 h 258"/>
                <a:gd name="T52" fmla="*/ 240 w 254"/>
                <a:gd name="T53" fmla="*/ 40 h 258"/>
                <a:gd name="T54" fmla="*/ 238 w 254"/>
                <a:gd name="T55" fmla="*/ 50 h 258"/>
                <a:gd name="T56" fmla="*/ 236 w 254"/>
                <a:gd name="T57" fmla="*/ 60 h 258"/>
                <a:gd name="T58" fmla="*/ 230 w 254"/>
                <a:gd name="T59" fmla="*/ 74 h 258"/>
                <a:gd name="T60" fmla="*/ 234 w 254"/>
                <a:gd name="T61" fmla="*/ 118 h 258"/>
                <a:gd name="T62" fmla="*/ 244 w 254"/>
                <a:gd name="T63" fmla="*/ 170 h 258"/>
                <a:gd name="T64" fmla="*/ 250 w 254"/>
                <a:gd name="T65" fmla="*/ 194 h 258"/>
                <a:gd name="T66" fmla="*/ 242 w 254"/>
                <a:gd name="T67" fmla="*/ 194 h 258"/>
                <a:gd name="T68" fmla="*/ 232 w 254"/>
                <a:gd name="T69" fmla="*/ 196 h 258"/>
                <a:gd name="T70" fmla="*/ 226 w 254"/>
                <a:gd name="T71" fmla="*/ 204 h 258"/>
                <a:gd name="T72" fmla="*/ 228 w 254"/>
                <a:gd name="T73" fmla="*/ 214 h 258"/>
                <a:gd name="T74" fmla="*/ 234 w 254"/>
                <a:gd name="T75" fmla="*/ 228 h 258"/>
                <a:gd name="T76" fmla="*/ 240 w 254"/>
                <a:gd name="T77" fmla="*/ 240 h 258"/>
                <a:gd name="T78" fmla="*/ 250 w 254"/>
                <a:gd name="T79" fmla="*/ 258 h 258"/>
                <a:gd name="T80" fmla="*/ 214 w 254"/>
                <a:gd name="T81" fmla="*/ 230 h 258"/>
                <a:gd name="T82" fmla="*/ 210 w 254"/>
                <a:gd name="T83" fmla="*/ 230 h 258"/>
                <a:gd name="T84" fmla="*/ 206 w 254"/>
                <a:gd name="T85" fmla="*/ 224 h 258"/>
                <a:gd name="T86" fmla="*/ 204 w 254"/>
                <a:gd name="T87" fmla="*/ 230 h 258"/>
                <a:gd name="T88" fmla="*/ 192 w 254"/>
                <a:gd name="T89" fmla="*/ 230 h 258"/>
                <a:gd name="T90" fmla="*/ 164 w 254"/>
                <a:gd name="T91" fmla="*/ 224 h 258"/>
                <a:gd name="T92" fmla="*/ 158 w 254"/>
                <a:gd name="T93" fmla="*/ 222 h 258"/>
                <a:gd name="T94" fmla="*/ 156 w 254"/>
                <a:gd name="T95" fmla="*/ 220 h 258"/>
                <a:gd name="T96" fmla="*/ 146 w 254"/>
                <a:gd name="T97" fmla="*/ 218 h 258"/>
                <a:gd name="T98" fmla="*/ 136 w 254"/>
                <a:gd name="T99" fmla="*/ 218 h 258"/>
                <a:gd name="T100" fmla="*/ 110 w 254"/>
                <a:gd name="T101" fmla="*/ 218 h 258"/>
                <a:gd name="T102" fmla="*/ 112 w 254"/>
                <a:gd name="T103" fmla="*/ 210 h 258"/>
                <a:gd name="T104" fmla="*/ 110 w 254"/>
                <a:gd name="T105" fmla="*/ 196 h 258"/>
                <a:gd name="T106" fmla="*/ 108 w 254"/>
                <a:gd name="T107" fmla="*/ 186 h 258"/>
                <a:gd name="T108" fmla="*/ 98 w 254"/>
                <a:gd name="T109" fmla="*/ 176 h 258"/>
                <a:gd name="T110" fmla="*/ 84 w 254"/>
                <a:gd name="T111" fmla="*/ 172 h 258"/>
                <a:gd name="T112" fmla="*/ 82 w 254"/>
                <a:gd name="T113" fmla="*/ 184 h 258"/>
                <a:gd name="T114" fmla="*/ 48 w 254"/>
                <a:gd name="T115" fmla="*/ 158 h 258"/>
                <a:gd name="T116" fmla="*/ 20 w 254"/>
                <a:gd name="T117" fmla="*/ 160 h 2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54"/>
                <a:gd name="T178" fmla="*/ 0 h 258"/>
                <a:gd name="T179" fmla="*/ 254 w 254"/>
                <a:gd name="T180" fmla="*/ 258 h 25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54" h="258">
                  <a:moveTo>
                    <a:pt x="0" y="152"/>
                  </a:moveTo>
                  <a:lnTo>
                    <a:pt x="24" y="134"/>
                  </a:lnTo>
                  <a:lnTo>
                    <a:pt x="24" y="132"/>
                  </a:lnTo>
                  <a:lnTo>
                    <a:pt x="26" y="132"/>
                  </a:lnTo>
                  <a:lnTo>
                    <a:pt x="28" y="130"/>
                  </a:lnTo>
                  <a:lnTo>
                    <a:pt x="32" y="128"/>
                  </a:lnTo>
                  <a:lnTo>
                    <a:pt x="38" y="130"/>
                  </a:lnTo>
                  <a:lnTo>
                    <a:pt x="40" y="130"/>
                  </a:lnTo>
                  <a:lnTo>
                    <a:pt x="42" y="130"/>
                  </a:lnTo>
                  <a:lnTo>
                    <a:pt x="44" y="130"/>
                  </a:lnTo>
                  <a:lnTo>
                    <a:pt x="46" y="128"/>
                  </a:lnTo>
                  <a:lnTo>
                    <a:pt x="48" y="124"/>
                  </a:lnTo>
                  <a:lnTo>
                    <a:pt x="50" y="124"/>
                  </a:lnTo>
                  <a:lnTo>
                    <a:pt x="50" y="120"/>
                  </a:lnTo>
                  <a:lnTo>
                    <a:pt x="54" y="114"/>
                  </a:lnTo>
                  <a:lnTo>
                    <a:pt x="58" y="106"/>
                  </a:lnTo>
                  <a:lnTo>
                    <a:pt x="66" y="86"/>
                  </a:lnTo>
                  <a:lnTo>
                    <a:pt x="68" y="84"/>
                  </a:lnTo>
                  <a:lnTo>
                    <a:pt x="68" y="80"/>
                  </a:lnTo>
                  <a:lnTo>
                    <a:pt x="70" y="74"/>
                  </a:lnTo>
                  <a:lnTo>
                    <a:pt x="70" y="72"/>
                  </a:lnTo>
                  <a:lnTo>
                    <a:pt x="72" y="70"/>
                  </a:lnTo>
                  <a:lnTo>
                    <a:pt x="72" y="64"/>
                  </a:lnTo>
                  <a:lnTo>
                    <a:pt x="72" y="58"/>
                  </a:lnTo>
                  <a:lnTo>
                    <a:pt x="72" y="52"/>
                  </a:lnTo>
                  <a:lnTo>
                    <a:pt x="72" y="46"/>
                  </a:lnTo>
                  <a:lnTo>
                    <a:pt x="72" y="40"/>
                  </a:lnTo>
                  <a:lnTo>
                    <a:pt x="74" y="34"/>
                  </a:lnTo>
                  <a:lnTo>
                    <a:pt x="74" y="32"/>
                  </a:lnTo>
                  <a:lnTo>
                    <a:pt x="76" y="30"/>
                  </a:lnTo>
                  <a:lnTo>
                    <a:pt x="76" y="24"/>
                  </a:lnTo>
                  <a:lnTo>
                    <a:pt x="74" y="20"/>
                  </a:lnTo>
                  <a:lnTo>
                    <a:pt x="72" y="18"/>
                  </a:lnTo>
                  <a:lnTo>
                    <a:pt x="72" y="16"/>
                  </a:lnTo>
                  <a:lnTo>
                    <a:pt x="72" y="14"/>
                  </a:lnTo>
                  <a:lnTo>
                    <a:pt x="74" y="12"/>
                  </a:lnTo>
                  <a:lnTo>
                    <a:pt x="76" y="10"/>
                  </a:lnTo>
                  <a:lnTo>
                    <a:pt x="80" y="6"/>
                  </a:lnTo>
                  <a:lnTo>
                    <a:pt x="84" y="6"/>
                  </a:lnTo>
                  <a:lnTo>
                    <a:pt x="90" y="4"/>
                  </a:lnTo>
                  <a:lnTo>
                    <a:pt x="90" y="6"/>
                  </a:lnTo>
                  <a:lnTo>
                    <a:pt x="92" y="8"/>
                  </a:lnTo>
                  <a:lnTo>
                    <a:pt x="94" y="10"/>
                  </a:lnTo>
                  <a:lnTo>
                    <a:pt x="96" y="14"/>
                  </a:lnTo>
                  <a:lnTo>
                    <a:pt x="96" y="16"/>
                  </a:lnTo>
                  <a:lnTo>
                    <a:pt x="98" y="16"/>
                  </a:lnTo>
                  <a:lnTo>
                    <a:pt x="100" y="14"/>
                  </a:lnTo>
                  <a:lnTo>
                    <a:pt x="104" y="14"/>
                  </a:lnTo>
                  <a:lnTo>
                    <a:pt x="110" y="12"/>
                  </a:lnTo>
                  <a:lnTo>
                    <a:pt x="116" y="12"/>
                  </a:lnTo>
                  <a:lnTo>
                    <a:pt x="122" y="12"/>
                  </a:lnTo>
                  <a:lnTo>
                    <a:pt x="126" y="12"/>
                  </a:lnTo>
                  <a:lnTo>
                    <a:pt x="130" y="12"/>
                  </a:lnTo>
                  <a:lnTo>
                    <a:pt x="134" y="10"/>
                  </a:lnTo>
                  <a:lnTo>
                    <a:pt x="180" y="0"/>
                  </a:lnTo>
                  <a:lnTo>
                    <a:pt x="180" y="2"/>
                  </a:lnTo>
                  <a:lnTo>
                    <a:pt x="182" y="4"/>
                  </a:lnTo>
                  <a:lnTo>
                    <a:pt x="184" y="6"/>
                  </a:lnTo>
                  <a:lnTo>
                    <a:pt x="188" y="10"/>
                  </a:lnTo>
                  <a:lnTo>
                    <a:pt x="194" y="12"/>
                  </a:lnTo>
                  <a:lnTo>
                    <a:pt x="200" y="14"/>
                  </a:lnTo>
                  <a:lnTo>
                    <a:pt x="202" y="14"/>
                  </a:lnTo>
                  <a:lnTo>
                    <a:pt x="204" y="16"/>
                  </a:lnTo>
                  <a:lnTo>
                    <a:pt x="208" y="16"/>
                  </a:lnTo>
                  <a:lnTo>
                    <a:pt x="212" y="18"/>
                  </a:lnTo>
                  <a:lnTo>
                    <a:pt x="216" y="24"/>
                  </a:lnTo>
                  <a:lnTo>
                    <a:pt x="218" y="24"/>
                  </a:lnTo>
                  <a:lnTo>
                    <a:pt x="222" y="24"/>
                  </a:lnTo>
                  <a:lnTo>
                    <a:pt x="228" y="24"/>
                  </a:lnTo>
                  <a:lnTo>
                    <a:pt x="236" y="26"/>
                  </a:lnTo>
                  <a:lnTo>
                    <a:pt x="244" y="26"/>
                  </a:lnTo>
                  <a:lnTo>
                    <a:pt x="244" y="28"/>
                  </a:lnTo>
                  <a:lnTo>
                    <a:pt x="242" y="32"/>
                  </a:lnTo>
                  <a:lnTo>
                    <a:pt x="242" y="36"/>
                  </a:lnTo>
                  <a:lnTo>
                    <a:pt x="242" y="38"/>
                  </a:lnTo>
                  <a:lnTo>
                    <a:pt x="240" y="40"/>
                  </a:lnTo>
                  <a:lnTo>
                    <a:pt x="238" y="42"/>
                  </a:lnTo>
                  <a:lnTo>
                    <a:pt x="238" y="46"/>
                  </a:lnTo>
                  <a:lnTo>
                    <a:pt x="238" y="50"/>
                  </a:lnTo>
                  <a:lnTo>
                    <a:pt x="238" y="52"/>
                  </a:lnTo>
                  <a:lnTo>
                    <a:pt x="238" y="56"/>
                  </a:lnTo>
                  <a:lnTo>
                    <a:pt x="236" y="60"/>
                  </a:lnTo>
                  <a:lnTo>
                    <a:pt x="234" y="64"/>
                  </a:lnTo>
                  <a:lnTo>
                    <a:pt x="232" y="70"/>
                  </a:lnTo>
                  <a:lnTo>
                    <a:pt x="230" y="74"/>
                  </a:lnTo>
                  <a:lnTo>
                    <a:pt x="230" y="102"/>
                  </a:lnTo>
                  <a:lnTo>
                    <a:pt x="230" y="106"/>
                  </a:lnTo>
                  <a:lnTo>
                    <a:pt x="234" y="118"/>
                  </a:lnTo>
                  <a:lnTo>
                    <a:pt x="238" y="134"/>
                  </a:lnTo>
                  <a:lnTo>
                    <a:pt x="240" y="152"/>
                  </a:lnTo>
                  <a:lnTo>
                    <a:pt x="244" y="170"/>
                  </a:lnTo>
                  <a:lnTo>
                    <a:pt x="248" y="184"/>
                  </a:lnTo>
                  <a:lnTo>
                    <a:pt x="250" y="192"/>
                  </a:lnTo>
                  <a:lnTo>
                    <a:pt x="250" y="194"/>
                  </a:lnTo>
                  <a:lnTo>
                    <a:pt x="248" y="194"/>
                  </a:lnTo>
                  <a:lnTo>
                    <a:pt x="246" y="194"/>
                  </a:lnTo>
                  <a:lnTo>
                    <a:pt x="242" y="194"/>
                  </a:lnTo>
                  <a:lnTo>
                    <a:pt x="240" y="194"/>
                  </a:lnTo>
                  <a:lnTo>
                    <a:pt x="236" y="194"/>
                  </a:lnTo>
                  <a:lnTo>
                    <a:pt x="232" y="196"/>
                  </a:lnTo>
                  <a:lnTo>
                    <a:pt x="230" y="198"/>
                  </a:lnTo>
                  <a:lnTo>
                    <a:pt x="228" y="200"/>
                  </a:lnTo>
                  <a:lnTo>
                    <a:pt x="226" y="204"/>
                  </a:lnTo>
                  <a:lnTo>
                    <a:pt x="226" y="210"/>
                  </a:lnTo>
                  <a:lnTo>
                    <a:pt x="228" y="214"/>
                  </a:lnTo>
                  <a:lnTo>
                    <a:pt x="230" y="218"/>
                  </a:lnTo>
                  <a:lnTo>
                    <a:pt x="232" y="224"/>
                  </a:lnTo>
                  <a:lnTo>
                    <a:pt x="234" y="228"/>
                  </a:lnTo>
                  <a:lnTo>
                    <a:pt x="236" y="234"/>
                  </a:lnTo>
                  <a:lnTo>
                    <a:pt x="238" y="238"/>
                  </a:lnTo>
                  <a:lnTo>
                    <a:pt x="240" y="240"/>
                  </a:lnTo>
                  <a:lnTo>
                    <a:pt x="254" y="242"/>
                  </a:lnTo>
                  <a:lnTo>
                    <a:pt x="254" y="256"/>
                  </a:lnTo>
                  <a:lnTo>
                    <a:pt x="250" y="258"/>
                  </a:lnTo>
                  <a:lnTo>
                    <a:pt x="238" y="254"/>
                  </a:lnTo>
                  <a:lnTo>
                    <a:pt x="222" y="244"/>
                  </a:lnTo>
                  <a:lnTo>
                    <a:pt x="214" y="230"/>
                  </a:lnTo>
                  <a:lnTo>
                    <a:pt x="214" y="232"/>
                  </a:lnTo>
                  <a:lnTo>
                    <a:pt x="212" y="232"/>
                  </a:lnTo>
                  <a:lnTo>
                    <a:pt x="210" y="230"/>
                  </a:lnTo>
                  <a:lnTo>
                    <a:pt x="208" y="230"/>
                  </a:lnTo>
                  <a:lnTo>
                    <a:pt x="206" y="228"/>
                  </a:lnTo>
                  <a:lnTo>
                    <a:pt x="206" y="224"/>
                  </a:lnTo>
                  <a:lnTo>
                    <a:pt x="206" y="226"/>
                  </a:lnTo>
                  <a:lnTo>
                    <a:pt x="204" y="228"/>
                  </a:lnTo>
                  <a:lnTo>
                    <a:pt x="204" y="230"/>
                  </a:lnTo>
                  <a:lnTo>
                    <a:pt x="200" y="230"/>
                  </a:lnTo>
                  <a:lnTo>
                    <a:pt x="198" y="230"/>
                  </a:lnTo>
                  <a:lnTo>
                    <a:pt x="192" y="230"/>
                  </a:lnTo>
                  <a:lnTo>
                    <a:pt x="182" y="228"/>
                  </a:lnTo>
                  <a:lnTo>
                    <a:pt x="170" y="226"/>
                  </a:lnTo>
                  <a:lnTo>
                    <a:pt x="164" y="224"/>
                  </a:lnTo>
                  <a:lnTo>
                    <a:pt x="162" y="224"/>
                  </a:lnTo>
                  <a:lnTo>
                    <a:pt x="160" y="222"/>
                  </a:lnTo>
                  <a:lnTo>
                    <a:pt x="158" y="222"/>
                  </a:lnTo>
                  <a:lnTo>
                    <a:pt x="158" y="220"/>
                  </a:lnTo>
                  <a:lnTo>
                    <a:pt x="156" y="220"/>
                  </a:lnTo>
                  <a:lnTo>
                    <a:pt x="154" y="218"/>
                  </a:lnTo>
                  <a:lnTo>
                    <a:pt x="150" y="218"/>
                  </a:lnTo>
                  <a:lnTo>
                    <a:pt x="146" y="218"/>
                  </a:lnTo>
                  <a:lnTo>
                    <a:pt x="144" y="218"/>
                  </a:lnTo>
                  <a:lnTo>
                    <a:pt x="140" y="218"/>
                  </a:lnTo>
                  <a:lnTo>
                    <a:pt x="136" y="218"/>
                  </a:lnTo>
                  <a:lnTo>
                    <a:pt x="130" y="218"/>
                  </a:lnTo>
                  <a:lnTo>
                    <a:pt x="124" y="220"/>
                  </a:lnTo>
                  <a:lnTo>
                    <a:pt x="110" y="218"/>
                  </a:lnTo>
                  <a:lnTo>
                    <a:pt x="110" y="214"/>
                  </a:lnTo>
                  <a:lnTo>
                    <a:pt x="112" y="210"/>
                  </a:lnTo>
                  <a:lnTo>
                    <a:pt x="112" y="206"/>
                  </a:lnTo>
                  <a:lnTo>
                    <a:pt x="112" y="200"/>
                  </a:lnTo>
                  <a:lnTo>
                    <a:pt x="110" y="196"/>
                  </a:lnTo>
                  <a:lnTo>
                    <a:pt x="108" y="192"/>
                  </a:lnTo>
                  <a:lnTo>
                    <a:pt x="108" y="186"/>
                  </a:lnTo>
                  <a:lnTo>
                    <a:pt x="108" y="182"/>
                  </a:lnTo>
                  <a:lnTo>
                    <a:pt x="108" y="176"/>
                  </a:lnTo>
                  <a:lnTo>
                    <a:pt x="98" y="176"/>
                  </a:lnTo>
                  <a:lnTo>
                    <a:pt x="98" y="170"/>
                  </a:lnTo>
                  <a:lnTo>
                    <a:pt x="84" y="172"/>
                  </a:lnTo>
                  <a:lnTo>
                    <a:pt x="82" y="176"/>
                  </a:lnTo>
                  <a:lnTo>
                    <a:pt x="82" y="180"/>
                  </a:lnTo>
                  <a:lnTo>
                    <a:pt x="82" y="184"/>
                  </a:lnTo>
                  <a:lnTo>
                    <a:pt x="60" y="182"/>
                  </a:lnTo>
                  <a:lnTo>
                    <a:pt x="52" y="158"/>
                  </a:lnTo>
                  <a:lnTo>
                    <a:pt x="48" y="158"/>
                  </a:lnTo>
                  <a:lnTo>
                    <a:pt x="38" y="158"/>
                  </a:lnTo>
                  <a:lnTo>
                    <a:pt x="28" y="158"/>
                  </a:lnTo>
                  <a:lnTo>
                    <a:pt x="20" y="160"/>
                  </a:lnTo>
                  <a:lnTo>
                    <a:pt x="2" y="162"/>
                  </a:lnTo>
                  <a:lnTo>
                    <a:pt x="0" y="15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7" name="Freeform 288">
              <a:extLst>
                <a:ext uri="{FF2B5EF4-FFF2-40B4-BE49-F238E27FC236}">
                  <a16:creationId xmlns:a16="http://schemas.microsoft.com/office/drawing/2014/main" xmlns="" id="{0285509C-2D2E-44F9-A59E-94265EC3F473}"/>
                </a:ext>
              </a:extLst>
            </p:cNvPr>
            <p:cNvSpPr>
              <a:spLocks/>
            </p:cNvSpPr>
            <p:nvPr/>
          </p:nvSpPr>
          <p:spPr bwMode="gray">
            <a:xfrm>
              <a:off x="1099" y="3234"/>
              <a:ext cx="194" cy="120"/>
            </a:xfrm>
            <a:custGeom>
              <a:avLst/>
              <a:gdLst>
                <a:gd name="T0" fmla="*/ 142 w 194"/>
                <a:gd name="T1" fmla="*/ 2 h 120"/>
                <a:gd name="T2" fmla="*/ 138 w 194"/>
                <a:gd name="T3" fmla="*/ 2 h 120"/>
                <a:gd name="T4" fmla="*/ 132 w 194"/>
                <a:gd name="T5" fmla="*/ 2 h 120"/>
                <a:gd name="T6" fmla="*/ 124 w 194"/>
                <a:gd name="T7" fmla="*/ 4 h 120"/>
                <a:gd name="T8" fmla="*/ 120 w 194"/>
                <a:gd name="T9" fmla="*/ 8 h 120"/>
                <a:gd name="T10" fmla="*/ 118 w 194"/>
                <a:gd name="T11" fmla="*/ 18 h 120"/>
                <a:gd name="T12" fmla="*/ 120 w 194"/>
                <a:gd name="T13" fmla="*/ 22 h 120"/>
                <a:gd name="T14" fmla="*/ 124 w 194"/>
                <a:gd name="T15" fmla="*/ 32 h 120"/>
                <a:gd name="T16" fmla="*/ 128 w 194"/>
                <a:gd name="T17" fmla="*/ 42 h 120"/>
                <a:gd name="T18" fmla="*/ 132 w 194"/>
                <a:gd name="T19" fmla="*/ 48 h 120"/>
                <a:gd name="T20" fmla="*/ 146 w 194"/>
                <a:gd name="T21" fmla="*/ 64 h 120"/>
                <a:gd name="T22" fmla="*/ 130 w 194"/>
                <a:gd name="T23" fmla="*/ 62 h 120"/>
                <a:gd name="T24" fmla="*/ 106 w 194"/>
                <a:gd name="T25" fmla="*/ 38 h 120"/>
                <a:gd name="T26" fmla="*/ 104 w 194"/>
                <a:gd name="T27" fmla="*/ 40 h 120"/>
                <a:gd name="T28" fmla="*/ 100 w 194"/>
                <a:gd name="T29" fmla="*/ 38 h 120"/>
                <a:gd name="T30" fmla="*/ 98 w 194"/>
                <a:gd name="T31" fmla="*/ 32 h 120"/>
                <a:gd name="T32" fmla="*/ 96 w 194"/>
                <a:gd name="T33" fmla="*/ 36 h 120"/>
                <a:gd name="T34" fmla="*/ 92 w 194"/>
                <a:gd name="T35" fmla="*/ 38 h 120"/>
                <a:gd name="T36" fmla="*/ 84 w 194"/>
                <a:gd name="T37" fmla="*/ 38 h 120"/>
                <a:gd name="T38" fmla="*/ 62 w 194"/>
                <a:gd name="T39" fmla="*/ 34 h 120"/>
                <a:gd name="T40" fmla="*/ 54 w 194"/>
                <a:gd name="T41" fmla="*/ 32 h 120"/>
                <a:gd name="T42" fmla="*/ 50 w 194"/>
                <a:gd name="T43" fmla="*/ 30 h 120"/>
                <a:gd name="T44" fmla="*/ 48 w 194"/>
                <a:gd name="T45" fmla="*/ 28 h 120"/>
                <a:gd name="T46" fmla="*/ 46 w 194"/>
                <a:gd name="T47" fmla="*/ 26 h 120"/>
                <a:gd name="T48" fmla="*/ 38 w 194"/>
                <a:gd name="T49" fmla="*/ 26 h 120"/>
                <a:gd name="T50" fmla="*/ 32 w 194"/>
                <a:gd name="T51" fmla="*/ 26 h 120"/>
                <a:gd name="T52" fmla="*/ 22 w 194"/>
                <a:gd name="T53" fmla="*/ 26 h 120"/>
                <a:gd name="T54" fmla="*/ 16 w 194"/>
                <a:gd name="T55" fmla="*/ 28 h 120"/>
                <a:gd name="T56" fmla="*/ 16 w 194"/>
                <a:gd name="T57" fmla="*/ 38 h 120"/>
                <a:gd name="T58" fmla="*/ 14 w 194"/>
                <a:gd name="T59" fmla="*/ 48 h 120"/>
                <a:gd name="T60" fmla="*/ 16 w 194"/>
                <a:gd name="T61" fmla="*/ 54 h 120"/>
                <a:gd name="T62" fmla="*/ 0 w 194"/>
                <a:gd name="T63" fmla="*/ 102 h 120"/>
                <a:gd name="T64" fmla="*/ 2 w 194"/>
                <a:gd name="T65" fmla="*/ 104 h 120"/>
                <a:gd name="T66" fmla="*/ 8 w 194"/>
                <a:gd name="T67" fmla="*/ 112 h 120"/>
                <a:gd name="T68" fmla="*/ 18 w 194"/>
                <a:gd name="T69" fmla="*/ 118 h 120"/>
                <a:gd name="T70" fmla="*/ 24 w 194"/>
                <a:gd name="T71" fmla="*/ 116 h 120"/>
                <a:gd name="T72" fmla="*/ 36 w 194"/>
                <a:gd name="T73" fmla="*/ 116 h 120"/>
                <a:gd name="T74" fmla="*/ 48 w 194"/>
                <a:gd name="T75" fmla="*/ 116 h 120"/>
                <a:gd name="T76" fmla="*/ 60 w 194"/>
                <a:gd name="T77" fmla="*/ 118 h 120"/>
                <a:gd name="T78" fmla="*/ 72 w 194"/>
                <a:gd name="T79" fmla="*/ 120 h 120"/>
                <a:gd name="T80" fmla="*/ 82 w 194"/>
                <a:gd name="T81" fmla="*/ 120 h 120"/>
                <a:gd name="T82" fmla="*/ 102 w 194"/>
                <a:gd name="T83" fmla="*/ 118 h 120"/>
                <a:gd name="T84" fmla="*/ 114 w 194"/>
                <a:gd name="T85" fmla="*/ 104 h 120"/>
                <a:gd name="T86" fmla="*/ 192 w 194"/>
                <a:gd name="T87" fmla="*/ 64 h 120"/>
                <a:gd name="T88" fmla="*/ 194 w 194"/>
                <a:gd name="T89" fmla="*/ 50 h 120"/>
                <a:gd name="T90" fmla="*/ 190 w 194"/>
                <a:gd name="T91" fmla="*/ 34 h 120"/>
                <a:gd name="T92" fmla="*/ 174 w 194"/>
                <a:gd name="T93" fmla="*/ 10 h 120"/>
                <a:gd name="T94" fmla="*/ 142 w 194"/>
                <a:gd name="T95" fmla="*/ 0 h 1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4"/>
                <a:gd name="T145" fmla="*/ 0 h 120"/>
                <a:gd name="T146" fmla="*/ 194 w 194"/>
                <a:gd name="T147" fmla="*/ 120 h 12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4" h="120">
                  <a:moveTo>
                    <a:pt x="142" y="0"/>
                  </a:moveTo>
                  <a:lnTo>
                    <a:pt x="142" y="2"/>
                  </a:lnTo>
                  <a:lnTo>
                    <a:pt x="140" y="2"/>
                  </a:lnTo>
                  <a:lnTo>
                    <a:pt x="138" y="2"/>
                  </a:lnTo>
                  <a:lnTo>
                    <a:pt x="134" y="2"/>
                  </a:lnTo>
                  <a:lnTo>
                    <a:pt x="132" y="2"/>
                  </a:lnTo>
                  <a:lnTo>
                    <a:pt x="128" y="2"/>
                  </a:lnTo>
                  <a:lnTo>
                    <a:pt x="124" y="4"/>
                  </a:lnTo>
                  <a:lnTo>
                    <a:pt x="122" y="6"/>
                  </a:lnTo>
                  <a:lnTo>
                    <a:pt x="120" y="8"/>
                  </a:lnTo>
                  <a:lnTo>
                    <a:pt x="118" y="12"/>
                  </a:lnTo>
                  <a:lnTo>
                    <a:pt x="118" y="18"/>
                  </a:lnTo>
                  <a:lnTo>
                    <a:pt x="120" y="22"/>
                  </a:lnTo>
                  <a:lnTo>
                    <a:pt x="122" y="26"/>
                  </a:lnTo>
                  <a:lnTo>
                    <a:pt x="124" y="32"/>
                  </a:lnTo>
                  <a:lnTo>
                    <a:pt x="126" y="36"/>
                  </a:lnTo>
                  <a:lnTo>
                    <a:pt x="128" y="42"/>
                  </a:lnTo>
                  <a:lnTo>
                    <a:pt x="130" y="46"/>
                  </a:lnTo>
                  <a:lnTo>
                    <a:pt x="132" y="48"/>
                  </a:lnTo>
                  <a:lnTo>
                    <a:pt x="146" y="50"/>
                  </a:lnTo>
                  <a:lnTo>
                    <a:pt x="146" y="64"/>
                  </a:lnTo>
                  <a:lnTo>
                    <a:pt x="142" y="66"/>
                  </a:lnTo>
                  <a:lnTo>
                    <a:pt x="130" y="62"/>
                  </a:lnTo>
                  <a:lnTo>
                    <a:pt x="114" y="52"/>
                  </a:lnTo>
                  <a:lnTo>
                    <a:pt x="106" y="38"/>
                  </a:lnTo>
                  <a:lnTo>
                    <a:pt x="106" y="40"/>
                  </a:lnTo>
                  <a:lnTo>
                    <a:pt x="104" y="40"/>
                  </a:lnTo>
                  <a:lnTo>
                    <a:pt x="102" y="38"/>
                  </a:lnTo>
                  <a:lnTo>
                    <a:pt x="100" y="38"/>
                  </a:lnTo>
                  <a:lnTo>
                    <a:pt x="98" y="36"/>
                  </a:lnTo>
                  <a:lnTo>
                    <a:pt x="98" y="32"/>
                  </a:lnTo>
                  <a:lnTo>
                    <a:pt x="98" y="34"/>
                  </a:lnTo>
                  <a:lnTo>
                    <a:pt x="96" y="36"/>
                  </a:lnTo>
                  <a:lnTo>
                    <a:pt x="96" y="38"/>
                  </a:lnTo>
                  <a:lnTo>
                    <a:pt x="92" y="38"/>
                  </a:lnTo>
                  <a:lnTo>
                    <a:pt x="90" y="38"/>
                  </a:lnTo>
                  <a:lnTo>
                    <a:pt x="84" y="38"/>
                  </a:lnTo>
                  <a:lnTo>
                    <a:pt x="74" y="36"/>
                  </a:lnTo>
                  <a:lnTo>
                    <a:pt x="62" y="34"/>
                  </a:lnTo>
                  <a:lnTo>
                    <a:pt x="56" y="32"/>
                  </a:lnTo>
                  <a:lnTo>
                    <a:pt x="54" y="32"/>
                  </a:lnTo>
                  <a:lnTo>
                    <a:pt x="52" y="30"/>
                  </a:lnTo>
                  <a:lnTo>
                    <a:pt x="50" y="30"/>
                  </a:lnTo>
                  <a:lnTo>
                    <a:pt x="50" y="28"/>
                  </a:lnTo>
                  <a:lnTo>
                    <a:pt x="48" y="28"/>
                  </a:lnTo>
                  <a:lnTo>
                    <a:pt x="46" y="26"/>
                  </a:lnTo>
                  <a:lnTo>
                    <a:pt x="42" y="26"/>
                  </a:lnTo>
                  <a:lnTo>
                    <a:pt x="38" y="26"/>
                  </a:lnTo>
                  <a:lnTo>
                    <a:pt x="36" y="26"/>
                  </a:lnTo>
                  <a:lnTo>
                    <a:pt x="32" y="26"/>
                  </a:lnTo>
                  <a:lnTo>
                    <a:pt x="28" y="26"/>
                  </a:lnTo>
                  <a:lnTo>
                    <a:pt x="22" y="26"/>
                  </a:lnTo>
                  <a:lnTo>
                    <a:pt x="16" y="28"/>
                  </a:lnTo>
                  <a:lnTo>
                    <a:pt x="16" y="32"/>
                  </a:lnTo>
                  <a:lnTo>
                    <a:pt x="16" y="38"/>
                  </a:lnTo>
                  <a:lnTo>
                    <a:pt x="14" y="42"/>
                  </a:lnTo>
                  <a:lnTo>
                    <a:pt x="14" y="48"/>
                  </a:lnTo>
                  <a:lnTo>
                    <a:pt x="16" y="52"/>
                  </a:lnTo>
                  <a:lnTo>
                    <a:pt x="16" y="54"/>
                  </a:lnTo>
                  <a:lnTo>
                    <a:pt x="0" y="56"/>
                  </a:lnTo>
                  <a:lnTo>
                    <a:pt x="0" y="102"/>
                  </a:lnTo>
                  <a:lnTo>
                    <a:pt x="2" y="104"/>
                  </a:lnTo>
                  <a:lnTo>
                    <a:pt x="4" y="108"/>
                  </a:lnTo>
                  <a:lnTo>
                    <a:pt x="8" y="112"/>
                  </a:lnTo>
                  <a:lnTo>
                    <a:pt x="12" y="114"/>
                  </a:lnTo>
                  <a:lnTo>
                    <a:pt x="18" y="118"/>
                  </a:lnTo>
                  <a:lnTo>
                    <a:pt x="20" y="118"/>
                  </a:lnTo>
                  <a:lnTo>
                    <a:pt x="24" y="116"/>
                  </a:lnTo>
                  <a:lnTo>
                    <a:pt x="30" y="116"/>
                  </a:lnTo>
                  <a:lnTo>
                    <a:pt x="36" y="116"/>
                  </a:lnTo>
                  <a:lnTo>
                    <a:pt x="46" y="116"/>
                  </a:lnTo>
                  <a:lnTo>
                    <a:pt x="48" y="116"/>
                  </a:lnTo>
                  <a:lnTo>
                    <a:pt x="54" y="116"/>
                  </a:lnTo>
                  <a:lnTo>
                    <a:pt x="60" y="118"/>
                  </a:lnTo>
                  <a:lnTo>
                    <a:pt x="66" y="118"/>
                  </a:lnTo>
                  <a:lnTo>
                    <a:pt x="72" y="120"/>
                  </a:lnTo>
                  <a:lnTo>
                    <a:pt x="78" y="120"/>
                  </a:lnTo>
                  <a:lnTo>
                    <a:pt x="82" y="120"/>
                  </a:lnTo>
                  <a:lnTo>
                    <a:pt x="90" y="120"/>
                  </a:lnTo>
                  <a:lnTo>
                    <a:pt x="102" y="118"/>
                  </a:lnTo>
                  <a:lnTo>
                    <a:pt x="110" y="114"/>
                  </a:lnTo>
                  <a:lnTo>
                    <a:pt x="114" y="104"/>
                  </a:lnTo>
                  <a:lnTo>
                    <a:pt x="192" y="88"/>
                  </a:lnTo>
                  <a:lnTo>
                    <a:pt x="192" y="64"/>
                  </a:lnTo>
                  <a:lnTo>
                    <a:pt x="190" y="56"/>
                  </a:lnTo>
                  <a:lnTo>
                    <a:pt x="194" y="50"/>
                  </a:lnTo>
                  <a:lnTo>
                    <a:pt x="194" y="46"/>
                  </a:lnTo>
                  <a:lnTo>
                    <a:pt x="190" y="34"/>
                  </a:lnTo>
                  <a:lnTo>
                    <a:pt x="184" y="20"/>
                  </a:lnTo>
                  <a:lnTo>
                    <a:pt x="174" y="10"/>
                  </a:lnTo>
                  <a:lnTo>
                    <a:pt x="160" y="4"/>
                  </a:lnTo>
                  <a:lnTo>
                    <a:pt x="14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8" name="Freeform 289">
              <a:extLst>
                <a:ext uri="{FF2B5EF4-FFF2-40B4-BE49-F238E27FC236}">
                  <a16:creationId xmlns:a16="http://schemas.microsoft.com/office/drawing/2014/main" xmlns="" id="{54BA6E64-9E58-4C9F-8C28-257BBAEE0E87}"/>
                </a:ext>
              </a:extLst>
            </p:cNvPr>
            <p:cNvSpPr>
              <a:spLocks/>
            </p:cNvSpPr>
            <p:nvPr/>
          </p:nvSpPr>
          <p:spPr bwMode="gray">
            <a:xfrm>
              <a:off x="985" y="3342"/>
              <a:ext cx="192" cy="166"/>
            </a:xfrm>
            <a:custGeom>
              <a:avLst/>
              <a:gdLst>
                <a:gd name="T0" fmla="*/ 130 w 192"/>
                <a:gd name="T1" fmla="*/ 10 h 166"/>
                <a:gd name="T2" fmla="*/ 122 w 192"/>
                <a:gd name="T3" fmla="*/ 10 h 166"/>
                <a:gd name="T4" fmla="*/ 112 w 192"/>
                <a:gd name="T5" fmla="*/ 12 h 166"/>
                <a:gd name="T6" fmla="*/ 104 w 192"/>
                <a:gd name="T7" fmla="*/ 14 h 166"/>
                <a:gd name="T8" fmla="*/ 98 w 192"/>
                <a:gd name="T9" fmla="*/ 14 h 166"/>
                <a:gd name="T10" fmla="*/ 88 w 192"/>
                <a:gd name="T11" fmla="*/ 12 h 166"/>
                <a:gd name="T12" fmla="*/ 80 w 192"/>
                <a:gd name="T13" fmla="*/ 10 h 166"/>
                <a:gd name="T14" fmla="*/ 34 w 192"/>
                <a:gd name="T15" fmla="*/ 8 h 166"/>
                <a:gd name="T16" fmla="*/ 30 w 192"/>
                <a:gd name="T17" fmla="*/ 8 h 166"/>
                <a:gd name="T18" fmla="*/ 24 w 192"/>
                <a:gd name="T19" fmla="*/ 6 h 166"/>
                <a:gd name="T20" fmla="*/ 20 w 192"/>
                <a:gd name="T21" fmla="*/ 2 h 166"/>
                <a:gd name="T22" fmla="*/ 14 w 192"/>
                <a:gd name="T23" fmla="*/ 0 h 166"/>
                <a:gd name="T24" fmla="*/ 2 w 192"/>
                <a:gd name="T25" fmla="*/ 2 h 166"/>
                <a:gd name="T26" fmla="*/ 2 w 192"/>
                <a:gd name="T27" fmla="*/ 12 h 166"/>
                <a:gd name="T28" fmla="*/ 12 w 192"/>
                <a:gd name="T29" fmla="*/ 32 h 166"/>
                <a:gd name="T30" fmla="*/ 18 w 192"/>
                <a:gd name="T31" fmla="*/ 54 h 166"/>
                <a:gd name="T32" fmla="*/ 24 w 192"/>
                <a:gd name="T33" fmla="*/ 72 h 166"/>
                <a:gd name="T34" fmla="*/ 34 w 192"/>
                <a:gd name="T35" fmla="*/ 110 h 166"/>
                <a:gd name="T36" fmla="*/ 46 w 192"/>
                <a:gd name="T37" fmla="*/ 136 h 166"/>
                <a:gd name="T38" fmla="*/ 48 w 192"/>
                <a:gd name="T39" fmla="*/ 140 h 166"/>
                <a:gd name="T40" fmla="*/ 52 w 192"/>
                <a:gd name="T41" fmla="*/ 148 h 166"/>
                <a:gd name="T42" fmla="*/ 58 w 192"/>
                <a:gd name="T43" fmla="*/ 158 h 166"/>
                <a:gd name="T44" fmla="*/ 60 w 192"/>
                <a:gd name="T45" fmla="*/ 164 h 166"/>
                <a:gd name="T46" fmla="*/ 72 w 192"/>
                <a:gd name="T47" fmla="*/ 160 h 166"/>
                <a:gd name="T48" fmla="*/ 74 w 192"/>
                <a:gd name="T49" fmla="*/ 156 h 166"/>
                <a:gd name="T50" fmla="*/ 76 w 192"/>
                <a:gd name="T51" fmla="*/ 152 h 166"/>
                <a:gd name="T52" fmla="*/ 78 w 192"/>
                <a:gd name="T53" fmla="*/ 150 h 166"/>
                <a:gd name="T54" fmla="*/ 82 w 192"/>
                <a:gd name="T55" fmla="*/ 152 h 166"/>
                <a:gd name="T56" fmla="*/ 82 w 192"/>
                <a:gd name="T57" fmla="*/ 156 h 166"/>
                <a:gd name="T58" fmla="*/ 82 w 192"/>
                <a:gd name="T59" fmla="*/ 162 h 166"/>
                <a:gd name="T60" fmla="*/ 86 w 192"/>
                <a:gd name="T61" fmla="*/ 164 h 166"/>
                <a:gd name="T62" fmla="*/ 94 w 192"/>
                <a:gd name="T63" fmla="*/ 164 h 166"/>
                <a:gd name="T64" fmla="*/ 104 w 192"/>
                <a:gd name="T65" fmla="*/ 166 h 166"/>
                <a:gd name="T66" fmla="*/ 112 w 192"/>
                <a:gd name="T67" fmla="*/ 162 h 166"/>
                <a:gd name="T68" fmla="*/ 114 w 192"/>
                <a:gd name="T69" fmla="*/ 60 h 166"/>
                <a:gd name="T70" fmla="*/ 128 w 192"/>
                <a:gd name="T71" fmla="*/ 16 h 166"/>
                <a:gd name="T72" fmla="*/ 144 w 192"/>
                <a:gd name="T73" fmla="*/ 16 h 166"/>
                <a:gd name="T74" fmla="*/ 164 w 192"/>
                <a:gd name="T75" fmla="*/ 16 h 166"/>
                <a:gd name="T76" fmla="*/ 168 w 192"/>
                <a:gd name="T77" fmla="*/ 18 h 166"/>
                <a:gd name="T78" fmla="*/ 170 w 192"/>
                <a:gd name="T79" fmla="*/ 22 h 166"/>
                <a:gd name="T80" fmla="*/ 172 w 192"/>
                <a:gd name="T81" fmla="*/ 20 h 166"/>
                <a:gd name="T82" fmla="*/ 182 w 192"/>
                <a:gd name="T83" fmla="*/ 16 h 166"/>
                <a:gd name="T84" fmla="*/ 190 w 192"/>
                <a:gd name="T85" fmla="*/ 12 h 166"/>
                <a:gd name="T86" fmla="*/ 188 w 192"/>
                <a:gd name="T87" fmla="*/ 12 h 166"/>
                <a:gd name="T88" fmla="*/ 166 w 192"/>
                <a:gd name="T89" fmla="*/ 8 h 166"/>
                <a:gd name="T90" fmla="*/ 132 w 192"/>
                <a:gd name="T91" fmla="*/ 10 h 16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92"/>
                <a:gd name="T139" fmla="*/ 0 h 166"/>
                <a:gd name="T140" fmla="*/ 192 w 192"/>
                <a:gd name="T141" fmla="*/ 166 h 16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92" h="166">
                  <a:moveTo>
                    <a:pt x="132" y="10"/>
                  </a:moveTo>
                  <a:lnTo>
                    <a:pt x="130" y="10"/>
                  </a:lnTo>
                  <a:lnTo>
                    <a:pt x="128" y="10"/>
                  </a:lnTo>
                  <a:lnTo>
                    <a:pt x="122" y="10"/>
                  </a:lnTo>
                  <a:lnTo>
                    <a:pt x="118" y="12"/>
                  </a:lnTo>
                  <a:lnTo>
                    <a:pt x="112" y="12"/>
                  </a:lnTo>
                  <a:lnTo>
                    <a:pt x="106" y="14"/>
                  </a:lnTo>
                  <a:lnTo>
                    <a:pt x="104" y="14"/>
                  </a:lnTo>
                  <a:lnTo>
                    <a:pt x="102" y="14"/>
                  </a:lnTo>
                  <a:lnTo>
                    <a:pt x="98" y="14"/>
                  </a:lnTo>
                  <a:lnTo>
                    <a:pt x="94" y="14"/>
                  </a:lnTo>
                  <a:lnTo>
                    <a:pt x="88" y="12"/>
                  </a:lnTo>
                  <a:lnTo>
                    <a:pt x="84" y="12"/>
                  </a:lnTo>
                  <a:lnTo>
                    <a:pt x="80" y="10"/>
                  </a:lnTo>
                  <a:lnTo>
                    <a:pt x="76" y="8"/>
                  </a:lnTo>
                  <a:lnTo>
                    <a:pt x="34" y="8"/>
                  </a:lnTo>
                  <a:lnTo>
                    <a:pt x="32" y="8"/>
                  </a:lnTo>
                  <a:lnTo>
                    <a:pt x="30" y="8"/>
                  </a:lnTo>
                  <a:lnTo>
                    <a:pt x="26" y="8"/>
                  </a:lnTo>
                  <a:lnTo>
                    <a:pt x="24" y="6"/>
                  </a:lnTo>
                  <a:lnTo>
                    <a:pt x="20" y="2"/>
                  </a:lnTo>
                  <a:lnTo>
                    <a:pt x="18" y="0"/>
                  </a:lnTo>
                  <a:lnTo>
                    <a:pt x="14" y="0"/>
                  </a:lnTo>
                  <a:lnTo>
                    <a:pt x="8" y="0"/>
                  </a:lnTo>
                  <a:lnTo>
                    <a:pt x="2" y="2"/>
                  </a:lnTo>
                  <a:lnTo>
                    <a:pt x="0" y="10"/>
                  </a:lnTo>
                  <a:lnTo>
                    <a:pt x="2" y="12"/>
                  </a:lnTo>
                  <a:lnTo>
                    <a:pt x="6" y="20"/>
                  </a:lnTo>
                  <a:lnTo>
                    <a:pt x="12" y="32"/>
                  </a:lnTo>
                  <a:lnTo>
                    <a:pt x="16" y="42"/>
                  </a:lnTo>
                  <a:lnTo>
                    <a:pt x="18" y="54"/>
                  </a:lnTo>
                  <a:lnTo>
                    <a:pt x="20" y="58"/>
                  </a:lnTo>
                  <a:lnTo>
                    <a:pt x="24" y="72"/>
                  </a:lnTo>
                  <a:lnTo>
                    <a:pt x="28" y="90"/>
                  </a:lnTo>
                  <a:lnTo>
                    <a:pt x="34" y="110"/>
                  </a:lnTo>
                  <a:lnTo>
                    <a:pt x="42" y="126"/>
                  </a:lnTo>
                  <a:lnTo>
                    <a:pt x="46" y="136"/>
                  </a:lnTo>
                  <a:lnTo>
                    <a:pt x="48" y="136"/>
                  </a:lnTo>
                  <a:lnTo>
                    <a:pt x="48" y="140"/>
                  </a:lnTo>
                  <a:lnTo>
                    <a:pt x="50" y="144"/>
                  </a:lnTo>
                  <a:lnTo>
                    <a:pt x="52" y="148"/>
                  </a:lnTo>
                  <a:lnTo>
                    <a:pt x="56" y="152"/>
                  </a:lnTo>
                  <a:lnTo>
                    <a:pt x="58" y="158"/>
                  </a:lnTo>
                  <a:lnTo>
                    <a:pt x="60" y="162"/>
                  </a:lnTo>
                  <a:lnTo>
                    <a:pt x="60" y="164"/>
                  </a:lnTo>
                  <a:lnTo>
                    <a:pt x="72" y="160"/>
                  </a:lnTo>
                  <a:lnTo>
                    <a:pt x="74" y="158"/>
                  </a:lnTo>
                  <a:lnTo>
                    <a:pt x="74" y="156"/>
                  </a:lnTo>
                  <a:lnTo>
                    <a:pt x="76" y="154"/>
                  </a:lnTo>
                  <a:lnTo>
                    <a:pt x="76" y="152"/>
                  </a:lnTo>
                  <a:lnTo>
                    <a:pt x="78" y="150"/>
                  </a:lnTo>
                  <a:lnTo>
                    <a:pt x="80" y="152"/>
                  </a:lnTo>
                  <a:lnTo>
                    <a:pt x="82" y="152"/>
                  </a:lnTo>
                  <a:lnTo>
                    <a:pt x="82" y="154"/>
                  </a:lnTo>
                  <a:lnTo>
                    <a:pt x="82" y="156"/>
                  </a:lnTo>
                  <a:lnTo>
                    <a:pt x="82" y="160"/>
                  </a:lnTo>
                  <a:lnTo>
                    <a:pt x="82" y="162"/>
                  </a:lnTo>
                  <a:lnTo>
                    <a:pt x="84" y="164"/>
                  </a:lnTo>
                  <a:lnTo>
                    <a:pt x="86" y="164"/>
                  </a:lnTo>
                  <a:lnTo>
                    <a:pt x="88" y="164"/>
                  </a:lnTo>
                  <a:lnTo>
                    <a:pt x="94" y="164"/>
                  </a:lnTo>
                  <a:lnTo>
                    <a:pt x="98" y="166"/>
                  </a:lnTo>
                  <a:lnTo>
                    <a:pt x="104" y="166"/>
                  </a:lnTo>
                  <a:lnTo>
                    <a:pt x="108" y="164"/>
                  </a:lnTo>
                  <a:lnTo>
                    <a:pt x="112" y="162"/>
                  </a:lnTo>
                  <a:lnTo>
                    <a:pt x="114" y="160"/>
                  </a:lnTo>
                  <a:lnTo>
                    <a:pt x="114" y="60"/>
                  </a:lnTo>
                  <a:lnTo>
                    <a:pt x="128" y="60"/>
                  </a:lnTo>
                  <a:lnTo>
                    <a:pt x="128" y="16"/>
                  </a:lnTo>
                  <a:lnTo>
                    <a:pt x="132" y="16"/>
                  </a:lnTo>
                  <a:lnTo>
                    <a:pt x="144" y="16"/>
                  </a:lnTo>
                  <a:lnTo>
                    <a:pt x="156" y="14"/>
                  </a:lnTo>
                  <a:lnTo>
                    <a:pt x="164" y="16"/>
                  </a:lnTo>
                  <a:lnTo>
                    <a:pt x="168" y="18"/>
                  </a:lnTo>
                  <a:lnTo>
                    <a:pt x="168" y="20"/>
                  </a:lnTo>
                  <a:lnTo>
                    <a:pt x="170" y="22"/>
                  </a:lnTo>
                  <a:lnTo>
                    <a:pt x="172" y="20"/>
                  </a:lnTo>
                  <a:lnTo>
                    <a:pt x="176" y="18"/>
                  </a:lnTo>
                  <a:lnTo>
                    <a:pt x="182" y="16"/>
                  </a:lnTo>
                  <a:lnTo>
                    <a:pt x="186" y="14"/>
                  </a:lnTo>
                  <a:lnTo>
                    <a:pt x="190" y="12"/>
                  </a:lnTo>
                  <a:lnTo>
                    <a:pt x="192" y="12"/>
                  </a:lnTo>
                  <a:lnTo>
                    <a:pt x="188" y="12"/>
                  </a:lnTo>
                  <a:lnTo>
                    <a:pt x="178" y="10"/>
                  </a:lnTo>
                  <a:lnTo>
                    <a:pt x="166" y="8"/>
                  </a:lnTo>
                  <a:lnTo>
                    <a:pt x="156" y="8"/>
                  </a:lnTo>
                  <a:lnTo>
                    <a:pt x="132" y="1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299" name="Freeform 290">
              <a:extLst>
                <a:ext uri="{FF2B5EF4-FFF2-40B4-BE49-F238E27FC236}">
                  <a16:creationId xmlns:a16="http://schemas.microsoft.com/office/drawing/2014/main" xmlns="" id="{449A1502-9C2B-4C5A-841A-2858B2ED3ADA}"/>
                </a:ext>
              </a:extLst>
            </p:cNvPr>
            <p:cNvSpPr>
              <a:spLocks/>
            </p:cNvSpPr>
            <p:nvPr/>
          </p:nvSpPr>
          <p:spPr bwMode="gray">
            <a:xfrm>
              <a:off x="1099" y="3356"/>
              <a:ext cx="120" cy="138"/>
            </a:xfrm>
            <a:custGeom>
              <a:avLst/>
              <a:gdLst>
                <a:gd name="T0" fmla="*/ 98 w 120"/>
                <a:gd name="T1" fmla="*/ 48 h 138"/>
                <a:gd name="T2" fmla="*/ 98 w 120"/>
                <a:gd name="T3" fmla="*/ 44 h 138"/>
                <a:gd name="T4" fmla="*/ 96 w 120"/>
                <a:gd name="T5" fmla="*/ 38 h 138"/>
                <a:gd name="T6" fmla="*/ 90 w 120"/>
                <a:gd name="T7" fmla="*/ 32 h 138"/>
                <a:gd name="T8" fmla="*/ 88 w 120"/>
                <a:gd name="T9" fmla="*/ 28 h 138"/>
                <a:gd name="T10" fmla="*/ 84 w 120"/>
                <a:gd name="T11" fmla="*/ 22 h 138"/>
                <a:gd name="T12" fmla="*/ 80 w 120"/>
                <a:gd name="T13" fmla="*/ 10 h 138"/>
                <a:gd name="T14" fmla="*/ 78 w 120"/>
                <a:gd name="T15" fmla="*/ 0 h 138"/>
                <a:gd name="T16" fmla="*/ 76 w 120"/>
                <a:gd name="T17" fmla="*/ 0 h 138"/>
                <a:gd name="T18" fmla="*/ 68 w 120"/>
                <a:gd name="T19" fmla="*/ 2 h 138"/>
                <a:gd name="T20" fmla="*/ 60 w 120"/>
                <a:gd name="T21" fmla="*/ 6 h 138"/>
                <a:gd name="T22" fmla="*/ 56 w 120"/>
                <a:gd name="T23" fmla="*/ 10 h 138"/>
                <a:gd name="T24" fmla="*/ 46 w 120"/>
                <a:gd name="T25" fmla="*/ 2 h 138"/>
                <a:gd name="T26" fmla="*/ 26 w 120"/>
                <a:gd name="T27" fmla="*/ 2 h 138"/>
                <a:gd name="T28" fmla="*/ 14 w 120"/>
                <a:gd name="T29" fmla="*/ 4 h 138"/>
                <a:gd name="T30" fmla="*/ 0 w 120"/>
                <a:gd name="T31" fmla="*/ 48 h 138"/>
                <a:gd name="T32" fmla="*/ 2 w 120"/>
                <a:gd name="T33" fmla="*/ 102 h 138"/>
                <a:gd name="T34" fmla="*/ 6 w 120"/>
                <a:gd name="T35" fmla="*/ 104 h 138"/>
                <a:gd name="T36" fmla="*/ 12 w 120"/>
                <a:gd name="T37" fmla="*/ 112 h 138"/>
                <a:gd name="T38" fmla="*/ 12 w 120"/>
                <a:gd name="T39" fmla="*/ 126 h 138"/>
                <a:gd name="T40" fmla="*/ 10 w 120"/>
                <a:gd name="T41" fmla="*/ 128 h 138"/>
                <a:gd name="T42" fmla="*/ 8 w 120"/>
                <a:gd name="T43" fmla="*/ 134 h 138"/>
                <a:gd name="T44" fmla="*/ 12 w 120"/>
                <a:gd name="T45" fmla="*/ 138 h 138"/>
                <a:gd name="T46" fmla="*/ 20 w 120"/>
                <a:gd name="T47" fmla="*/ 136 h 138"/>
                <a:gd name="T48" fmla="*/ 32 w 120"/>
                <a:gd name="T49" fmla="*/ 130 h 138"/>
                <a:gd name="T50" fmla="*/ 40 w 120"/>
                <a:gd name="T51" fmla="*/ 124 h 138"/>
                <a:gd name="T52" fmla="*/ 42 w 120"/>
                <a:gd name="T53" fmla="*/ 118 h 138"/>
                <a:gd name="T54" fmla="*/ 44 w 120"/>
                <a:gd name="T55" fmla="*/ 112 h 138"/>
                <a:gd name="T56" fmla="*/ 46 w 120"/>
                <a:gd name="T57" fmla="*/ 110 h 138"/>
                <a:gd name="T58" fmla="*/ 52 w 120"/>
                <a:gd name="T59" fmla="*/ 108 h 138"/>
                <a:gd name="T60" fmla="*/ 60 w 120"/>
                <a:gd name="T61" fmla="*/ 110 h 138"/>
                <a:gd name="T62" fmla="*/ 64 w 120"/>
                <a:gd name="T63" fmla="*/ 114 h 138"/>
                <a:gd name="T64" fmla="*/ 70 w 120"/>
                <a:gd name="T65" fmla="*/ 116 h 138"/>
                <a:gd name="T66" fmla="*/ 74 w 120"/>
                <a:gd name="T67" fmla="*/ 114 h 138"/>
                <a:gd name="T68" fmla="*/ 76 w 120"/>
                <a:gd name="T69" fmla="*/ 106 h 138"/>
                <a:gd name="T70" fmla="*/ 82 w 120"/>
                <a:gd name="T71" fmla="*/ 98 h 138"/>
                <a:gd name="T72" fmla="*/ 90 w 120"/>
                <a:gd name="T73" fmla="*/ 90 h 138"/>
                <a:gd name="T74" fmla="*/ 94 w 120"/>
                <a:gd name="T75" fmla="*/ 88 h 138"/>
                <a:gd name="T76" fmla="*/ 104 w 120"/>
                <a:gd name="T77" fmla="*/ 84 h 138"/>
                <a:gd name="T78" fmla="*/ 108 w 120"/>
                <a:gd name="T79" fmla="*/ 80 h 138"/>
                <a:gd name="T80" fmla="*/ 112 w 120"/>
                <a:gd name="T81" fmla="*/ 78 h 138"/>
                <a:gd name="T82" fmla="*/ 118 w 120"/>
                <a:gd name="T83" fmla="*/ 72 h 138"/>
                <a:gd name="T84" fmla="*/ 120 w 120"/>
                <a:gd name="T85" fmla="*/ 68 h 138"/>
                <a:gd name="T86" fmla="*/ 116 w 120"/>
                <a:gd name="T87" fmla="*/ 62 h 138"/>
                <a:gd name="T88" fmla="*/ 112 w 120"/>
                <a:gd name="T89" fmla="*/ 60 h 138"/>
                <a:gd name="T90" fmla="*/ 110 w 120"/>
                <a:gd name="T91" fmla="*/ 60 h 138"/>
                <a:gd name="T92" fmla="*/ 106 w 120"/>
                <a:gd name="T93" fmla="*/ 56 h 138"/>
                <a:gd name="T94" fmla="*/ 102 w 120"/>
                <a:gd name="T95" fmla="*/ 48 h 1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0"/>
                <a:gd name="T145" fmla="*/ 0 h 138"/>
                <a:gd name="T146" fmla="*/ 120 w 120"/>
                <a:gd name="T147" fmla="*/ 138 h 1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0" h="138">
                  <a:moveTo>
                    <a:pt x="102" y="48"/>
                  </a:moveTo>
                  <a:lnTo>
                    <a:pt x="98" y="48"/>
                  </a:lnTo>
                  <a:lnTo>
                    <a:pt x="100" y="46"/>
                  </a:lnTo>
                  <a:lnTo>
                    <a:pt x="98" y="44"/>
                  </a:lnTo>
                  <a:lnTo>
                    <a:pt x="98" y="40"/>
                  </a:lnTo>
                  <a:lnTo>
                    <a:pt x="96" y="38"/>
                  </a:lnTo>
                  <a:lnTo>
                    <a:pt x="92" y="34"/>
                  </a:lnTo>
                  <a:lnTo>
                    <a:pt x="90" y="32"/>
                  </a:lnTo>
                  <a:lnTo>
                    <a:pt x="90" y="30"/>
                  </a:lnTo>
                  <a:lnTo>
                    <a:pt x="88" y="28"/>
                  </a:lnTo>
                  <a:lnTo>
                    <a:pt x="86" y="26"/>
                  </a:lnTo>
                  <a:lnTo>
                    <a:pt x="84" y="22"/>
                  </a:lnTo>
                  <a:lnTo>
                    <a:pt x="82" y="16"/>
                  </a:lnTo>
                  <a:lnTo>
                    <a:pt x="80" y="10"/>
                  </a:lnTo>
                  <a:lnTo>
                    <a:pt x="80" y="4"/>
                  </a:lnTo>
                  <a:lnTo>
                    <a:pt x="78" y="0"/>
                  </a:lnTo>
                  <a:lnTo>
                    <a:pt x="76" y="0"/>
                  </a:lnTo>
                  <a:lnTo>
                    <a:pt x="72" y="0"/>
                  </a:lnTo>
                  <a:lnTo>
                    <a:pt x="68" y="2"/>
                  </a:lnTo>
                  <a:lnTo>
                    <a:pt x="64" y="4"/>
                  </a:lnTo>
                  <a:lnTo>
                    <a:pt x="60" y="6"/>
                  </a:lnTo>
                  <a:lnTo>
                    <a:pt x="56" y="8"/>
                  </a:lnTo>
                  <a:lnTo>
                    <a:pt x="56" y="10"/>
                  </a:lnTo>
                  <a:lnTo>
                    <a:pt x="52" y="4"/>
                  </a:lnTo>
                  <a:lnTo>
                    <a:pt x="46" y="2"/>
                  </a:lnTo>
                  <a:lnTo>
                    <a:pt x="36" y="0"/>
                  </a:lnTo>
                  <a:lnTo>
                    <a:pt x="26" y="2"/>
                  </a:lnTo>
                  <a:lnTo>
                    <a:pt x="18" y="2"/>
                  </a:lnTo>
                  <a:lnTo>
                    <a:pt x="14" y="4"/>
                  </a:lnTo>
                  <a:lnTo>
                    <a:pt x="14" y="46"/>
                  </a:lnTo>
                  <a:lnTo>
                    <a:pt x="0" y="48"/>
                  </a:lnTo>
                  <a:lnTo>
                    <a:pt x="0" y="100"/>
                  </a:lnTo>
                  <a:lnTo>
                    <a:pt x="2" y="102"/>
                  </a:lnTo>
                  <a:lnTo>
                    <a:pt x="4" y="102"/>
                  </a:lnTo>
                  <a:lnTo>
                    <a:pt x="6" y="104"/>
                  </a:lnTo>
                  <a:lnTo>
                    <a:pt x="10" y="108"/>
                  </a:lnTo>
                  <a:lnTo>
                    <a:pt x="12" y="112"/>
                  </a:lnTo>
                  <a:lnTo>
                    <a:pt x="14" y="118"/>
                  </a:lnTo>
                  <a:lnTo>
                    <a:pt x="12" y="126"/>
                  </a:lnTo>
                  <a:lnTo>
                    <a:pt x="10" y="128"/>
                  </a:lnTo>
                  <a:lnTo>
                    <a:pt x="8" y="130"/>
                  </a:lnTo>
                  <a:lnTo>
                    <a:pt x="8" y="134"/>
                  </a:lnTo>
                  <a:lnTo>
                    <a:pt x="10" y="136"/>
                  </a:lnTo>
                  <a:lnTo>
                    <a:pt x="12" y="138"/>
                  </a:lnTo>
                  <a:lnTo>
                    <a:pt x="16" y="138"/>
                  </a:lnTo>
                  <a:lnTo>
                    <a:pt x="20" y="136"/>
                  </a:lnTo>
                  <a:lnTo>
                    <a:pt x="26" y="134"/>
                  </a:lnTo>
                  <a:lnTo>
                    <a:pt x="32" y="130"/>
                  </a:lnTo>
                  <a:lnTo>
                    <a:pt x="38" y="124"/>
                  </a:lnTo>
                  <a:lnTo>
                    <a:pt x="40" y="124"/>
                  </a:lnTo>
                  <a:lnTo>
                    <a:pt x="40" y="122"/>
                  </a:lnTo>
                  <a:lnTo>
                    <a:pt x="42" y="118"/>
                  </a:lnTo>
                  <a:lnTo>
                    <a:pt x="44" y="116"/>
                  </a:lnTo>
                  <a:lnTo>
                    <a:pt x="44" y="112"/>
                  </a:lnTo>
                  <a:lnTo>
                    <a:pt x="46" y="110"/>
                  </a:lnTo>
                  <a:lnTo>
                    <a:pt x="50" y="110"/>
                  </a:lnTo>
                  <a:lnTo>
                    <a:pt x="52" y="108"/>
                  </a:lnTo>
                  <a:lnTo>
                    <a:pt x="56" y="108"/>
                  </a:lnTo>
                  <a:lnTo>
                    <a:pt x="60" y="110"/>
                  </a:lnTo>
                  <a:lnTo>
                    <a:pt x="64" y="114"/>
                  </a:lnTo>
                  <a:lnTo>
                    <a:pt x="68" y="116"/>
                  </a:lnTo>
                  <a:lnTo>
                    <a:pt x="70" y="116"/>
                  </a:lnTo>
                  <a:lnTo>
                    <a:pt x="74" y="116"/>
                  </a:lnTo>
                  <a:lnTo>
                    <a:pt x="74" y="114"/>
                  </a:lnTo>
                  <a:lnTo>
                    <a:pt x="74" y="112"/>
                  </a:lnTo>
                  <a:lnTo>
                    <a:pt x="76" y="106"/>
                  </a:lnTo>
                  <a:lnTo>
                    <a:pt x="80" y="102"/>
                  </a:lnTo>
                  <a:lnTo>
                    <a:pt x="82" y="98"/>
                  </a:lnTo>
                  <a:lnTo>
                    <a:pt x="86" y="94"/>
                  </a:lnTo>
                  <a:lnTo>
                    <a:pt x="90" y="90"/>
                  </a:lnTo>
                  <a:lnTo>
                    <a:pt x="94" y="88"/>
                  </a:lnTo>
                  <a:lnTo>
                    <a:pt x="98" y="86"/>
                  </a:lnTo>
                  <a:lnTo>
                    <a:pt x="104" y="84"/>
                  </a:lnTo>
                  <a:lnTo>
                    <a:pt x="106" y="82"/>
                  </a:lnTo>
                  <a:lnTo>
                    <a:pt x="108" y="80"/>
                  </a:lnTo>
                  <a:lnTo>
                    <a:pt x="110" y="78"/>
                  </a:lnTo>
                  <a:lnTo>
                    <a:pt x="112" y="78"/>
                  </a:lnTo>
                  <a:lnTo>
                    <a:pt x="116" y="76"/>
                  </a:lnTo>
                  <a:lnTo>
                    <a:pt x="118" y="72"/>
                  </a:lnTo>
                  <a:lnTo>
                    <a:pt x="120" y="70"/>
                  </a:lnTo>
                  <a:lnTo>
                    <a:pt x="120" y="68"/>
                  </a:lnTo>
                  <a:lnTo>
                    <a:pt x="120" y="66"/>
                  </a:lnTo>
                  <a:lnTo>
                    <a:pt x="116" y="62"/>
                  </a:lnTo>
                  <a:lnTo>
                    <a:pt x="112" y="60"/>
                  </a:lnTo>
                  <a:lnTo>
                    <a:pt x="110" y="60"/>
                  </a:lnTo>
                  <a:lnTo>
                    <a:pt x="108" y="58"/>
                  </a:lnTo>
                  <a:lnTo>
                    <a:pt x="106" y="56"/>
                  </a:lnTo>
                  <a:lnTo>
                    <a:pt x="104" y="54"/>
                  </a:lnTo>
                  <a:lnTo>
                    <a:pt x="102" y="4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0" name="Freeform 291">
              <a:extLst>
                <a:ext uri="{FF2B5EF4-FFF2-40B4-BE49-F238E27FC236}">
                  <a16:creationId xmlns:a16="http://schemas.microsoft.com/office/drawing/2014/main" xmlns="" id="{8FC036F1-098B-4F2F-814F-475771381EC0}"/>
                </a:ext>
              </a:extLst>
            </p:cNvPr>
            <p:cNvSpPr>
              <a:spLocks/>
            </p:cNvSpPr>
            <p:nvPr/>
          </p:nvSpPr>
          <p:spPr bwMode="gray">
            <a:xfrm>
              <a:off x="1377" y="2960"/>
              <a:ext cx="116" cy="164"/>
            </a:xfrm>
            <a:custGeom>
              <a:avLst/>
              <a:gdLst>
                <a:gd name="T0" fmla="*/ 4 w 116"/>
                <a:gd name="T1" fmla="*/ 164 h 164"/>
                <a:gd name="T2" fmla="*/ 28 w 116"/>
                <a:gd name="T3" fmla="*/ 148 h 164"/>
                <a:gd name="T4" fmla="*/ 32 w 116"/>
                <a:gd name="T5" fmla="*/ 144 h 164"/>
                <a:gd name="T6" fmla="*/ 38 w 116"/>
                <a:gd name="T7" fmla="*/ 136 h 164"/>
                <a:gd name="T8" fmla="*/ 50 w 116"/>
                <a:gd name="T9" fmla="*/ 126 h 164"/>
                <a:gd name="T10" fmla="*/ 62 w 116"/>
                <a:gd name="T11" fmla="*/ 112 h 164"/>
                <a:gd name="T12" fmla="*/ 72 w 116"/>
                <a:gd name="T13" fmla="*/ 98 h 164"/>
                <a:gd name="T14" fmla="*/ 82 w 116"/>
                <a:gd name="T15" fmla="*/ 84 h 164"/>
                <a:gd name="T16" fmla="*/ 92 w 116"/>
                <a:gd name="T17" fmla="*/ 66 h 164"/>
                <a:gd name="T18" fmla="*/ 100 w 116"/>
                <a:gd name="T19" fmla="*/ 50 h 164"/>
                <a:gd name="T20" fmla="*/ 106 w 116"/>
                <a:gd name="T21" fmla="*/ 36 h 164"/>
                <a:gd name="T22" fmla="*/ 108 w 116"/>
                <a:gd name="T23" fmla="*/ 32 h 164"/>
                <a:gd name="T24" fmla="*/ 116 w 116"/>
                <a:gd name="T25" fmla="*/ 18 h 164"/>
                <a:gd name="T26" fmla="*/ 116 w 116"/>
                <a:gd name="T27" fmla="*/ 0 h 164"/>
                <a:gd name="T28" fmla="*/ 108 w 116"/>
                <a:gd name="T29" fmla="*/ 0 h 164"/>
                <a:gd name="T30" fmla="*/ 108 w 116"/>
                <a:gd name="T31" fmla="*/ 0 h 164"/>
                <a:gd name="T32" fmla="*/ 106 w 116"/>
                <a:gd name="T33" fmla="*/ 2 h 164"/>
                <a:gd name="T34" fmla="*/ 102 w 116"/>
                <a:gd name="T35" fmla="*/ 2 h 164"/>
                <a:gd name="T36" fmla="*/ 98 w 116"/>
                <a:gd name="T37" fmla="*/ 4 h 164"/>
                <a:gd name="T38" fmla="*/ 92 w 116"/>
                <a:gd name="T39" fmla="*/ 4 h 164"/>
                <a:gd name="T40" fmla="*/ 80 w 116"/>
                <a:gd name="T41" fmla="*/ 6 h 164"/>
                <a:gd name="T42" fmla="*/ 66 w 116"/>
                <a:gd name="T43" fmla="*/ 8 h 164"/>
                <a:gd name="T44" fmla="*/ 54 w 116"/>
                <a:gd name="T45" fmla="*/ 10 h 164"/>
                <a:gd name="T46" fmla="*/ 50 w 116"/>
                <a:gd name="T47" fmla="*/ 10 h 164"/>
                <a:gd name="T48" fmla="*/ 28 w 116"/>
                <a:gd name="T49" fmla="*/ 14 h 164"/>
                <a:gd name="T50" fmla="*/ 28 w 116"/>
                <a:gd name="T51" fmla="*/ 14 h 164"/>
                <a:gd name="T52" fmla="*/ 26 w 116"/>
                <a:gd name="T53" fmla="*/ 12 h 164"/>
                <a:gd name="T54" fmla="*/ 24 w 116"/>
                <a:gd name="T55" fmla="*/ 12 h 164"/>
                <a:gd name="T56" fmla="*/ 20 w 116"/>
                <a:gd name="T57" fmla="*/ 10 h 164"/>
                <a:gd name="T58" fmla="*/ 14 w 116"/>
                <a:gd name="T59" fmla="*/ 20 h 164"/>
                <a:gd name="T60" fmla="*/ 16 w 116"/>
                <a:gd name="T61" fmla="*/ 22 h 164"/>
                <a:gd name="T62" fmla="*/ 14 w 116"/>
                <a:gd name="T63" fmla="*/ 28 h 164"/>
                <a:gd name="T64" fmla="*/ 24 w 116"/>
                <a:gd name="T65" fmla="*/ 34 h 164"/>
                <a:gd name="T66" fmla="*/ 56 w 116"/>
                <a:gd name="T67" fmla="*/ 52 h 164"/>
                <a:gd name="T68" fmla="*/ 70 w 116"/>
                <a:gd name="T69" fmla="*/ 54 h 164"/>
                <a:gd name="T70" fmla="*/ 40 w 116"/>
                <a:gd name="T71" fmla="*/ 96 h 164"/>
                <a:gd name="T72" fmla="*/ 24 w 116"/>
                <a:gd name="T73" fmla="*/ 102 h 164"/>
                <a:gd name="T74" fmla="*/ 22 w 116"/>
                <a:gd name="T75" fmla="*/ 108 h 164"/>
                <a:gd name="T76" fmla="*/ 6 w 116"/>
                <a:gd name="T77" fmla="*/ 108 h 164"/>
                <a:gd name="T78" fmla="*/ 0 w 116"/>
                <a:gd name="T79" fmla="*/ 122 h 164"/>
                <a:gd name="T80" fmla="*/ 0 w 116"/>
                <a:gd name="T81" fmla="*/ 156 h 164"/>
                <a:gd name="T82" fmla="*/ 4 w 116"/>
                <a:gd name="T83" fmla="*/ 164 h 1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6"/>
                <a:gd name="T127" fmla="*/ 0 h 164"/>
                <a:gd name="T128" fmla="*/ 116 w 116"/>
                <a:gd name="T129" fmla="*/ 164 h 1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6" h="164">
                  <a:moveTo>
                    <a:pt x="4" y="164"/>
                  </a:moveTo>
                  <a:lnTo>
                    <a:pt x="28" y="148"/>
                  </a:lnTo>
                  <a:lnTo>
                    <a:pt x="32" y="144"/>
                  </a:lnTo>
                  <a:lnTo>
                    <a:pt x="38" y="136"/>
                  </a:lnTo>
                  <a:lnTo>
                    <a:pt x="50" y="126"/>
                  </a:lnTo>
                  <a:lnTo>
                    <a:pt x="62" y="112"/>
                  </a:lnTo>
                  <a:lnTo>
                    <a:pt x="72" y="98"/>
                  </a:lnTo>
                  <a:lnTo>
                    <a:pt x="82" y="84"/>
                  </a:lnTo>
                  <a:lnTo>
                    <a:pt x="92" y="66"/>
                  </a:lnTo>
                  <a:lnTo>
                    <a:pt x="100" y="50"/>
                  </a:lnTo>
                  <a:lnTo>
                    <a:pt x="106" y="36"/>
                  </a:lnTo>
                  <a:lnTo>
                    <a:pt x="108" y="32"/>
                  </a:lnTo>
                  <a:lnTo>
                    <a:pt x="116" y="18"/>
                  </a:lnTo>
                  <a:lnTo>
                    <a:pt x="116" y="0"/>
                  </a:lnTo>
                  <a:lnTo>
                    <a:pt x="108" y="0"/>
                  </a:lnTo>
                  <a:lnTo>
                    <a:pt x="106" y="2"/>
                  </a:lnTo>
                  <a:lnTo>
                    <a:pt x="102" y="2"/>
                  </a:lnTo>
                  <a:lnTo>
                    <a:pt x="98" y="4"/>
                  </a:lnTo>
                  <a:lnTo>
                    <a:pt x="92" y="4"/>
                  </a:lnTo>
                  <a:lnTo>
                    <a:pt x="80" y="6"/>
                  </a:lnTo>
                  <a:lnTo>
                    <a:pt x="66" y="8"/>
                  </a:lnTo>
                  <a:lnTo>
                    <a:pt x="54" y="10"/>
                  </a:lnTo>
                  <a:lnTo>
                    <a:pt x="50" y="10"/>
                  </a:lnTo>
                  <a:lnTo>
                    <a:pt x="28" y="14"/>
                  </a:lnTo>
                  <a:lnTo>
                    <a:pt x="26" y="12"/>
                  </a:lnTo>
                  <a:lnTo>
                    <a:pt x="24" y="12"/>
                  </a:lnTo>
                  <a:lnTo>
                    <a:pt x="20" y="10"/>
                  </a:lnTo>
                  <a:lnTo>
                    <a:pt x="14" y="20"/>
                  </a:lnTo>
                  <a:lnTo>
                    <a:pt x="16" y="22"/>
                  </a:lnTo>
                  <a:lnTo>
                    <a:pt x="14" y="28"/>
                  </a:lnTo>
                  <a:lnTo>
                    <a:pt x="24" y="34"/>
                  </a:lnTo>
                  <a:lnTo>
                    <a:pt x="56" y="52"/>
                  </a:lnTo>
                  <a:lnTo>
                    <a:pt x="70" y="54"/>
                  </a:lnTo>
                  <a:lnTo>
                    <a:pt x="40" y="96"/>
                  </a:lnTo>
                  <a:lnTo>
                    <a:pt x="24" y="102"/>
                  </a:lnTo>
                  <a:lnTo>
                    <a:pt x="22" y="108"/>
                  </a:lnTo>
                  <a:lnTo>
                    <a:pt x="6" y="108"/>
                  </a:lnTo>
                  <a:lnTo>
                    <a:pt x="0" y="122"/>
                  </a:lnTo>
                  <a:lnTo>
                    <a:pt x="0" y="156"/>
                  </a:lnTo>
                  <a:lnTo>
                    <a:pt x="4" y="16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1" name="Freeform 292">
              <a:extLst>
                <a:ext uri="{FF2B5EF4-FFF2-40B4-BE49-F238E27FC236}">
                  <a16:creationId xmlns:a16="http://schemas.microsoft.com/office/drawing/2014/main" xmlns="" id="{F41F383F-522D-415D-B000-2E77D9B5FE1C}"/>
                </a:ext>
              </a:extLst>
            </p:cNvPr>
            <p:cNvSpPr>
              <a:spLocks/>
            </p:cNvSpPr>
            <p:nvPr/>
          </p:nvSpPr>
          <p:spPr bwMode="gray">
            <a:xfrm>
              <a:off x="1277" y="3056"/>
              <a:ext cx="106" cy="124"/>
            </a:xfrm>
            <a:custGeom>
              <a:avLst/>
              <a:gdLst>
                <a:gd name="T0" fmla="*/ 66 w 106"/>
                <a:gd name="T1" fmla="*/ 116 h 124"/>
                <a:gd name="T2" fmla="*/ 82 w 106"/>
                <a:gd name="T3" fmla="*/ 100 h 124"/>
                <a:gd name="T4" fmla="*/ 102 w 106"/>
                <a:gd name="T5" fmla="*/ 68 h 124"/>
                <a:gd name="T6" fmla="*/ 104 w 106"/>
                <a:gd name="T7" fmla="*/ 68 h 124"/>
                <a:gd name="T8" fmla="*/ 100 w 106"/>
                <a:gd name="T9" fmla="*/ 60 h 124"/>
                <a:gd name="T10" fmla="*/ 100 w 106"/>
                <a:gd name="T11" fmla="*/ 26 h 124"/>
                <a:gd name="T12" fmla="*/ 106 w 106"/>
                <a:gd name="T13" fmla="*/ 12 h 124"/>
                <a:gd name="T14" fmla="*/ 104 w 106"/>
                <a:gd name="T15" fmla="*/ 6 h 124"/>
                <a:gd name="T16" fmla="*/ 84 w 106"/>
                <a:gd name="T17" fmla="*/ 10 h 124"/>
                <a:gd name="T18" fmla="*/ 76 w 106"/>
                <a:gd name="T19" fmla="*/ 18 h 124"/>
                <a:gd name="T20" fmla="*/ 58 w 106"/>
                <a:gd name="T21" fmla="*/ 16 h 124"/>
                <a:gd name="T22" fmla="*/ 40 w 106"/>
                <a:gd name="T23" fmla="*/ 0 h 124"/>
                <a:gd name="T24" fmla="*/ 26 w 106"/>
                <a:gd name="T25" fmla="*/ 0 h 124"/>
                <a:gd name="T26" fmla="*/ 26 w 106"/>
                <a:gd name="T27" fmla="*/ 0 h 124"/>
                <a:gd name="T28" fmla="*/ 26 w 106"/>
                <a:gd name="T29" fmla="*/ 0 h 124"/>
                <a:gd name="T30" fmla="*/ 24 w 106"/>
                <a:gd name="T31" fmla="*/ 2 h 124"/>
                <a:gd name="T32" fmla="*/ 22 w 106"/>
                <a:gd name="T33" fmla="*/ 4 h 124"/>
                <a:gd name="T34" fmla="*/ 16 w 106"/>
                <a:gd name="T35" fmla="*/ 4 h 124"/>
                <a:gd name="T36" fmla="*/ 8 w 106"/>
                <a:gd name="T37" fmla="*/ 6 h 124"/>
                <a:gd name="T38" fmla="*/ 10 w 106"/>
                <a:gd name="T39" fmla="*/ 12 h 124"/>
                <a:gd name="T40" fmla="*/ 14 w 106"/>
                <a:gd name="T41" fmla="*/ 40 h 124"/>
                <a:gd name="T42" fmla="*/ 0 w 106"/>
                <a:gd name="T43" fmla="*/ 56 h 124"/>
                <a:gd name="T44" fmla="*/ 0 w 106"/>
                <a:gd name="T45" fmla="*/ 56 h 124"/>
                <a:gd name="T46" fmla="*/ 2 w 106"/>
                <a:gd name="T47" fmla="*/ 58 h 124"/>
                <a:gd name="T48" fmla="*/ 4 w 106"/>
                <a:gd name="T49" fmla="*/ 62 h 124"/>
                <a:gd name="T50" fmla="*/ 4 w 106"/>
                <a:gd name="T51" fmla="*/ 66 h 124"/>
                <a:gd name="T52" fmla="*/ 6 w 106"/>
                <a:gd name="T53" fmla="*/ 70 h 124"/>
                <a:gd name="T54" fmla="*/ 4 w 106"/>
                <a:gd name="T55" fmla="*/ 74 h 124"/>
                <a:gd name="T56" fmla="*/ 2 w 106"/>
                <a:gd name="T57" fmla="*/ 78 h 124"/>
                <a:gd name="T58" fmla="*/ 46 w 106"/>
                <a:gd name="T59" fmla="*/ 110 h 124"/>
                <a:gd name="T60" fmla="*/ 46 w 106"/>
                <a:gd name="T61" fmla="*/ 110 h 124"/>
                <a:gd name="T62" fmla="*/ 48 w 106"/>
                <a:gd name="T63" fmla="*/ 112 h 124"/>
                <a:gd name="T64" fmla="*/ 48 w 106"/>
                <a:gd name="T65" fmla="*/ 114 h 124"/>
                <a:gd name="T66" fmla="*/ 50 w 106"/>
                <a:gd name="T67" fmla="*/ 116 h 124"/>
                <a:gd name="T68" fmla="*/ 62 w 106"/>
                <a:gd name="T69" fmla="*/ 124 h 12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6"/>
                <a:gd name="T106" fmla="*/ 0 h 124"/>
                <a:gd name="T107" fmla="*/ 106 w 106"/>
                <a:gd name="T108" fmla="*/ 124 h 12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6" h="124">
                  <a:moveTo>
                    <a:pt x="66" y="116"/>
                  </a:moveTo>
                  <a:lnTo>
                    <a:pt x="82" y="100"/>
                  </a:lnTo>
                  <a:lnTo>
                    <a:pt x="102" y="68"/>
                  </a:lnTo>
                  <a:lnTo>
                    <a:pt x="104" y="68"/>
                  </a:lnTo>
                  <a:lnTo>
                    <a:pt x="100" y="60"/>
                  </a:lnTo>
                  <a:lnTo>
                    <a:pt x="100" y="26"/>
                  </a:lnTo>
                  <a:lnTo>
                    <a:pt x="106" y="12"/>
                  </a:lnTo>
                  <a:lnTo>
                    <a:pt x="104" y="6"/>
                  </a:lnTo>
                  <a:lnTo>
                    <a:pt x="84" y="10"/>
                  </a:lnTo>
                  <a:lnTo>
                    <a:pt x="76" y="18"/>
                  </a:lnTo>
                  <a:lnTo>
                    <a:pt x="58" y="16"/>
                  </a:lnTo>
                  <a:lnTo>
                    <a:pt x="40" y="0"/>
                  </a:lnTo>
                  <a:lnTo>
                    <a:pt x="26" y="0"/>
                  </a:lnTo>
                  <a:lnTo>
                    <a:pt x="24" y="2"/>
                  </a:lnTo>
                  <a:lnTo>
                    <a:pt x="22" y="4"/>
                  </a:lnTo>
                  <a:lnTo>
                    <a:pt x="16" y="4"/>
                  </a:lnTo>
                  <a:lnTo>
                    <a:pt x="8" y="6"/>
                  </a:lnTo>
                  <a:lnTo>
                    <a:pt x="10" y="12"/>
                  </a:lnTo>
                  <a:lnTo>
                    <a:pt x="14" y="40"/>
                  </a:lnTo>
                  <a:lnTo>
                    <a:pt x="0" y="56"/>
                  </a:lnTo>
                  <a:lnTo>
                    <a:pt x="2" y="58"/>
                  </a:lnTo>
                  <a:lnTo>
                    <a:pt x="4" y="62"/>
                  </a:lnTo>
                  <a:lnTo>
                    <a:pt x="4" y="66"/>
                  </a:lnTo>
                  <a:lnTo>
                    <a:pt x="6" y="70"/>
                  </a:lnTo>
                  <a:lnTo>
                    <a:pt x="4" y="74"/>
                  </a:lnTo>
                  <a:lnTo>
                    <a:pt x="2" y="78"/>
                  </a:lnTo>
                  <a:lnTo>
                    <a:pt x="46" y="110"/>
                  </a:lnTo>
                  <a:lnTo>
                    <a:pt x="48" y="112"/>
                  </a:lnTo>
                  <a:lnTo>
                    <a:pt x="48" y="114"/>
                  </a:lnTo>
                  <a:lnTo>
                    <a:pt x="50" y="116"/>
                  </a:lnTo>
                  <a:lnTo>
                    <a:pt x="62" y="12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2" name="Freeform 293">
              <a:extLst>
                <a:ext uri="{FF2B5EF4-FFF2-40B4-BE49-F238E27FC236}">
                  <a16:creationId xmlns:a16="http://schemas.microsoft.com/office/drawing/2014/main" xmlns="" id="{B222BB01-5AB3-4264-B21C-C350ADEA65FA}"/>
                </a:ext>
              </a:extLst>
            </p:cNvPr>
            <p:cNvSpPr>
              <a:spLocks/>
            </p:cNvSpPr>
            <p:nvPr/>
          </p:nvSpPr>
          <p:spPr bwMode="gray">
            <a:xfrm>
              <a:off x="1219" y="3062"/>
              <a:ext cx="72" cy="76"/>
            </a:xfrm>
            <a:custGeom>
              <a:avLst/>
              <a:gdLst>
                <a:gd name="T0" fmla="*/ 16 w 72"/>
                <a:gd name="T1" fmla="*/ 6 h 76"/>
                <a:gd name="T2" fmla="*/ 16 w 72"/>
                <a:gd name="T3" fmla="*/ 6 h 76"/>
                <a:gd name="T4" fmla="*/ 14 w 72"/>
                <a:gd name="T5" fmla="*/ 8 h 76"/>
                <a:gd name="T6" fmla="*/ 14 w 72"/>
                <a:gd name="T7" fmla="*/ 12 h 76"/>
                <a:gd name="T8" fmla="*/ 14 w 72"/>
                <a:gd name="T9" fmla="*/ 16 h 76"/>
                <a:gd name="T10" fmla="*/ 14 w 72"/>
                <a:gd name="T11" fmla="*/ 18 h 76"/>
                <a:gd name="T12" fmla="*/ 12 w 72"/>
                <a:gd name="T13" fmla="*/ 20 h 76"/>
                <a:gd name="T14" fmla="*/ 10 w 72"/>
                <a:gd name="T15" fmla="*/ 22 h 76"/>
                <a:gd name="T16" fmla="*/ 10 w 72"/>
                <a:gd name="T17" fmla="*/ 26 h 76"/>
                <a:gd name="T18" fmla="*/ 10 w 72"/>
                <a:gd name="T19" fmla="*/ 30 h 76"/>
                <a:gd name="T20" fmla="*/ 10 w 72"/>
                <a:gd name="T21" fmla="*/ 32 h 76"/>
                <a:gd name="T22" fmla="*/ 8 w 72"/>
                <a:gd name="T23" fmla="*/ 34 h 76"/>
                <a:gd name="T24" fmla="*/ 8 w 72"/>
                <a:gd name="T25" fmla="*/ 38 h 76"/>
                <a:gd name="T26" fmla="*/ 6 w 72"/>
                <a:gd name="T27" fmla="*/ 44 h 76"/>
                <a:gd name="T28" fmla="*/ 4 w 72"/>
                <a:gd name="T29" fmla="*/ 48 h 76"/>
                <a:gd name="T30" fmla="*/ 2 w 72"/>
                <a:gd name="T31" fmla="*/ 52 h 76"/>
                <a:gd name="T32" fmla="*/ 2 w 72"/>
                <a:gd name="T33" fmla="*/ 54 h 76"/>
                <a:gd name="T34" fmla="*/ 0 w 72"/>
                <a:gd name="T35" fmla="*/ 58 h 76"/>
                <a:gd name="T36" fmla="*/ 0 w 72"/>
                <a:gd name="T37" fmla="*/ 62 h 76"/>
                <a:gd name="T38" fmla="*/ 0 w 72"/>
                <a:gd name="T39" fmla="*/ 68 h 76"/>
                <a:gd name="T40" fmla="*/ 2 w 72"/>
                <a:gd name="T41" fmla="*/ 72 h 76"/>
                <a:gd name="T42" fmla="*/ 2 w 72"/>
                <a:gd name="T43" fmla="*/ 76 h 76"/>
                <a:gd name="T44" fmla="*/ 4 w 72"/>
                <a:gd name="T45" fmla="*/ 76 h 76"/>
                <a:gd name="T46" fmla="*/ 8 w 72"/>
                <a:gd name="T47" fmla="*/ 74 h 76"/>
                <a:gd name="T48" fmla="*/ 12 w 72"/>
                <a:gd name="T49" fmla="*/ 74 h 76"/>
                <a:gd name="T50" fmla="*/ 18 w 72"/>
                <a:gd name="T51" fmla="*/ 72 h 76"/>
                <a:gd name="T52" fmla="*/ 24 w 72"/>
                <a:gd name="T53" fmla="*/ 70 h 76"/>
                <a:gd name="T54" fmla="*/ 28 w 72"/>
                <a:gd name="T55" fmla="*/ 68 h 76"/>
                <a:gd name="T56" fmla="*/ 44 w 72"/>
                <a:gd name="T57" fmla="*/ 56 h 76"/>
                <a:gd name="T58" fmla="*/ 44 w 72"/>
                <a:gd name="T59" fmla="*/ 54 h 76"/>
                <a:gd name="T60" fmla="*/ 44 w 72"/>
                <a:gd name="T61" fmla="*/ 54 h 76"/>
                <a:gd name="T62" fmla="*/ 44 w 72"/>
                <a:gd name="T63" fmla="*/ 52 h 76"/>
                <a:gd name="T64" fmla="*/ 46 w 72"/>
                <a:gd name="T65" fmla="*/ 50 h 76"/>
                <a:gd name="T66" fmla="*/ 50 w 72"/>
                <a:gd name="T67" fmla="*/ 50 h 76"/>
                <a:gd name="T68" fmla="*/ 56 w 72"/>
                <a:gd name="T69" fmla="*/ 50 h 76"/>
                <a:gd name="T70" fmla="*/ 72 w 72"/>
                <a:gd name="T71" fmla="*/ 34 h 76"/>
                <a:gd name="T72" fmla="*/ 68 w 72"/>
                <a:gd name="T73" fmla="*/ 10 h 76"/>
                <a:gd name="T74" fmla="*/ 68 w 72"/>
                <a:gd name="T75" fmla="*/ 8 h 76"/>
                <a:gd name="T76" fmla="*/ 68 w 72"/>
                <a:gd name="T77" fmla="*/ 6 h 76"/>
                <a:gd name="T78" fmla="*/ 68 w 72"/>
                <a:gd name="T79" fmla="*/ 4 h 76"/>
                <a:gd name="T80" fmla="*/ 66 w 72"/>
                <a:gd name="T81" fmla="*/ 2 h 76"/>
                <a:gd name="T82" fmla="*/ 64 w 72"/>
                <a:gd name="T83" fmla="*/ 0 h 76"/>
                <a:gd name="T84" fmla="*/ 64 w 72"/>
                <a:gd name="T85" fmla="*/ 0 h 76"/>
                <a:gd name="T86" fmla="*/ 60 w 72"/>
                <a:gd name="T87" fmla="*/ 2 h 76"/>
                <a:gd name="T88" fmla="*/ 54 w 72"/>
                <a:gd name="T89" fmla="*/ 2 h 76"/>
                <a:gd name="T90" fmla="*/ 48 w 72"/>
                <a:gd name="T91" fmla="*/ 2 h 76"/>
                <a:gd name="T92" fmla="*/ 44 w 72"/>
                <a:gd name="T93" fmla="*/ 4 h 76"/>
                <a:gd name="T94" fmla="*/ 42 w 72"/>
                <a:gd name="T95" fmla="*/ 4 h 76"/>
                <a:gd name="T96" fmla="*/ 22 w 72"/>
                <a:gd name="T97" fmla="*/ 4 h 76"/>
                <a:gd name="T98" fmla="*/ 16 w 72"/>
                <a:gd name="T99" fmla="*/ 6 h 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
                <a:gd name="T151" fmla="*/ 0 h 76"/>
                <a:gd name="T152" fmla="*/ 72 w 72"/>
                <a:gd name="T153" fmla="*/ 76 h 7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 h="76">
                  <a:moveTo>
                    <a:pt x="16" y="6"/>
                  </a:moveTo>
                  <a:lnTo>
                    <a:pt x="16" y="6"/>
                  </a:lnTo>
                  <a:lnTo>
                    <a:pt x="14" y="8"/>
                  </a:lnTo>
                  <a:lnTo>
                    <a:pt x="14" y="12"/>
                  </a:lnTo>
                  <a:lnTo>
                    <a:pt x="14" y="16"/>
                  </a:lnTo>
                  <a:lnTo>
                    <a:pt x="14" y="18"/>
                  </a:lnTo>
                  <a:lnTo>
                    <a:pt x="12" y="20"/>
                  </a:lnTo>
                  <a:lnTo>
                    <a:pt x="10" y="22"/>
                  </a:lnTo>
                  <a:lnTo>
                    <a:pt x="10" y="26"/>
                  </a:lnTo>
                  <a:lnTo>
                    <a:pt x="10" y="30"/>
                  </a:lnTo>
                  <a:lnTo>
                    <a:pt x="10" y="32"/>
                  </a:lnTo>
                  <a:lnTo>
                    <a:pt x="8" y="34"/>
                  </a:lnTo>
                  <a:lnTo>
                    <a:pt x="8" y="38"/>
                  </a:lnTo>
                  <a:lnTo>
                    <a:pt x="6" y="44"/>
                  </a:lnTo>
                  <a:lnTo>
                    <a:pt x="4" y="48"/>
                  </a:lnTo>
                  <a:lnTo>
                    <a:pt x="2" y="52"/>
                  </a:lnTo>
                  <a:lnTo>
                    <a:pt x="2" y="54"/>
                  </a:lnTo>
                  <a:lnTo>
                    <a:pt x="0" y="58"/>
                  </a:lnTo>
                  <a:lnTo>
                    <a:pt x="0" y="62"/>
                  </a:lnTo>
                  <a:lnTo>
                    <a:pt x="0" y="68"/>
                  </a:lnTo>
                  <a:lnTo>
                    <a:pt x="2" y="72"/>
                  </a:lnTo>
                  <a:lnTo>
                    <a:pt x="2" y="76"/>
                  </a:lnTo>
                  <a:lnTo>
                    <a:pt x="4" y="76"/>
                  </a:lnTo>
                  <a:lnTo>
                    <a:pt x="8" y="74"/>
                  </a:lnTo>
                  <a:lnTo>
                    <a:pt x="12" y="74"/>
                  </a:lnTo>
                  <a:lnTo>
                    <a:pt x="18" y="72"/>
                  </a:lnTo>
                  <a:lnTo>
                    <a:pt x="24" y="70"/>
                  </a:lnTo>
                  <a:lnTo>
                    <a:pt x="28" y="68"/>
                  </a:lnTo>
                  <a:lnTo>
                    <a:pt x="44" y="56"/>
                  </a:lnTo>
                  <a:lnTo>
                    <a:pt x="44" y="54"/>
                  </a:lnTo>
                  <a:lnTo>
                    <a:pt x="44" y="52"/>
                  </a:lnTo>
                  <a:lnTo>
                    <a:pt x="46" y="50"/>
                  </a:lnTo>
                  <a:lnTo>
                    <a:pt x="50" y="50"/>
                  </a:lnTo>
                  <a:lnTo>
                    <a:pt x="56" y="50"/>
                  </a:lnTo>
                  <a:lnTo>
                    <a:pt x="72" y="34"/>
                  </a:lnTo>
                  <a:lnTo>
                    <a:pt x="68" y="10"/>
                  </a:lnTo>
                  <a:lnTo>
                    <a:pt x="68" y="8"/>
                  </a:lnTo>
                  <a:lnTo>
                    <a:pt x="68" y="6"/>
                  </a:lnTo>
                  <a:lnTo>
                    <a:pt x="68" y="4"/>
                  </a:lnTo>
                  <a:lnTo>
                    <a:pt x="66" y="2"/>
                  </a:lnTo>
                  <a:lnTo>
                    <a:pt x="64" y="0"/>
                  </a:lnTo>
                  <a:lnTo>
                    <a:pt x="60" y="2"/>
                  </a:lnTo>
                  <a:lnTo>
                    <a:pt x="54" y="2"/>
                  </a:lnTo>
                  <a:lnTo>
                    <a:pt x="48" y="2"/>
                  </a:lnTo>
                  <a:lnTo>
                    <a:pt x="44" y="4"/>
                  </a:lnTo>
                  <a:lnTo>
                    <a:pt x="42" y="4"/>
                  </a:lnTo>
                  <a:lnTo>
                    <a:pt x="22" y="4"/>
                  </a:lnTo>
                  <a:lnTo>
                    <a:pt x="16" y="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3" name="Freeform 294">
              <a:extLst>
                <a:ext uri="{FF2B5EF4-FFF2-40B4-BE49-F238E27FC236}">
                  <a16:creationId xmlns:a16="http://schemas.microsoft.com/office/drawing/2014/main" xmlns="" id="{E5F48F1E-62B2-4027-AE28-CC6E90439101}"/>
                </a:ext>
              </a:extLst>
            </p:cNvPr>
            <p:cNvSpPr>
              <a:spLocks/>
            </p:cNvSpPr>
            <p:nvPr/>
          </p:nvSpPr>
          <p:spPr bwMode="gray">
            <a:xfrm>
              <a:off x="1271" y="2884"/>
              <a:ext cx="178" cy="190"/>
            </a:xfrm>
            <a:custGeom>
              <a:avLst/>
              <a:gdLst>
                <a:gd name="T0" fmla="*/ 66 w 178"/>
                <a:gd name="T1" fmla="*/ 0 h 190"/>
                <a:gd name="T2" fmla="*/ 62 w 178"/>
                <a:gd name="T3" fmla="*/ 4 h 190"/>
                <a:gd name="T4" fmla="*/ 56 w 178"/>
                <a:gd name="T5" fmla="*/ 10 h 190"/>
                <a:gd name="T6" fmla="*/ 52 w 178"/>
                <a:gd name="T7" fmla="*/ 12 h 190"/>
                <a:gd name="T8" fmla="*/ 46 w 178"/>
                <a:gd name="T9" fmla="*/ 18 h 190"/>
                <a:gd name="T10" fmla="*/ 40 w 178"/>
                <a:gd name="T11" fmla="*/ 26 h 190"/>
                <a:gd name="T12" fmla="*/ 36 w 178"/>
                <a:gd name="T13" fmla="*/ 30 h 190"/>
                <a:gd name="T14" fmla="*/ 30 w 178"/>
                <a:gd name="T15" fmla="*/ 50 h 190"/>
                <a:gd name="T16" fmla="*/ 24 w 178"/>
                <a:gd name="T17" fmla="*/ 62 h 190"/>
                <a:gd name="T18" fmla="*/ 12 w 178"/>
                <a:gd name="T19" fmla="*/ 76 h 190"/>
                <a:gd name="T20" fmla="*/ 6 w 178"/>
                <a:gd name="T21" fmla="*/ 86 h 190"/>
                <a:gd name="T22" fmla="*/ 4 w 178"/>
                <a:gd name="T23" fmla="*/ 90 h 190"/>
                <a:gd name="T24" fmla="*/ 4 w 178"/>
                <a:gd name="T25" fmla="*/ 104 h 190"/>
                <a:gd name="T26" fmla="*/ 4 w 178"/>
                <a:gd name="T27" fmla="*/ 112 h 190"/>
                <a:gd name="T28" fmla="*/ 0 w 178"/>
                <a:gd name="T29" fmla="*/ 116 h 190"/>
                <a:gd name="T30" fmla="*/ 0 w 178"/>
                <a:gd name="T31" fmla="*/ 122 h 190"/>
                <a:gd name="T32" fmla="*/ 4 w 178"/>
                <a:gd name="T33" fmla="*/ 126 h 190"/>
                <a:gd name="T34" fmla="*/ 8 w 178"/>
                <a:gd name="T35" fmla="*/ 128 h 190"/>
                <a:gd name="T36" fmla="*/ 14 w 178"/>
                <a:gd name="T37" fmla="*/ 134 h 190"/>
                <a:gd name="T38" fmla="*/ 22 w 178"/>
                <a:gd name="T39" fmla="*/ 144 h 190"/>
                <a:gd name="T40" fmla="*/ 28 w 178"/>
                <a:gd name="T41" fmla="*/ 152 h 190"/>
                <a:gd name="T42" fmla="*/ 30 w 178"/>
                <a:gd name="T43" fmla="*/ 154 h 190"/>
                <a:gd name="T44" fmla="*/ 46 w 178"/>
                <a:gd name="T45" fmla="*/ 172 h 190"/>
                <a:gd name="T46" fmla="*/ 82 w 178"/>
                <a:gd name="T47" fmla="*/ 190 h 190"/>
                <a:gd name="T48" fmla="*/ 110 w 178"/>
                <a:gd name="T49" fmla="*/ 178 h 190"/>
                <a:gd name="T50" fmla="*/ 128 w 178"/>
                <a:gd name="T51" fmla="*/ 184 h 190"/>
                <a:gd name="T52" fmla="*/ 146 w 178"/>
                <a:gd name="T53" fmla="*/ 172 h 190"/>
                <a:gd name="T54" fmla="*/ 162 w 178"/>
                <a:gd name="T55" fmla="*/ 128 h 190"/>
                <a:gd name="T56" fmla="*/ 120 w 178"/>
                <a:gd name="T57" fmla="*/ 104 h 190"/>
                <a:gd name="T58" fmla="*/ 120 w 178"/>
                <a:gd name="T59" fmla="*/ 96 h 190"/>
                <a:gd name="T60" fmla="*/ 104 w 178"/>
                <a:gd name="T61" fmla="*/ 80 h 190"/>
                <a:gd name="T62" fmla="*/ 114 w 178"/>
                <a:gd name="T63" fmla="*/ 74 h 190"/>
                <a:gd name="T64" fmla="*/ 118 w 178"/>
                <a:gd name="T65" fmla="*/ 68 h 190"/>
                <a:gd name="T66" fmla="*/ 118 w 178"/>
                <a:gd name="T67" fmla="*/ 66 h 190"/>
                <a:gd name="T68" fmla="*/ 114 w 178"/>
                <a:gd name="T69" fmla="*/ 60 h 190"/>
                <a:gd name="T70" fmla="*/ 104 w 178"/>
                <a:gd name="T71" fmla="*/ 50 h 190"/>
                <a:gd name="T72" fmla="*/ 96 w 178"/>
                <a:gd name="T73" fmla="*/ 42 h 190"/>
                <a:gd name="T74" fmla="*/ 90 w 178"/>
                <a:gd name="T75" fmla="*/ 38 h 190"/>
                <a:gd name="T76" fmla="*/ 82 w 178"/>
                <a:gd name="T77" fmla="*/ 30 h 190"/>
                <a:gd name="T78" fmla="*/ 76 w 178"/>
                <a:gd name="T79" fmla="*/ 20 h 190"/>
                <a:gd name="T80" fmla="*/ 72 w 178"/>
                <a:gd name="T81" fmla="*/ 14 h 190"/>
                <a:gd name="T82" fmla="*/ 70 w 178"/>
                <a:gd name="T83" fmla="*/ 10 h 190"/>
                <a:gd name="T84" fmla="*/ 66 w 178"/>
                <a:gd name="T85" fmla="*/ 0 h 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8"/>
                <a:gd name="T130" fmla="*/ 0 h 190"/>
                <a:gd name="T131" fmla="*/ 178 w 178"/>
                <a:gd name="T132" fmla="*/ 190 h 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8" h="190">
                  <a:moveTo>
                    <a:pt x="66" y="0"/>
                  </a:moveTo>
                  <a:lnTo>
                    <a:pt x="66" y="0"/>
                  </a:lnTo>
                  <a:lnTo>
                    <a:pt x="64" y="2"/>
                  </a:lnTo>
                  <a:lnTo>
                    <a:pt x="62" y="4"/>
                  </a:lnTo>
                  <a:lnTo>
                    <a:pt x="58" y="8"/>
                  </a:lnTo>
                  <a:lnTo>
                    <a:pt x="56" y="10"/>
                  </a:lnTo>
                  <a:lnTo>
                    <a:pt x="54" y="10"/>
                  </a:lnTo>
                  <a:lnTo>
                    <a:pt x="52" y="12"/>
                  </a:lnTo>
                  <a:lnTo>
                    <a:pt x="48" y="14"/>
                  </a:lnTo>
                  <a:lnTo>
                    <a:pt x="46" y="18"/>
                  </a:lnTo>
                  <a:lnTo>
                    <a:pt x="42" y="22"/>
                  </a:lnTo>
                  <a:lnTo>
                    <a:pt x="40" y="26"/>
                  </a:lnTo>
                  <a:lnTo>
                    <a:pt x="38" y="28"/>
                  </a:lnTo>
                  <a:lnTo>
                    <a:pt x="36" y="30"/>
                  </a:lnTo>
                  <a:lnTo>
                    <a:pt x="34" y="40"/>
                  </a:lnTo>
                  <a:lnTo>
                    <a:pt x="30" y="50"/>
                  </a:lnTo>
                  <a:lnTo>
                    <a:pt x="26" y="60"/>
                  </a:lnTo>
                  <a:lnTo>
                    <a:pt x="24" y="62"/>
                  </a:lnTo>
                  <a:lnTo>
                    <a:pt x="16" y="68"/>
                  </a:lnTo>
                  <a:lnTo>
                    <a:pt x="12" y="76"/>
                  </a:lnTo>
                  <a:lnTo>
                    <a:pt x="8" y="82"/>
                  </a:lnTo>
                  <a:lnTo>
                    <a:pt x="6" y="86"/>
                  </a:lnTo>
                  <a:lnTo>
                    <a:pt x="4" y="90"/>
                  </a:lnTo>
                  <a:lnTo>
                    <a:pt x="4" y="98"/>
                  </a:lnTo>
                  <a:lnTo>
                    <a:pt x="4" y="104"/>
                  </a:lnTo>
                  <a:lnTo>
                    <a:pt x="4" y="108"/>
                  </a:lnTo>
                  <a:lnTo>
                    <a:pt x="4" y="112"/>
                  </a:lnTo>
                  <a:lnTo>
                    <a:pt x="4" y="114"/>
                  </a:lnTo>
                  <a:lnTo>
                    <a:pt x="0" y="116"/>
                  </a:lnTo>
                  <a:lnTo>
                    <a:pt x="0" y="120"/>
                  </a:lnTo>
                  <a:lnTo>
                    <a:pt x="0" y="122"/>
                  </a:lnTo>
                  <a:lnTo>
                    <a:pt x="2" y="124"/>
                  </a:lnTo>
                  <a:lnTo>
                    <a:pt x="4" y="126"/>
                  </a:lnTo>
                  <a:lnTo>
                    <a:pt x="6" y="126"/>
                  </a:lnTo>
                  <a:lnTo>
                    <a:pt x="8" y="128"/>
                  </a:lnTo>
                  <a:lnTo>
                    <a:pt x="10" y="130"/>
                  </a:lnTo>
                  <a:lnTo>
                    <a:pt x="14" y="134"/>
                  </a:lnTo>
                  <a:lnTo>
                    <a:pt x="18" y="140"/>
                  </a:lnTo>
                  <a:lnTo>
                    <a:pt x="22" y="144"/>
                  </a:lnTo>
                  <a:lnTo>
                    <a:pt x="24" y="148"/>
                  </a:lnTo>
                  <a:lnTo>
                    <a:pt x="28" y="152"/>
                  </a:lnTo>
                  <a:lnTo>
                    <a:pt x="28" y="154"/>
                  </a:lnTo>
                  <a:lnTo>
                    <a:pt x="30" y="154"/>
                  </a:lnTo>
                  <a:lnTo>
                    <a:pt x="32" y="172"/>
                  </a:lnTo>
                  <a:lnTo>
                    <a:pt x="46" y="172"/>
                  </a:lnTo>
                  <a:lnTo>
                    <a:pt x="64" y="188"/>
                  </a:lnTo>
                  <a:lnTo>
                    <a:pt x="82" y="190"/>
                  </a:lnTo>
                  <a:lnTo>
                    <a:pt x="90" y="182"/>
                  </a:lnTo>
                  <a:lnTo>
                    <a:pt x="110" y="178"/>
                  </a:lnTo>
                  <a:lnTo>
                    <a:pt x="112" y="184"/>
                  </a:lnTo>
                  <a:lnTo>
                    <a:pt x="128" y="184"/>
                  </a:lnTo>
                  <a:lnTo>
                    <a:pt x="130" y="178"/>
                  </a:lnTo>
                  <a:lnTo>
                    <a:pt x="146" y="172"/>
                  </a:lnTo>
                  <a:lnTo>
                    <a:pt x="178" y="130"/>
                  </a:lnTo>
                  <a:lnTo>
                    <a:pt x="162" y="128"/>
                  </a:lnTo>
                  <a:lnTo>
                    <a:pt x="130" y="110"/>
                  </a:lnTo>
                  <a:lnTo>
                    <a:pt x="120" y="104"/>
                  </a:lnTo>
                  <a:lnTo>
                    <a:pt x="122" y="98"/>
                  </a:lnTo>
                  <a:lnTo>
                    <a:pt x="120" y="96"/>
                  </a:lnTo>
                  <a:lnTo>
                    <a:pt x="106" y="92"/>
                  </a:lnTo>
                  <a:lnTo>
                    <a:pt x="104" y="80"/>
                  </a:lnTo>
                  <a:lnTo>
                    <a:pt x="112" y="72"/>
                  </a:lnTo>
                  <a:lnTo>
                    <a:pt x="114" y="74"/>
                  </a:lnTo>
                  <a:lnTo>
                    <a:pt x="118" y="70"/>
                  </a:lnTo>
                  <a:lnTo>
                    <a:pt x="118" y="68"/>
                  </a:lnTo>
                  <a:lnTo>
                    <a:pt x="118" y="66"/>
                  </a:lnTo>
                  <a:lnTo>
                    <a:pt x="116" y="64"/>
                  </a:lnTo>
                  <a:lnTo>
                    <a:pt x="114" y="60"/>
                  </a:lnTo>
                  <a:lnTo>
                    <a:pt x="110" y="56"/>
                  </a:lnTo>
                  <a:lnTo>
                    <a:pt x="104" y="50"/>
                  </a:lnTo>
                  <a:lnTo>
                    <a:pt x="96" y="44"/>
                  </a:lnTo>
                  <a:lnTo>
                    <a:pt x="96" y="42"/>
                  </a:lnTo>
                  <a:lnTo>
                    <a:pt x="94" y="40"/>
                  </a:lnTo>
                  <a:lnTo>
                    <a:pt x="90" y="38"/>
                  </a:lnTo>
                  <a:lnTo>
                    <a:pt x="86" y="34"/>
                  </a:lnTo>
                  <a:lnTo>
                    <a:pt x="82" y="30"/>
                  </a:lnTo>
                  <a:lnTo>
                    <a:pt x="78" y="26"/>
                  </a:lnTo>
                  <a:lnTo>
                    <a:pt x="76" y="20"/>
                  </a:lnTo>
                  <a:lnTo>
                    <a:pt x="74" y="16"/>
                  </a:lnTo>
                  <a:lnTo>
                    <a:pt x="72" y="14"/>
                  </a:lnTo>
                  <a:lnTo>
                    <a:pt x="72" y="12"/>
                  </a:lnTo>
                  <a:lnTo>
                    <a:pt x="70" y="10"/>
                  </a:lnTo>
                  <a:lnTo>
                    <a:pt x="70" y="6"/>
                  </a:lnTo>
                  <a:lnTo>
                    <a:pt x="6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4" name="Freeform 295">
              <a:extLst>
                <a:ext uri="{FF2B5EF4-FFF2-40B4-BE49-F238E27FC236}">
                  <a16:creationId xmlns:a16="http://schemas.microsoft.com/office/drawing/2014/main" xmlns="" id="{25D2A216-D409-431D-91B4-BCE8BD3F61CE}"/>
                </a:ext>
              </a:extLst>
            </p:cNvPr>
            <p:cNvSpPr>
              <a:spLocks/>
            </p:cNvSpPr>
            <p:nvPr/>
          </p:nvSpPr>
          <p:spPr bwMode="gray">
            <a:xfrm>
              <a:off x="1221" y="3132"/>
              <a:ext cx="22" cy="26"/>
            </a:xfrm>
            <a:custGeom>
              <a:avLst/>
              <a:gdLst>
                <a:gd name="T0" fmla="*/ 0 w 22"/>
                <a:gd name="T1" fmla="*/ 6 h 26"/>
                <a:gd name="T2" fmla="*/ 18 w 22"/>
                <a:gd name="T3" fmla="*/ 0 h 26"/>
                <a:gd name="T4" fmla="*/ 20 w 22"/>
                <a:gd name="T5" fmla="*/ 0 h 26"/>
                <a:gd name="T6" fmla="*/ 20 w 22"/>
                <a:gd name="T7" fmla="*/ 2 h 26"/>
                <a:gd name="T8" fmla="*/ 22 w 22"/>
                <a:gd name="T9" fmla="*/ 4 h 26"/>
                <a:gd name="T10" fmla="*/ 22 w 22"/>
                <a:gd name="T11" fmla="*/ 6 h 26"/>
                <a:gd name="T12" fmla="*/ 22 w 22"/>
                <a:gd name="T13" fmla="*/ 6 h 26"/>
                <a:gd name="T14" fmla="*/ 22 w 22"/>
                <a:gd name="T15" fmla="*/ 8 h 26"/>
                <a:gd name="T16" fmla="*/ 22 w 22"/>
                <a:gd name="T17" fmla="*/ 12 h 26"/>
                <a:gd name="T18" fmla="*/ 22 w 22"/>
                <a:gd name="T19" fmla="*/ 16 h 26"/>
                <a:gd name="T20" fmla="*/ 22 w 22"/>
                <a:gd name="T21" fmla="*/ 20 h 26"/>
                <a:gd name="T22" fmla="*/ 18 w 22"/>
                <a:gd name="T23" fmla="*/ 22 h 26"/>
                <a:gd name="T24" fmla="*/ 18 w 22"/>
                <a:gd name="T25" fmla="*/ 22 h 26"/>
                <a:gd name="T26" fmla="*/ 16 w 22"/>
                <a:gd name="T27" fmla="*/ 22 h 26"/>
                <a:gd name="T28" fmla="*/ 12 w 22"/>
                <a:gd name="T29" fmla="*/ 24 h 26"/>
                <a:gd name="T30" fmla="*/ 12 w 22"/>
                <a:gd name="T31" fmla="*/ 26 h 26"/>
                <a:gd name="T32" fmla="*/ 12 w 22"/>
                <a:gd name="T33" fmla="*/ 26 h 26"/>
                <a:gd name="T34" fmla="*/ 10 w 22"/>
                <a:gd name="T35" fmla="*/ 26 h 26"/>
                <a:gd name="T36" fmla="*/ 8 w 22"/>
                <a:gd name="T37" fmla="*/ 26 h 26"/>
                <a:gd name="T38" fmla="*/ 2 w 22"/>
                <a:gd name="T39" fmla="*/ 24 h 26"/>
                <a:gd name="T40" fmla="*/ 2 w 22"/>
                <a:gd name="T41" fmla="*/ 24 h 26"/>
                <a:gd name="T42" fmla="*/ 2 w 22"/>
                <a:gd name="T43" fmla="*/ 22 h 26"/>
                <a:gd name="T44" fmla="*/ 0 w 22"/>
                <a:gd name="T45" fmla="*/ 18 h 26"/>
                <a:gd name="T46" fmla="*/ 0 w 22"/>
                <a:gd name="T47" fmla="*/ 14 h 26"/>
                <a:gd name="T48" fmla="*/ 0 w 22"/>
                <a:gd name="T49" fmla="*/ 10 h 26"/>
                <a:gd name="T50" fmla="*/ 0 w 22"/>
                <a:gd name="T51" fmla="*/ 6 h 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
                <a:gd name="T79" fmla="*/ 0 h 26"/>
                <a:gd name="T80" fmla="*/ 22 w 22"/>
                <a:gd name="T81" fmla="*/ 26 h 2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 h="26">
                  <a:moveTo>
                    <a:pt x="0" y="6"/>
                  </a:moveTo>
                  <a:lnTo>
                    <a:pt x="18" y="0"/>
                  </a:lnTo>
                  <a:lnTo>
                    <a:pt x="20" y="0"/>
                  </a:lnTo>
                  <a:lnTo>
                    <a:pt x="20" y="2"/>
                  </a:lnTo>
                  <a:lnTo>
                    <a:pt x="22" y="4"/>
                  </a:lnTo>
                  <a:lnTo>
                    <a:pt x="22" y="6"/>
                  </a:lnTo>
                  <a:lnTo>
                    <a:pt x="22" y="8"/>
                  </a:lnTo>
                  <a:lnTo>
                    <a:pt x="22" y="12"/>
                  </a:lnTo>
                  <a:lnTo>
                    <a:pt x="22" y="16"/>
                  </a:lnTo>
                  <a:lnTo>
                    <a:pt x="22" y="20"/>
                  </a:lnTo>
                  <a:lnTo>
                    <a:pt x="18" y="22"/>
                  </a:lnTo>
                  <a:lnTo>
                    <a:pt x="16" y="22"/>
                  </a:lnTo>
                  <a:lnTo>
                    <a:pt x="12" y="24"/>
                  </a:lnTo>
                  <a:lnTo>
                    <a:pt x="12" y="26"/>
                  </a:lnTo>
                  <a:lnTo>
                    <a:pt x="10" y="26"/>
                  </a:lnTo>
                  <a:lnTo>
                    <a:pt x="8" y="26"/>
                  </a:lnTo>
                  <a:lnTo>
                    <a:pt x="2" y="24"/>
                  </a:lnTo>
                  <a:lnTo>
                    <a:pt x="2" y="22"/>
                  </a:lnTo>
                  <a:lnTo>
                    <a:pt x="0" y="18"/>
                  </a:lnTo>
                  <a:lnTo>
                    <a:pt x="0" y="14"/>
                  </a:lnTo>
                  <a:lnTo>
                    <a:pt x="0" y="10"/>
                  </a:lnTo>
                  <a:lnTo>
                    <a:pt x="0" y="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5" name="Freeform 296">
              <a:extLst>
                <a:ext uri="{FF2B5EF4-FFF2-40B4-BE49-F238E27FC236}">
                  <a16:creationId xmlns:a16="http://schemas.microsoft.com/office/drawing/2014/main" xmlns="" id="{5AAB930E-FB16-4964-AEE8-8CE4B7777EF9}"/>
                </a:ext>
              </a:extLst>
            </p:cNvPr>
            <p:cNvSpPr>
              <a:spLocks/>
            </p:cNvSpPr>
            <p:nvPr/>
          </p:nvSpPr>
          <p:spPr bwMode="gray">
            <a:xfrm>
              <a:off x="1223" y="3150"/>
              <a:ext cx="24" cy="32"/>
            </a:xfrm>
            <a:custGeom>
              <a:avLst/>
              <a:gdLst>
                <a:gd name="T0" fmla="*/ 18 w 24"/>
                <a:gd name="T1" fmla="*/ 0 h 32"/>
                <a:gd name="T2" fmla="*/ 18 w 24"/>
                <a:gd name="T3" fmla="*/ 2 h 32"/>
                <a:gd name="T4" fmla="*/ 16 w 24"/>
                <a:gd name="T5" fmla="*/ 2 h 32"/>
                <a:gd name="T6" fmla="*/ 12 w 24"/>
                <a:gd name="T7" fmla="*/ 6 h 32"/>
                <a:gd name="T8" fmla="*/ 12 w 24"/>
                <a:gd name="T9" fmla="*/ 6 h 32"/>
                <a:gd name="T10" fmla="*/ 12 w 24"/>
                <a:gd name="T11" fmla="*/ 6 h 32"/>
                <a:gd name="T12" fmla="*/ 10 w 24"/>
                <a:gd name="T13" fmla="*/ 6 h 32"/>
                <a:gd name="T14" fmla="*/ 10 w 24"/>
                <a:gd name="T15" fmla="*/ 8 h 32"/>
                <a:gd name="T16" fmla="*/ 8 w 24"/>
                <a:gd name="T17" fmla="*/ 8 h 32"/>
                <a:gd name="T18" fmla="*/ 6 w 24"/>
                <a:gd name="T19" fmla="*/ 8 h 32"/>
                <a:gd name="T20" fmla="*/ 2 w 24"/>
                <a:gd name="T21" fmla="*/ 6 h 32"/>
                <a:gd name="T22" fmla="*/ 0 w 24"/>
                <a:gd name="T23" fmla="*/ 6 h 32"/>
                <a:gd name="T24" fmla="*/ 8 w 24"/>
                <a:gd name="T25" fmla="*/ 32 h 32"/>
                <a:gd name="T26" fmla="*/ 8 w 24"/>
                <a:gd name="T27" fmla="*/ 32 h 32"/>
                <a:gd name="T28" fmla="*/ 10 w 24"/>
                <a:gd name="T29" fmla="*/ 30 h 32"/>
                <a:gd name="T30" fmla="*/ 14 w 24"/>
                <a:gd name="T31" fmla="*/ 28 h 32"/>
                <a:gd name="T32" fmla="*/ 16 w 24"/>
                <a:gd name="T33" fmla="*/ 24 h 32"/>
                <a:gd name="T34" fmla="*/ 20 w 24"/>
                <a:gd name="T35" fmla="*/ 20 h 32"/>
                <a:gd name="T36" fmla="*/ 22 w 24"/>
                <a:gd name="T37" fmla="*/ 16 h 32"/>
                <a:gd name="T38" fmla="*/ 24 w 24"/>
                <a:gd name="T39" fmla="*/ 12 h 32"/>
                <a:gd name="T40" fmla="*/ 24 w 24"/>
                <a:gd name="T41" fmla="*/ 10 h 32"/>
                <a:gd name="T42" fmla="*/ 22 w 24"/>
                <a:gd name="T43" fmla="*/ 8 h 32"/>
                <a:gd name="T44" fmla="*/ 20 w 24"/>
                <a:gd name="T45" fmla="*/ 6 h 32"/>
                <a:gd name="T46" fmla="*/ 20 w 24"/>
                <a:gd name="T47" fmla="*/ 4 h 32"/>
                <a:gd name="T48" fmla="*/ 18 w 24"/>
                <a:gd name="T49" fmla="*/ 0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
                <a:gd name="T76" fmla="*/ 0 h 32"/>
                <a:gd name="T77" fmla="*/ 24 w 24"/>
                <a:gd name="T78" fmla="*/ 32 h 3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 h="32">
                  <a:moveTo>
                    <a:pt x="18" y="0"/>
                  </a:moveTo>
                  <a:lnTo>
                    <a:pt x="18" y="2"/>
                  </a:lnTo>
                  <a:lnTo>
                    <a:pt x="16" y="2"/>
                  </a:lnTo>
                  <a:lnTo>
                    <a:pt x="12" y="6"/>
                  </a:lnTo>
                  <a:lnTo>
                    <a:pt x="10" y="6"/>
                  </a:lnTo>
                  <a:lnTo>
                    <a:pt x="10" y="8"/>
                  </a:lnTo>
                  <a:lnTo>
                    <a:pt x="8" y="8"/>
                  </a:lnTo>
                  <a:lnTo>
                    <a:pt x="6" y="8"/>
                  </a:lnTo>
                  <a:lnTo>
                    <a:pt x="2" y="6"/>
                  </a:lnTo>
                  <a:lnTo>
                    <a:pt x="0" y="6"/>
                  </a:lnTo>
                  <a:lnTo>
                    <a:pt x="8" y="32"/>
                  </a:lnTo>
                  <a:lnTo>
                    <a:pt x="10" y="30"/>
                  </a:lnTo>
                  <a:lnTo>
                    <a:pt x="14" y="28"/>
                  </a:lnTo>
                  <a:lnTo>
                    <a:pt x="16" y="24"/>
                  </a:lnTo>
                  <a:lnTo>
                    <a:pt x="20" y="20"/>
                  </a:lnTo>
                  <a:lnTo>
                    <a:pt x="22" y="16"/>
                  </a:lnTo>
                  <a:lnTo>
                    <a:pt x="24" y="12"/>
                  </a:lnTo>
                  <a:lnTo>
                    <a:pt x="24" y="10"/>
                  </a:lnTo>
                  <a:lnTo>
                    <a:pt x="22" y="8"/>
                  </a:lnTo>
                  <a:lnTo>
                    <a:pt x="20" y="6"/>
                  </a:lnTo>
                  <a:lnTo>
                    <a:pt x="20" y="4"/>
                  </a:lnTo>
                  <a:lnTo>
                    <a:pt x="1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6" name="Freeform 297">
              <a:extLst>
                <a:ext uri="{FF2B5EF4-FFF2-40B4-BE49-F238E27FC236}">
                  <a16:creationId xmlns:a16="http://schemas.microsoft.com/office/drawing/2014/main" xmlns="" id="{236E580B-DBBB-4E95-96AA-84048B6DD4BE}"/>
                </a:ext>
              </a:extLst>
            </p:cNvPr>
            <p:cNvSpPr>
              <a:spLocks/>
            </p:cNvSpPr>
            <p:nvPr/>
          </p:nvSpPr>
          <p:spPr bwMode="gray">
            <a:xfrm>
              <a:off x="1231" y="3130"/>
              <a:ext cx="126" cy="142"/>
            </a:xfrm>
            <a:custGeom>
              <a:avLst/>
              <a:gdLst>
                <a:gd name="T0" fmla="*/ 40 w 126"/>
                <a:gd name="T1" fmla="*/ 4 h 142"/>
                <a:gd name="T2" fmla="*/ 40 w 126"/>
                <a:gd name="T3" fmla="*/ 6 h 142"/>
                <a:gd name="T4" fmla="*/ 38 w 126"/>
                <a:gd name="T5" fmla="*/ 12 h 142"/>
                <a:gd name="T6" fmla="*/ 32 w 126"/>
                <a:gd name="T7" fmla="*/ 18 h 142"/>
                <a:gd name="T8" fmla="*/ 28 w 126"/>
                <a:gd name="T9" fmla="*/ 18 h 142"/>
                <a:gd name="T10" fmla="*/ 22 w 126"/>
                <a:gd name="T11" fmla="*/ 12 h 142"/>
                <a:gd name="T12" fmla="*/ 18 w 126"/>
                <a:gd name="T13" fmla="*/ 6 h 142"/>
                <a:gd name="T14" fmla="*/ 10 w 126"/>
                <a:gd name="T15" fmla="*/ 2 h 142"/>
                <a:gd name="T16" fmla="*/ 10 w 126"/>
                <a:gd name="T17" fmla="*/ 6 h 142"/>
                <a:gd name="T18" fmla="*/ 12 w 126"/>
                <a:gd name="T19" fmla="*/ 14 h 142"/>
                <a:gd name="T20" fmla="*/ 14 w 126"/>
                <a:gd name="T21" fmla="*/ 16 h 142"/>
                <a:gd name="T22" fmla="*/ 12 w 126"/>
                <a:gd name="T23" fmla="*/ 22 h 142"/>
                <a:gd name="T24" fmla="*/ 12 w 126"/>
                <a:gd name="T25" fmla="*/ 26 h 142"/>
                <a:gd name="T26" fmla="*/ 16 w 126"/>
                <a:gd name="T27" fmla="*/ 32 h 142"/>
                <a:gd name="T28" fmla="*/ 16 w 126"/>
                <a:gd name="T29" fmla="*/ 34 h 142"/>
                <a:gd name="T30" fmla="*/ 14 w 126"/>
                <a:gd name="T31" fmla="*/ 38 h 142"/>
                <a:gd name="T32" fmla="*/ 6 w 126"/>
                <a:gd name="T33" fmla="*/ 48 h 142"/>
                <a:gd name="T34" fmla="*/ 10 w 126"/>
                <a:gd name="T35" fmla="*/ 104 h 142"/>
                <a:gd name="T36" fmla="*/ 14 w 126"/>
                <a:gd name="T37" fmla="*/ 104 h 142"/>
                <a:gd name="T38" fmla="*/ 22 w 126"/>
                <a:gd name="T39" fmla="*/ 106 h 142"/>
                <a:gd name="T40" fmla="*/ 30 w 126"/>
                <a:gd name="T41" fmla="*/ 108 h 142"/>
                <a:gd name="T42" fmla="*/ 34 w 126"/>
                <a:gd name="T43" fmla="*/ 108 h 142"/>
                <a:gd name="T44" fmla="*/ 40 w 126"/>
                <a:gd name="T45" fmla="*/ 108 h 142"/>
                <a:gd name="T46" fmla="*/ 48 w 126"/>
                <a:gd name="T47" fmla="*/ 108 h 142"/>
                <a:gd name="T48" fmla="*/ 56 w 126"/>
                <a:gd name="T49" fmla="*/ 116 h 142"/>
                <a:gd name="T50" fmla="*/ 60 w 126"/>
                <a:gd name="T51" fmla="*/ 126 h 142"/>
                <a:gd name="T52" fmla="*/ 62 w 126"/>
                <a:gd name="T53" fmla="*/ 132 h 142"/>
                <a:gd name="T54" fmla="*/ 68 w 126"/>
                <a:gd name="T55" fmla="*/ 142 h 142"/>
                <a:gd name="T56" fmla="*/ 84 w 126"/>
                <a:gd name="T57" fmla="*/ 140 h 142"/>
                <a:gd name="T58" fmla="*/ 106 w 126"/>
                <a:gd name="T59" fmla="*/ 142 h 142"/>
                <a:gd name="T60" fmla="*/ 110 w 126"/>
                <a:gd name="T61" fmla="*/ 108 h 142"/>
                <a:gd name="T62" fmla="*/ 106 w 126"/>
                <a:gd name="T63" fmla="*/ 90 h 142"/>
                <a:gd name="T64" fmla="*/ 102 w 126"/>
                <a:gd name="T65" fmla="*/ 84 h 142"/>
                <a:gd name="T66" fmla="*/ 100 w 126"/>
                <a:gd name="T67" fmla="*/ 76 h 142"/>
                <a:gd name="T68" fmla="*/ 110 w 126"/>
                <a:gd name="T69" fmla="*/ 50 h 142"/>
                <a:gd name="T70" fmla="*/ 96 w 126"/>
                <a:gd name="T71" fmla="*/ 42 h 142"/>
                <a:gd name="T72" fmla="*/ 94 w 126"/>
                <a:gd name="T73" fmla="*/ 38 h 142"/>
                <a:gd name="T74" fmla="*/ 48 w 126"/>
                <a:gd name="T75" fmla="*/ 4 h 1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6"/>
                <a:gd name="T115" fmla="*/ 0 h 142"/>
                <a:gd name="T116" fmla="*/ 126 w 126"/>
                <a:gd name="T117" fmla="*/ 142 h 1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6" h="142">
                  <a:moveTo>
                    <a:pt x="48" y="4"/>
                  </a:moveTo>
                  <a:lnTo>
                    <a:pt x="40" y="4"/>
                  </a:lnTo>
                  <a:lnTo>
                    <a:pt x="40" y="6"/>
                  </a:lnTo>
                  <a:lnTo>
                    <a:pt x="38" y="10"/>
                  </a:lnTo>
                  <a:lnTo>
                    <a:pt x="38" y="12"/>
                  </a:lnTo>
                  <a:lnTo>
                    <a:pt x="36" y="16"/>
                  </a:lnTo>
                  <a:lnTo>
                    <a:pt x="32" y="18"/>
                  </a:lnTo>
                  <a:lnTo>
                    <a:pt x="28" y="18"/>
                  </a:lnTo>
                  <a:lnTo>
                    <a:pt x="24" y="16"/>
                  </a:lnTo>
                  <a:lnTo>
                    <a:pt x="22" y="12"/>
                  </a:lnTo>
                  <a:lnTo>
                    <a:pt x="20" y="10"/>
                  </a:lnTo>
                  <a:lnTo>
                    <a:pt x="18" y="6"/>
                  </a:lnTo>
                  <a:lnTo>
                    <a:pt x="18" y="0"/>
                  </a:lnTo>
                  <a:lnTo>
                    <a:pt x="10" y="2"/>
                  </a:lnTo>
                  <a:lnTo>
                    <a:pt x="10" y="4"/>
                  </a:lnTo>
                  <a:lnTo>
                    <a:pt x="10" y="6"/>
                  </a:lnTo>
                  <a:lnTo>
                    <a:pt x="12" y="10"/>
                  </a:lnTo>
                  <a:lnTo>
                    <a:pt x="12" y="14"/>
                  </a:lnTo>
                  <a:lnTo>
                    <a:pt x="14" y="16"/>
                  </a:lnTo>
                  <a:lnTo>
                    <a:pt x="12" y="18"/>
                  </a:lnTo>
                  <a:lnTo>
                    <a:pt x="12" y="22"/>
                  </a:lnTo>
                  <a:lnTo>
                    <a:pt x="12" y="26"/>
                  </a:lnTo>
                  <a:lnTo>
                    <a:pt x="14" y="28"/>
                  </a:lnTo>
                  <a:lnTo>
                    <a:pt x="16" y="32"/>
                  </a:lnTo>
                  <a:lnTo>
                    <a:pt x="16" y="34"/>
                  </a:lnTo>
                  <a:lnTo>
                    <a:pt x="16" y="36"/>
                  </a:lnTo>
                  <a:lnTo>
                    <a:pt x="14" y="38"/>
                  </a:lnTo>
                  <a:lnTo>
                    <a:pt x="10" y="42"/>
                  </a:lnTo>
                  <a:lnTo>
                    <a:pt x="6" y="48"/>
                  </a:lnTo>
                  <a:lnTo>
                    <a:pt x="0" y="54"/>
                  </a:lnTo>
                  <a:lnTo>
                    <a:pt x="10" y="104"/>
                  </a:lnTo>
                  <a:lnTo>
                    <a:pt x="14" y="104"/>
                  </a:lnTo>
                  <a:lnTo>
                    <a:pt x="16" y="106"/>
                  </a:lnTo>
                  <a:lnTo>
                    <a:pt x="22" y="106"/>
                  </a:lnTo>
                  <a:lnTo>
                    <a:pt x="26" y="108"/>
                  </a:lnTo>
                  <a:lnTo>
                    <a:pt x="30" y="108"/>
                  </a:lnTo>
                  <a:lnTo>
                    <a:pt x="34" y="108"/>
                  </a:lnTo>
                  <a:lnTo>
                    <a:pt x="36" y="108"/>
                  </a:lnTo>
                  <a:lnTo>
                    <a:pt x="40" y="108"/>
                  </a:lnTo>
                  <a:lnTo>
                    <a:pt x="42" y="108"/>
                  </a:lnTo>
                  <a:lnTo>
                    <a:pt x="48" y="108"/>
                  </a:lnTo>
                  <a:lnTo>
                    <a:pt x="52" y="112"/>
                  </a:lnTo>
                  <a:lnTo>
                    <a:pt x="56" y="116"/>
                  </a:lnTo>
                  <a:lnTo>
                    <a:pt x="60" y="124"/>
                  </a:lnTo>
                  <a:lnTo>
                    <a:pt x="60" y="126"/>
                  </a:lnTo>
                  <a:lnTo>
                    <a:pt x="62" y="128"/>
                  </a:lnTo>
                  <a:lnTo>
                    <a:pt x="62" y="132"/>
                  </a:lnTo>
                  <a:lnTo>
                    <a:pt x="64" y="138"/>
                  </a:lnTo>
                  <a:lnTo>
                    <a:pt x="68" y="142"/>
                  </a:lnTo>
                  <a:lnTo>
                    <a:pt x="80" y="142"/>
                  </a:lnTo>
                  <a:lnTo>
                    <a:pt x="84" y="140"/>
                  </a:lnTo>
                  <a:lnTo>
                    <a:pt x="86" y="142"/>
                  </a:lnTo>
                  <a:lnTo>
                    <a:pt x="106" y="142"/>
                  </a:lnTo>
                  <a:lnTo>
                    <a:pt x="126" y="134"/>
                  </a:lnTo>
                  <a:lnTo>
                    <a:pt x="110" y="108"/>
                  </a:lnTo>
                  <a:lnTo>
                    <a:pt x="108" y="90"/>
                  </a:lnTo>
                  <a:lnTo>
                    <a:pt x="106" y="90"/>
                  </a:lnTo>
                  <a:lnTo>
                    <a:pt x="104" y="88"/>
                  </a:lnTo>
                  <a:lnTo>
                    <a:pt x="102" y="84"/>
                  </a:lnTo>
                  <a:lnTo>
                    <a:pt x="102" y="80"/>
                  </a:lnTo>
                  <a:lnTo>
                    <a:pt x="100" y="76"/>
                  </a:lnTo>
                  <a:lnTo>
                    <a:pt x="102" y="70"/>
                  </a:lnTo>
                  <a:lnTo>
                    <a:pt x="110" y="50"/>
                  </a:lnTo>
                  <a:lnTo>
                    <a:pt x="98" y="44"/>
                  </a:lnTo>
                  <a:lnTo>
                    <a:pt x="96" y="42"/>
                  </a:lnTo>
                  <a:lnTo>
                    <a:pt x="94" y="40"/>
                  </a:lnTo>
                  <a:lnTo>
                    <a:pt x="94" y="38"/>
                  </a:lnTo>
                  <a:lnTo>
                    <a:pt x="94" y="36"/>
                  </a:lnTo>
                  <a:lnTo>
                    <a:pt x="48"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7" name="Freeform 298">
              <a:extLst>
                <a:ext uri="{FF2B5EF4-FFF2-40B4-BE49-F238E27FC236}">
                  <a16:creationId xmlns:a16="http://schemas.microsoft.com/office/drawing/2014/main" xmlns="" id="{35315D03-DD9A-4D11-BA7F-BB6DA64DF387}"/>
                </a:ext>
              </a:extLst>
            </p:cNvPr>
            <p:cNvSpPr>
              <a:spLocks/>
            </p:cNvSpPr>
            <p:nvPr/>
          </p:nvSpPr>
          <p:spPr bwMode="gray">
            <a:xfrm>
              <a:off x="1247" y="3264"/>
              <a:ext cx="112" cy="212"/>
            </a:xfrm>
            <a:custGeom>
              <a:avLst/>
              <a:gdLst>
                <a:gd name="T0" fmla="*/ 8 w 112"/>
                <a:gd name="T1" fmla="*/ 148 h 212"/>
                <a:gd name="T2" fmla="*/ 28 w 112"/>
                <a:gd name="T3" fmla="*/ 128 h 212"/>
                <a:gd name="T4" fmla="*/ 28 w 112"/>
                <a:gd name="T5" fmla="*/ 96 h 212"/>
                <a:gd name="T6" fmla="*/ 18 w 112"/>
                <a:gd name="T7" fmla="*/ 76 h 212"/>
                <a:gd name="T8" fmla="*/ 8 w 112"/>
                <a:gd name="T9" fmla="*/ 66 h 212"/>
                <a:gd name="T10" fmla="*/ 44 w 112"/>
                <a:gd name="T11" fmla="*/ 34 h 212"/>
                <a:gd name="T12" fmla="*/ 46 w 112"/>
                <a:gd name="T13" fmla="*/ 20 h 212"/>
                <a:gd name="T14" fmla="*/ 54 w 112"/>
                <a:gd name="T15" fmla="*/ 28 h 212"/>
                <a:gd name="T16" fmla="*/ 58 w 112"/>
                <a:gd name="T17" fmla="*/ 36 h 212"/>
                <a:gd name="T18" fmla="*/ 62 w 112"/>
                <a:gd name="T19" fmla="*/ 40 h 212"/>
                <a:gd name="T20" fmla="*/ 64 w 112"/>
                <a:gd name="T21" fmla="*/ 40 h 212"/>
                <a:gd name="T22" fmla="*/ 62 w 112"/>
                <a:gd name="T23" fmla="*/ 26 h 212"/>
                <a:gd name="T24" fmla="*/ 58 w 112"/>
                <a:gd name="T25" fmla="*/ 24 h 212"/>
                <a:gd name="T26" fmla="*/ 56 w 112"/>
                <a:gd name="T27" fmla="*/ 20 h 212"/>
                <a:gd name="T28" fmla="*/ 64 w 112"/>
                <a:gd name="T29" fmla="*/ 8 h 212"/>
                <a:gd name="T30" fmla="*/ 70 w 112"/>
                <a:gd name="T31" fmla="*/ 8 h 212"/>
                <a:gd name="T32" fmla="*/ 110 w 112"/>
                <a:gd name="T33" fmla="*/ 0 h 212"/>
                <a:gd name="T34" fmla="*/ 110 w 112"/>
                <a:gd name="T35" fmla="*/ 10 h 212"/>
                <a:gd name="T36" fmla="*/ 110 w 112"/>
                <a:gd name="T37" fmla="*/ 24 h 212"/>
                <a:gd name="T38" fmla="*/ 110 w 112"/>
                <a:gd name="T39" fmla="*/ 36 h 212"/>
                <a:gd name="T40" fmla="*/ 112 w 112"/>
                <a:gd name="T41" fmla="*/ 42 h 212"/>
                <a:gd name="T42" fmla="*/ 108 w 112"/>
                <a:gd name="T43" fmla="*/ 70 h 212"/>
                <a:gd name="T44" fmla="*/ 96 w 112"/>
                <a:gd name="T45" fmla="*/ 80 h 212"/>
                <a:gd name="T46" fmla="*/ 88 w 112"/>
                <a:gd name="T47" fmla="*/ 82 h 212"/>
                <a:gd name="T48" fmla="*/ 78 w 112"/>
                <a:gd name="T49" fmla="*/ 88 h 212"/>
                <a:gd name="T50" fmla="*/ 72 w 112"/>
                <a:gd name="T51" fmla="*/ 94 h 212"/>
                <a:gd name="T52" fmla="*/ 68 w 112"/>
                <a:gd name="T53" fmla="*/ 100 h 212"/>
                <a:gd name="T54" fmla="*/ 60 w 112"/>
                <a:gd name="T55" fmla="*/ 108 h 212"/>
                <a:gd name="T56" fmla="*/ 56 w 112"/>
                <a:gd name="T57" fmla="*/ 110 h 212"/>
                <a:gd name="T58" fmla="*/ 48 w 112"/>
                <a:gd name="T59" fmla="*/ 118 h 212"/>
                <a:gd name="T60" fmla="*/ 44 w 112"/>
                <a:gd name="T61" fmla="*/ 126 h 212"/>
                <a:gd name="T62" fmla="*/ 44 w 112"/>
                <a:gd name="T63" fmla="*/ 142 h 212"/>
                <a:gd name="T64" fmla="*/ 46 w 112"/>
                <a:gd name="T65" fmla="*/ 168 h 212"/>
                <a:gd name="T66" fmla="*/ 46 w 112"/>
                <a:gd name="T67" fmla="*/ 176 h 212"/>
                <a:gd name="T68" fmla="*/ 46 w 112"/>
                <a:gd name="T69" fmla="*/ 184 h 212"/>
                <a:gd name="T70" fmla="*/ 42 w 112"/>
                <a:gd name="T71" fmla="*/ 188 h 212"/>
                <a:gd name="T72" fmla="*/ 34 w 112"/>
                <a:gd name="T73" fmla="*/ 192 h 212"/>
                <a:gd name="T74" fmla="*/ 30 w 112"/>
                <a:gd name="T75" fmla="*/ 194 h 212"/>
                <a:gd name="T76" fmla="*/ 22 w 112"/>
                <a:gd name="T77" fmla="*/ 198 h 212"/>
                <a:gd name="T78" fmla="*/ 20 w 112"/>
                <a:gd name="T79" fmla="*/ 202 h 212"/>
                <a:gd name="T80" fmla="*/ 20 w 112"/>
                <a:gd name="T81" fmla="*/ 206 h 212"/>
                <a:gd name="T82" fmla="*/ 22 w 112"/>
                <a:gd name="T83" fmla="*/ 208 h 212"/>
                <a:gd name="T84" fmla="*/ 20 w 112"/>
                <a:gd name="T85" fmla="*/ 212 h 212"/>
                <a:gd name="T86" fmla="*/ 18 w 112"/>
                <a:gd name="T87" fmla="*/ 212 h 212"/>
                <a:gd name="T88" fmla="*/ 12 w 112"/>
                <a:gd name="T89" fmla="*/ 204 h 212"/>
                <a:gd name="T90" fmla="*/ 10 w 112"/>
                <a:gd name="T91" fmla="*/ 194 h 212"/>
                <a:gd name="T92" fmla="*/ 8 w 112"/>
                <a:gd name="T93" fmla="*/ 192 h 212"/>
                <a:gd name="T94" fmla="*/ 6 w 112"/>
                <a:gd name="T95" fmla="*/ 192 h 212"/>
                <a:gd name="T96" fmla="*/ 6 w 112"/>
                <a:gd name="T97" fmla="*/ 174 h 212"/>
                <a:gd name="T98" fmla="*/ 2 w 112"/>
                <a:gd name="T99" fmla="*/ 164 h 212"/>
                <a:gd name="T100" fmla="*/ 0 w 112"/>
                <a:gd name="T101" fmla="*/ 160 h 2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2"/>
                <a:gd name="T154" fmla="*/ 0 h 212"/>
                <a:gd name="T155" fmla="*/ 112 w 112"/>
                <a:gd name="T156" fmla="*/ 212 h 21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2" h="212">
                  <a:moveTo>
                    <a:pt x="2" y="156"/>
                  </a:moveTo>
                  <a:lnTo>
                    <a:pt x="8" y="148"/>
                  </a:lnTo>
                  <a:lnTo>
                    <a:pt x="20" y="140"/>
                  </a:lnTo>
                  <a:lnTo>
                    <a:pt x="28" y="128"/>
                  </a:lnTo>
                  <a:lnTo>
                    <a:pt x="30" y="112"/>
                  </a:lnTo>
                  <a:lnTo>
                    <a:pt x="28" y="96"/>
                  </a:lnTo>
                  <a:lnTo>
                    <a:pt x="30" y="82"/>
                  </a:lnTo>
                  <a:lnTo>
                    <a:pt x="18" y="76"/>
                  </a:lnTo>
                  <a:lnTo>
                    <a:pt x="8" y="72"/>
                  </a:lnTo>
                  <a:lnTo>
                    <a:pt x="8" y="66"/>
                  </a:lnTo>
                  <a:lnTo>
                    <a:pt x="44" y="58"/>
                  </a:lnTo>
                  <a:lnTo>
                    <a:pt x="44" y="34"/>
                  </a:lnTo>
                  <a:lnTo>
                    <a:pt x="42" y="26"/>
                  </a:lnTo>
                  <a:lnTo>
                    <a:pt x="46" y="20"/>
                  </a:lnTo>
                  <a:lnTo>
                    <a:pt x="50" y="28"/>
                  </a:lnTo>
                  <a:lnTo>
                    <a:pt x="54" y="28"/>
                  </a:lnTo>
                  <a:lnTo>
                    <a:pt x="56" y="34"/>
                  </a:lnTo>
                  <a:lnTo>
                    <a:pt x="58" y="36"/>
                  </a:lnTo>
                  <a:lnTo>
                    <a:pt x="60" y="38"/>
                  </a:lnTo>
                  <a:lnTo>
                    <a:pt x="62" y="40"/>
                  </a:lnTo>
                  <a:lnTo>
                    <a:pt x="64" y="40"/>
                  </a:lnTo>
                  <a:lnTo>
                    <a:pt x="64" y="32"/>
                  </a:lnTo>
                  <a:lnTo>
                    <a:pt x="62" y="26"/>
                  </a:lnTo>
                  <a:lnTo>
                    <a:pt x="60" y="26"/>
                  </a:lnTo>
                  <a:lnTo>
                    <a:pt x="58" y="24"/>
                  </a:lnTo>
                  <a:lnTo>
                    <a:pt x="56" y="22"/>
                  </a:lnTo>
                  <a:lnTo>
                    <a:pt x="56" y="20"/>
                  </a:lnTo>
                  <a:lnTo>
                    <a:pt x="52" y="8"/>
                  </a:lnTo>
                  <a:lnTo>
                    <a:pt x="64" y="8"/>
                  </a:lnTo>
                  <a:lnTo>
                    <a:pt x="68" y="6"/>
                  </a:lnTo>
                  <a:lnTo>
                    <a:pt x="70" y="8"/>
                  </a:lnTo>
                  <a:lnTo>
                    <a:pt x="92" y="8"/>
                  </a:lnTo>
                  <a:lnTo>
                    <a:pt x="110" y="0"/>
                  </a:lnTo>
                  <a:lnTo>
                    <a:pt x="110" y="4"/>
                  </a:lnTo>
                  <a:lnTo>
                    <a:pt x="110" y="10"/>
                  </a:lnTo>
                  <a:lnTo>
                    <a:pt x="110" y="18"/>
                  </a:lnTo>
                  <a:lnTo>
                    <a:pt x="110" y="24"/>
                  </a:lnTo>
                  <a:lnTo>
                    <a:pt x="110" y="32"/>
                  </a:lnTo>
                  <a:lnTo>
                    <a:pt x="110" y="36"/>
                  </a:lnTo>
                  <a:lnTo>
                    <a:pt x="112" y="40"/>
                  </a:lnTo>
                  <a:lnTo>
                    <a:pt x="112" y="42"/>
                  </a:lnTo>
                  <a:lnTo>
                    <a:pt x="112" y="58"/>
                  </a:lnTo>
                  <a:lnTo>
                    <a:pt x="108" y="70"/>
                  </a:lnTo>
                  <a:lnTo>
                    <a:pt x="102" y="76"/>
                  </a:lnTo>
                  <a:lnTo>
                    <a:pt x="96" y="80"/>
                  </a:lnTo>
                  <a:lnTo>
                    <a:pt x="90" y="82"/>
                  </a:lnTo>
                  <a:lnTo>
                    <a:pt x="88" y="82"/>
                  </a:lnTo>
                  <a:lnTo>
                    <a:pt x="82" y="86"/>
                  </a:lnTo>
                  <a:lnTo>
                    <a:pt x="78" y="88"/>
                  </a:lnTo>
                  <a:lnTo>
                    <a:pt x="74" y="92"/>
                  </a:lnTo>
                  <a:lnTo>
                    <a:pt x="72" y="94"/>
                  </a:lnTo>
                  <a:lnTo>
                    <a:pt x="68" y="100"/>
                  </a:lnTo>
                  <a:lnTo>
                    <a:pt x="62" y="106"/>
                  </a:lnTo>
                  <a:lnTo>
                    <a:pt x="60" y="108"/>
                  </a:lnTo>
                  <a:lnTo>
                    <a:pt x="56" y="110"/>
                  </a:lnTo>
                  <a:lnTo>
                    <a:pt x="50" y="114"/>
                  </a:lnTo>
                  <a:lnTo>
                    <a:pt x="48" y="118"/>
                  </a:lnTo>
                  <a:lnTo>
                    <a:pt x="46" y="122"/>
                  </a:lnTo>
                  <a:lnTo>
                    <a:pt x="44" y="126"/>
                  </a:lnTo>
                  <a:lnTo>
                    <a:pt x="44" y="142"/>
                  </a:lnTo>
                  <a:lnTo>
                    <a:pt x="44" y="158"/>
                  </a:lnTo>
                  <a:lnTo>
                    <a:pt x="46" y="168"/>
                  </a:lnTo>
                  <a:lnTo>
                    <a:pt x="46" y="172"/>
                  </a:lnTo>
                  <a:lnTo>
                    <a:pt x="46" y="176"/>
                  </a:lnTo>
                  <a:lnTo>
                    <a:pt x="46" y="180"/>
                  </a:lnTo>
                  <a:lnTo>
                    <a:pt x="46" y="184"/>
                  </a:lnTo>
                  <a:lnTo>
                    <a:pt x="42" y="188"/>
                  </a:lnTo>
                  <a:lnTo>
                    <a:pt x="38" y="190"/>
                  </a:lnTo>
                  <a:lnTo>
                    <a:pt x="34" y="192"/>
                  </a:lnTo>
                  <a:lnTo>
                    <a:pt x="30" y="194"/>
                  </a:lnTo>
                  <a:lnTo>
                    <a:pt x="24" y="196"/>
                  </a:lnTo>
                  <a:lnTo>
                    <a:pt x="22" y="198"/>
                  </a:lnTo>
                  <a:lnTo>
                    <a:pt x="20" y="200"/>
                  </a:lnTo>
                  <a:lnTo>
                    <a:pt x="20" y="202"/>
                  </a:lnTo>
                  <a:lnTo>
                    <a:pt x="20" y="206"/>
                  </a:lnTo>
                  <a:lnTo>
                    <a:pt x="22" y="208"/>
                  </a:lnTo>
                  <a:lnTo>
                    <a:pt x="22" y="210"/>
                  </a:lnTo>
                  <a:lnTo>
                    <a:pt x="20" y="212"/>
                  </a:lnTo>
                  <a:lnTo>
                    <a:pt x="18" y="212"/>
                  </a:lnTo>
                  <a:lnTo>
                    <a:pt x="14" y="212"/>
                  </a:lnTo>
                  <a:lnTo>
                    <a:pt x="12" y="204"/>
                  </a:lnTo>
                  <a:lnTo>
                    <a:pt x="10" y="198"/>
                  </a:lnTo>
                  <a:lnTo>
                    <a:pt x="10" y="194"/>
                  </a:lnTo>
                  <a:lnTo>
                    <a:pt x="8" y="192"/>
                  </a:lnTo>
                  <a:lnTo>
                    <a:pt x="6" y="192"/>
                  </a:lnTo>
                  <a:lnTo>
                    <a:pt x="8" y="182"/>
                  </a:lnTo>
                  <a:lnTo>
                    <a:pt x="6" y="174"/>
                  </a:lnTo>
                  <a:lnTo>
                    <a:pt x="4" y="168"/>
                  </a:lnTo>
                  <a:lnTo>
                    <a:pt x="2" y="164"/>
                  </a:lnTo>
                  <a:lnTo>
                    <a:pt x="0" y="162"/>
                  </a:lnTo>
                  <a:lnTo>
                    <a:pt x="0" y="160"/>
                  </a:lnTo>
                  <a:lnTo>
                    <a:pt x="2" y="15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8" name="Freeform 299">
              <a:extLst>
                <a:ext uri="{FF2B5EF4-FFF2-40B4-BE49-F238E27FC236}">
                  <a16:creationId xmlns:a16="http://schemas.microsoft.com/office/drawing/2014/main" xmlns="" id="{226D3BEA-B6B6-4A7D-B640-775645185E98}"/>
                </a:ext>
              </a:extLst>
            </p:cNvPr>
            <p:cNvSpPr>
              <a:spLocks/>
            </p:cNvSpPr>
            <p:nvPr/>
          </p:nvSpPr>
          <p:spPr bwMode="gray">
            <a:xfrm>
              <a:off x="1045" y="3424"/>
              <a:ext cx="224" cy="176"/>
            </a:xfrm>
            <a:custGeom>
              <a:avLst/>
              <a:gdLst>
                <a:gd name="T0" fmla="*/ 170 w 224"/>
                <a:gd name="T1" fmla="*/ 6 h 176"/>
                <a:gd name="T2" fmla="*/ 162 w 224"/>
                <a:gd name="T3" fmla="*/ 10 h 176"/>
                <a:gd name="T4" fmla="*/ 152 w 224"/>
                <a:gd name="T5" fmla="*/ 18 h 176"/>
                <a:gd name="T6" fmla="*/ 144 w 224"/>
                <a:gd name="T7" fmla="*/ 22 h 176"/>
                <a:gd name="T8" fmla="*/ 134 w 224"/>
                <a:gd name="T9" fmla="*/ 34 h 176"/>
                <a:gd name="T10" fmla="*/ 128 w 224"/>
                <a:gd name="T11" fmla="*/ 46 h 176"/>
                <a:gd name="T12" fmla="*/ 122 w 224"/>
                <a:gd name="T13" fmla="*/ 46 h 176"/>
                <a:gd name="T14" fmla="*/ 114 w 224"/>
                <a:gd name="T15" fmla="*/ 40 h 176"/>
                <a:gd name="T16" fmla="*/ 102 w 224"/>
                <a:gd name="T17" fmla="*/ 42 h 176"/>
                <a:gd name="T18" fmla="*/ 98 w 224"/>
                <a:gd name="T19" fmla="*/ 46 h 176"/>
                <a:gd name="T20" fmla="*/ 94 w 224"/>
                <a:gd name="T21" fmla="*/ 54 h 176"/>
                <a:gd name="T22" fmla="*/ 80 w 224"/>
                <a:gd name="T23" fmla="*/ 66 h 176"/>
                <a:gd name="T24" fmla="*/ 66 w 224"/>
                <a:gd name="T25" fmla="*/ 68 h 176"/>
                <a:gd name="T26" fmla="*/ 64 w 224"/>
                <a:gd name="T27" fmla="*/ 62 h 176"/>
                <a:gd name="T28" fmla="*/ 68 w 224"/>
                <a:gd name="T29" fmla="*/ 56 h 176"/>
                <a:gd name="T30" fmla="*/ 64 w 224"/>
                <a:gd name="T31" fmla="*/ 38 h 176"/>
                <a:gd name="T32" fmla="*/ 56 w 224"/>
                <a:gd name="T33" fmla="*/ 32 h 176"/>
                <a:gd name="T34" fmla="*/ 54 w 224"/>
                <a:gd name="T35" fmla="*/ 78 h 176"/>
                <a:gd name="T36" fmla="*/ 50 w 224"/>
                <a:gd name="T37" fmla="*/ 82 h 176"/>
                <a:gd name="T38" fmla="*/ 28 w 224"/>
                <a:gd name="T39" fmla="*/ 82 h 176"/>
                <a:gd name="T40" fmla="*/ 24 w 224"/>
                <a:gd name="T41" fmla="*/ 80 h 176"/>
                <a:gd name="T42" fmla="*/ 22 w 224"/>
                <a:gd name="T43" fmla="*/ 70 h 176"/>
                <a:gd name="T44" fmla="*/ 18 w 224"/>
                <a:gd name="T45" fmla="*/ 68 h 176"/>
                <a:gd name="T46" fmla="*/ 0 w 224"/>
                <a:gd name="T47" fmla="*/ 82 h 176"/>
                <a:gd name="T48" fmla="*/ 20 w 224"/>
                <a:gd name="T49" fmla="*/ 160 h 176"/>
                <a:gd name="T50" fmla="*/ 38 w 224"/>
                <a:gd name="T51" fmla="*/ 172 h 176"/>
                <a:gd name="T52" fmla="*/ 70 w 224"/>
                <a:gd name="T53" fmla="*/ 172 h 176"/>
                <a:gd name="T54" fmla="*/ 100 w 224"/>
                <a:gd name="T55" fmla="*/ 164 h 176"/>
                <a:gd name="T56" fmla="*/ 128 w 224"/>
                <a:gd name="T57" fmla="*/ 160 h 176"/>
                <a:gd name="T58" fmla="*/ 146 w 224"/>
                <a:gd name="T59" fmla="*/ 150 h 176"/>
                <a:gd name="T60" fmla="*/ 154 w 224"/>
                <a:gd name="T61" fmla="*/ 142 h 176"/>
                <a:gd name="T62" fmla="*/ 166 w 224"/>
                <a:gd name="T63" fmla="*/ 126 h 176"/>
                <a:gd name="T64" fmla="*/ 186 w 224"/>
                <a:gd name="T65" fmla="*/ 104 h 176"/>
                <a:gd name="T66" fmla="*/ 190 w 224"/>
                <a:gd name="T67" fmla="*/ 96 h 176"/>
                <a:gd name="T68" fmla="*/ 198 w 224"/>
                <a:gd name="T69" fmla="*/ 88 h 176"/>
                <a:gd name="T70" fmla="*/ 202 w 224"/>
                <a:gd name="T71" fmla="*/ 84 h 176"/>
                <a:gd name="T72" fmla="*/ 212 w 224"/>
                <a:gd name="T73" fmla="*/ 76 h 176"/>
                <a:gd name="T74" fmla="*/ 216 w 224"/>
                <a:gd name="T75" fmla="*/ 70 h 176"/>
                <a:gd name="T76" fmla="*/ 222 w 224"/>
                <a:gd name="T77" fmla="*/ 58 h 176"/>
                <a:gd name="T78" fmla="*/ 216 w 224"/>
                <a:gd name="T79" fmla="*/ 52 h 176"/>
                <a:gd name="T80" fmla="*/ 214 w 224"/>
                <a:gd name="T81" fmla="*/ 44 h 176"/>
                <a:gd name="T82" fmla="*/ 210 w 224"/>
                <a:gd name="T83" fmla="*/ 32 h 176"/>
                <a:gd name="T84" fmla="*/ 210 w 224"/>
                <a:gd name="T85" fmla="*/ 26 h 176"/>
                <a:gd name="T86" fmla="*/ 208 w 224"/>
                <a:gd name="T87" fmla="*/ 8 h 176"/>
                <a:gd name="T88" fmla="*/ 176 w 224"/>
                <a:gd name="T89" fmla="*/ 0 h 1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4"/>
                <a:gd name="T136" fmla="*/ 0 h 176"/>
                <a:gd name="T137" fmla="*/ 224 w 224"/>
                <a:gd name="T138" fmla="*/ 176 h 17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4" h="176">
                  <a:moveTo>
                    <a:pt x="176" y="0"/>
                  </a:moveTo>
                  <a:lnTo>
                    <a:pt x="174" y="4"/>
                  </a:lnTo>
                  <a:lnTo>
                    <a:pt x="170" y="6"/>
                  </a:lnTo>
                  <a:lnTo>
                    <a:pt x="166" y="8"/>
                  </a:lnTo>
                  <a:lnTo>
                    <a:pt x="164" y="10"/>
                  </a:lnTo>
                  <a:lnTo>
                    <a:pt x="162" y="10"/>
                  </a:lnTo>
                  <a:lnTo>
                    <a:pt x="160" y="14"/>
                  </a:lnTo>
                  <a:lnTo>
                    <a:pt x="158" y="16"/>
                  </a:lnTo>
                  <a:lnTo>
                    <a:pt x="152" y="18"/>
                  </a:lnTo>
                  <a:lnTo>
                    <a:pt x="148" y="20"/>
                  </a:lnTo>
                  <a:lnTo>
                    <a:pt x="146" y="20"/>
                  </a:lnTo>
                  <a:lnTo>
                    <a:pt x="144" y="22"/>
                  </a:lnTo>
                  <a:lnTo>
                    <a:pt x="140" y="24"/>
                  </a:lnTo>
                  <a:lnTo>
                    <a:pt x="136" y="28"/>
                  </a:lnTo>
                  <a:lnTo>
                    <a:pt x="134" y="34"/>
                  </a:lnTo>
                  <a:lnTo>
                    <a:pt x="132" y="38"/>
                  </a:lnTo>
                  <a:lnTo>
                    <a:pt x="130" y="42"/>
                  </a:lnTo>
                  <a:lnTo>
                    <a:pt x="128" y="46"/>
                  </a:lnTo>
                  <a:lnTo>
                    <a:pt x="128" y="48"/>
                  </a:lnTo>
                  <a:lnTo>
                    <a:pt x="124" y="48"/>
                  </a:lnTo>
                  <a:lnTo>
                    <a:pt x="122" y="46"/>
                  </a:lnTo>
                  <a:lnTo>
                    <a:pt x="120" y="44"/>
                  </a:lnTo>
                  <a:lnTo>
                    <a:pt x="118" y="44"/>
                  </a:lnTo>
                  <a:lnTo>
                    <a:pt x="114" y="40"/>
                  </a:lnTo>
                  <a:lnTo>
                    <a:pt x="110" y="40"/>
                  </a:lnTo>
                  <a:lnTo>
                    <a:pt x="106" y="40"/>
                  </a:lnTo>
                  <a:lnTo>
                    <a:pt x="102" y="42"/>
                  </a:lnTo>
                  <a:lnTo>
                    <a:pt x="100" y="42"/>
                  </a:lnTo>
                  <a:lnTo>
                    <a:pt x="98" y="44"/>
                  </a:lnTo>
                  <a:lnTo>
                    <a:pt x="98" y="46"/>
                  </a:lnTo>
                  <a:lnTo>
                    <a:pt x="96" y="50"/>
                  </a:lnTo>
                  <a:lnTo>
                    <a:pt x="94" y="52"/>
                  </a:lnTo>
                  <a:lnTo>
                    <a:pt x="94" y="54"/>
                  </a:lnTo>
                  <a:lnTo>
                    <a:pt x="94" y="56"/>
                  </a:lnTo>
                  <a:lnTo>
                    <a:pt x="88" y="62"/>
                  </a:lnTo>
                  <a:lnTo>
                    <a:pt x="80" y="66"/>
                  </a:lnTo>
                  <a:lnTo>
                    <a:pt x="74" y="68"/>
                  </a:lnTo>
                  <a:lnTo>
                    <a:pt x="70" y="68"/>
                  </a:lnTo>
                  <a:lnTo>
                    <a:pt x="66" y="68"/>
                  </a:lnTo>
                  <a:lnTo>
                    <a:pt x="64" y="68"/>
                  </a:lnTo>
                  <a:lnTo>
                    <a:pt x="62" y="64"/>
                  </a:lnTo>
                  <a:lnTo>
                    <a:pt x="64" y="62"/>
                  </a:lnTo>
                  <a:lnTo>
                    <a:pt x="66" y="58"/>
                  </a:lnTo>
                  <a:lnTo>
                    <a:pt x="68" y="56"/>
                  </a:lnTo>
                  <a:lnTo>
                    <a:pt x="68" y="50"/>
                  </a:lnTo>
                  <a:lnTo>
                    <a:pt x="66" y="44"/>
                  </a:lnTo>
                  <a:lnTo>
                    <a:pt x="64" y="38"/>
                  </a:lnTo>
                  <a:lnTo>
                    <a:pt x="60" y="36"/>
                  </a:lnTo>
                  <a:lnTo>
                    <a:pt x="58" y="34"/>
                  </a:lnTo>
                  <a:lnTo>
                    <a:pt x="56" y="32"/>
                  </a:lnTo>
                  <a:lnTo>
                    <a:pt x="54" y="32"/>
                  </a:lnTo>
                  <a:lnTo>
                    <a:pt x="54" y="78"/>
                  </a:lnTo>
                  <a:lnTo>
                    <a:pt x="54" y="80"/>
                  </a:lnTo>
                  <a:lnTo>
                    <a:pt x="52" y="80"/>
                  </a:lnTo>
                  <a:lnTo>
                    <a:pt x="50" y="82"/>
                  </a:lnTo>
                  <a:lnTo>
                    <a:pt x="46" y="82"/>
                  </a:lnTo>
                  <a:lnTo>
                    <a:pt x="38" y="82"/>
                  </a:lnTo>
                  <a:lnTo>
                    <a:pt x="28" y="82"/>
                  </a:lnTo>
                  <a:lnTo>
                    <a:pt x="26" y="82"/>
                  </a:lnTo>
                  <a:lnTo>
                    <a:pt x="24" y="80"/>
                  </a:lnTo>
                  <a:lnTo>
                    <a:pt x="22" y="76"/>
                  </a:lnTo>
                  <a:lnTo>
                    <a:pt x="22" y="70"/>
                  </a:lnTo>
                  <a:lnTo>
                    <a:pt x="20" y="70"/>
                  </a:lnTo>
                  <a:lnTo>
                    <a:pt x="20" y="68"/>
                  </a:lnTo>
                  <a:lnTo>
                    <a:pt x="18" y="68"/>
                  </a:lnTo>
                  <a:lnTo>
                    <a:pt x="16" y="68"/>
                  </a:lnTo>
                  <a:lnTo>
                    <a:pt x="12" y="78"/>
                  </a:lnTo>
                  <a:lnTo>
                    <a:pt x="0" y="82"/>
                  </a:lnTo>
                  <a:lnTo>
                    <a:pt x="8" y="110"/>
                  </a:lnTo>
                  <a:lnTo>
                    <a:pt x="20" y="126"/>
                  </a:lnTo>
                  <a:lnTo>
                    <a:pt x="20" y="160"/>
                  </a:lnTo>
                  <a:lnTo>
                    <a:pt x="20" y="162"/>
                  </a:lnTo>
                  <a:lnTo>
                    <a:pt x="28" y="168"/>
                  </a:lnTo>
                  <a:lnTo>
                    <a:pt x="38" y="172"/>
                  </a:lnTo>
                  <a:lnTo>
                    <a:pt x="56" y="176"/>
                  </a:lnTo>
                  <a:lnTo>
                    <a:pt x="60" y="176"/>
                  </a:lnTo>
                  <a:lnTo>
                    <a:pt x="70" y="172"/>
                  </a:lnTo>
                  <a:lnTo>
                    <a:pt x="82" y="166"/>
                  </a:lnTo>
                  <a:lnTo>
                    <a:pt x="92" y="164"/>
                  </a:lnTo>
                  <a:lnTo>
                    <a:pt x="100" y="164"/>
                  </a:lnTo>
                  <a:lnTo>
                    <a:pt x="104" y="164"/>
                  </a:lnTo>
                  <a:lnTo>
                    <a:pt x="116" y="164"/>
                  </a:lnTo>
                  <a:lnTo>
                    <a:pt x="128" y="160"/>
                  </a:lnTo>
                  <a:lnTo>
                    <a:pt x="142" y="154"/>
                  </a:lnTo>
                  <a:lnTo>
                    <a:pt x="144" y="152"/>
                  </a:lnTo>
                  <a:lnTo>
                    <a:pt x="146" y="150"/>
                  </a:lnTo>
                  <a:lnTo>
                    <a:pt x="148" y="148"/>
                  </a:lnTo>
                  <a:lnTo>
                    <a:pt x="152" y="144"/>
                  </a:lnTo>
                  <a:lnTo>
                    <a:pt x="154" y="142"/>
                  </a:lnTo>
                  <a:lnTo>
                    <a:pt x="156" y="138"/>
                  </a:lnTo>
                  <a:lnTo>
                    <a:pt x="158" y="136"/>
                  </a:lnTo>
                  <a:lnTo>
                    <a:pt x="166" y="126"/>
                  </a:lnTo>
                  <a:lnTo>
                    <a:pt x="174" y="116"/>
                  </a:lnTo>
                  <a:lnTo>
                    <a:pt x="182" y="108"/>
                  </a:lnTo>
                  <a:lnTo>
                    <a:pt x="186" y="104"/>
                  </a:lnTo>
                  <a:lnTo>
                    <a:pt x="186" y="102"/>
                  </a:lnTo>
                  <a:lnTo>
                    <a:pt x="188" y="100"/>
                  </a:lnTo>
                  <a:lnTo>
                    <a:pt x="190" y="96"/>
                  </a:lnTo>
                  <a:lnTo>
                    <a:pt x="194" y="94"/>
                  </a:lnTo>
                  <a:lnTo>
                    <a:pt x="196" y="90"/>
                  </a:lnTo>
                  <a:lnTo>
                    <a:pt x="198" y="88"/>
                  </a:lnTo>
                  <a:lnTo>
                    <a:pt x="198" y="86"/>
                  </a:lnTo>
                  <a:lnTo>
                    <a:pt x="200" y="86"/>
                  </a:lnTo>
                  <a:lnTo>
                    <a:pt x="202" y="84"/>
                  </a:lnTo>
                  <a:lnTo>
                    <a:pt x="206" y="82"/>
                  </a:lnTo>
                  <a:lnTo>
                    <a:pt x="208" y="80"/>
                  </a:lnTo>
                  <a:lnTo>
                    <a:pt x="212" y="76"/>
                  </a:lnTo>
                  <a:lnTo>
                    <a:pt x="214" y="74"/>
                  </a:lnTo>
                  <a:lnTo>
                    <a:pt x="216" y="72"/>
                  </a:lnTo>
                  <a:lnTo>
                    <a:pt x="216" y="70"/>
                  </a:lnTo>
                  <a:lnTo>
                    <a:pt x="218" y="68"/>
                  </a:lnTo>
                  <a:lnTo>
                    <a:pt x="220" y="62"/>
                  </a:lnTo>
                  <a:lnTo>
                    <a:pt x="222" y="58"/>
                  </a:lnTo>
                  <a:lnTo>
                    <a:pt x="224" y="54"/>
                  </a:lnTo>
                  <a:lnTo>
                    <a:pt x="224" y="52"/>
                  </a:lnTo>
                  <a:lnTo>
                    <a:pt x="216" y="52"/>
                  </a:lnTo>
                  <a:lnTo>
                    <a:pt x="214" y="52"/>
                  </a:lnTo>
                  <a:lnTo>
                    <a:pt x="214" y="48"/>
                  </a:lnTo>
                  <a:lnTo>
                    <a:pt x="214" y="44"/>
                  </a:lnTo>
                  <a:lnTo>
                    <a:pt x="214" y="40"/>
                  </a:lnTo>
                  <a:lnTo>
                    <a:pt x="212" y="36"/>
                  </a:lnTo>
                  <a:lnTo>
                    <a:pt x="210" y="32"/>
                  </a:lnTo>
                  <a:lnTo>
                    <a:pt x="208" y="30"/>
                  </a:lnTo>
                  <a:lnTo>
                    <a:pt x="210" y="26"/>
                  </a:lnTo>
                  <a:lnTo>
                    <a:pt x="210" y="20"/>
                  </a:lnTo>
                  <a:lnTo>
                    <a:pt x="208" y="14"/>
                  </a:lnTo>
                  <a:lnTo>
                    <a:pt x="208" y="8"/>
                  </a:lnTo>
                  <a:lnTo>
                    <a:pt x="204" y="4"/>
                  </a:lnTo>
                  <a:lnTo>
                    <a:pt x="202" y="0"/>
                  </a:lnTo>
                  <a:lnTo>
                    <a:pt x="17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09" name="Freeform 300">
              <a:extLst>
                <a:ext uri="{FF2B5EF4-FFF2-40B4-BE49-F238E27FC236}">
                  <a16:creationId xmlns:a16="http://schemas.microsoft.com/office/drawing/2014/main" xmlns="" id="{A84EB964-DBC4-46F7-8DA1-9CB55AE841F5}"/>
                </a:ext>
              </a:extLst>
            </p:cNvPr>
            <p:cNvSpPr>
              <a:spLocks/>
            </p:cNvSpPr>
            <p:nvPr/>
          </p:nvSpPr>
          <p:spPr bwMode="gray">
            <a:xfrm>
              <a:off x="1247" y="3454"/>
              <a:ext cx="14" cy="28"/>
            </a:xfrm>
            <a:custGeom>
              <a:avLst/>
              <a:gdLst>
                <a:gd name="T0" fmla="*/ 4 w 14"/>
                <a:gd name="T1" fmla="*/ 2 h 28"/>
                <a:gd name="T2" fmla="*/ 4 w 14"/>
                <a:gd name="T3" fmla="*/ 2 h 28"/>
                <a:gd name="T4" fmla="*/ 6 w 14"/>
                <a:gd name="T5" fmla="*/ 2 h 28"/>
                <a:gd name="T6" fmla="*/ 6 w 14"/>
                <a:gd name="T7" fmla="*/ 0 h 28"/>
                <a:gd name="T8" fmla="*/ 6 w 14"/>
                <a:gd name="T9" fmla="*/ 2 h 28"/>
                <a:gd name="T10" fmla="*/ 8 w 14"/>
                <a:gd name="T11" fmla="*/ 2 h 28"/>
                <a:gd name="T12" fmla="*/ 8 w 14"/>
                <a:gd name="T13" fmla="*/ 4 h 28"/>
                <a:gd name="T14" fmla="*/ 10 w 14"/>
                <a:gd name="T15" fmla="*/ 6 h 28"/>
                <a:gd name="T16" fmla="*/ 12 w 14"/>
                <a:gd name="T17" fmla="*/ 10 h 28"/>
                <a:gd name="T18" fmla="*/ 12 w 14"/>
                <a:gd name="T19" fmla="*/ 14 h 28"/>
                <a:gd name="T20" fmla="*/ 14 w 14"/>
                <a:gd name="T21" fmla="*/ 22 h 28"/>
                <a:gd name="T22" fmla="*/ 12 w 14"/>
                <a:gd name="T23" fmla="*/ 24 h 28"/>
                <a:gd name="T24" fmla="*/ 12 w 14"/>
                <a:gd name="T25" fmla="*/ 24 h 28"/>
                <a:gd name="T26" fmla="*/ 10 w 14"/>
                <a:gd name="T27" fmla="*/ 26 h 28"/>
                <a:gd name="T28" fmla="*/ 6 w 14"/>
                <a:gd name="T29" fmla="*/ 28 h 28"/>
                <a:gd name="T30" fmla="*/ 4 w 14"/>
                <a:gd name="T31" fmla="*/ 26 h 28"/>
                <a:gd name="T32" fmla="*/ 2 w 14"/>
                <a:gd name="T33" fmla="*/ 24 h 28"/>
                <a:gd name="T34" fmla="*/ 2 w 14"/>
                <a:gd name="T35" fmla="*/ 22 h 28"/>
                <a:gd name="T36" fmla="*/ 0 w 14"/>
                <a:gd name="T37" fmla="*/ 18 h 28"/>
                <a:gd name="T38" fmla="*/ 0 w 14"/>
                <a:gd name="T39" fmla="*/ 14 h 28"/>
                <a:gd name="T40" fmla="*/ 0 w 14"/>
                <a:gd name="T41" fmla="*/ 8 h 28"/>
                <a:gd name="T42" fmla="*/ 4 w 14"/>
                <a:gd name="T43" fmla="*/ 2 h 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
                <a:gd name="T67" fmla="*/ 0 h 28"/>
                <a:gd name="T68" fmla="*/ 14 w 14"/>
                <a:gd name="T69" fmla="*/ 28 h 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 h="28">
                  <a:moveTo>
                    <a:pt x="4" y="2"/>
                  </a:moveTo>
                  <a:lnTo>
                    <a:pt x="4" y="2"/>
                  </a:lnTo>
                  <a:lnTo>
                    <a:pt x="6" y="2"/>
                  </a:lnTo>
                  <a:lnTo>
                    <a:pt x="6" y="0"/>
                  </a:lnTo>
                  <a:lnTo>
                    <a:pt x="6" y="2"/>
                  </a:lnTo>
                  <a:lnTo>
                    <a:pt x="8" y="2"/>
                  </a:lnTo>
                  <a:lnTo>
                    <a:pt x="8" y="4"/>
                  </a:lnTo>
                  <a:lnTo>
                    <a:pt x="10" y="6"/>
                  </a:lnTo>
                  <a:lnTo>
                    <a:pt x="12" y="10"/>
                  </a:lnTo>
                  <a:lnTo>
                    <a:pt x="12" y="14"/>
                  </a:lnTo>
                  <a:lnTo>
                    <a:pt x="14" y="22"/>
                  </a:lnTo>
                  <a:lnTo>
                    <a:pt x="12" y="24"/>
                  </a:lnTo>
                  <a:lnTo>
                    <a:pt x="10" y="26"/>
                  </a:lnTo>
                  <a:lnTo>
                    <a:pt x="6" y="28"/>
                  </a:lnTo>
                  <a:lnTo>
                    <a:pt x="4" y="26"/>
                  </a:lnTo>
                  <a:lnTo>
                    <a:pt x="2" y="24"/>
                  </a:lnTo>
                  <a:lnTo>
                    <a:pt x="2" y="22"/>
                  </a:lnTo>
                  <a:lnTo>
                    <a:pt x="0" y="18"/>
                  </a:lnTo>
                  <a:lnTo>
                    <a:pt x="0" y="14"/>
                  </a:lnTo>
                  <a:lnTo>
                    <a:pt x="0" y="8"/>
                  </a:lnTo>
                  <a:lnTo>
                    <a:pt x="4"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0" name="Freeform 301">
              <a:extLst>
                <a:ext uri="{FF2B5EF4-FFF2-40B4-BE49-F238E27FC236}">
                  <a16:creationId xmlns:a16="http://schemas.microsoft.com/office/drawing/2014/main" xmlns="" id="{F485D419-C59D-4294-BA14-2253471295BB}"/>
                </a:ext>
              </a:extLst>
            </p:cNvPr>
            <p:cNvSpPr>
              <a:spLocks/>
            </p:cNvSpPr>
            <p:nvPr/>
          </p:nvSpPr>
          <p:spPr bwMode="gray">
            <a:xfrm>
              <a:off x="1189" y="3500"/>
              <a:ext cx="22" cy="26"/>
            </a:xfrm>
            <a:custGeom>
              <a:avLst/>
              <a:gdLst>
                <a:gd name="T0" fmla="*/ 0 w 22"/>
                <a:gd name="T1" fmla="*/ 12 h 26"/>
                <a:gd name="T2" fmla="*/ 4 w 22"/>
                <a:gd name="T3" fmla="*/ 6 h 26"/>
                <a:gd name="T4" fmla="*/ 4 w 22"/>
                <a:gd name="T5" fmla="*/ 6 h 26"/>
                <a:gd name="T6" fmla="*/ 4 w 22"/>
                <a:gd name="T7" fmla="*/ 6 h 26"/>
                <a:gd name="T8" fmla="*/ 4 w 22"/>
                <a:gd name="T9" fmla="*/ 4 h 26"/>
                <a:gd name="T10" fmla="*/ 6 w 22"/>
                <a:gd name="T11" fmla="*/ 2 h 26"/>
                <a:gd name="T12" fmla="*/ 8 w 22"/>
                <a:gd name="T13" fmla="*/ 2 h 26"/>
                <a:gd name="T14" fmla="*/ 12 w 22"/>
                <a:gd name="T15" fmla="*/ 0 h 26"/>
                <a:gd name="T16" fmla="*/ 22 w 22"/>
                <a:gd name="T17" fmla="*/ 8 h 26"/>
                <a:gd name="T18" fmla="*/ 16 w 22"/>
                <a:gd name="T19" fmla="*/ 18 h 26"/>
                <a:gd name="T20" fmla="*/ 14 w 22"/>
                <a:gd name="T21" fmla="*/ 20 h 26"/>
                <a:gd name="T22" fmla="*/ 14 w 22"/>
                <a:gd name="T23" fmla="*/ 22 h 26"/>
                <a:gd name="T24" fmla="*/ 12 w 22"/>
                <a:gd name="T25" fmla="*/ 24 h 26"/>
                <a:gd name="T26" fmla="*/ 12 w 22"/>
                <a:gd name="T27" fmla="*/ 26 h 26"/>
                <a:gd name="T28" fmla="*/ 8 w 22"/>
                <a:gd name="T29" fmla="*/ 26 h 26"/>
                <a:gd name="T30" fmla="*/ 0 w 22"/>
                <a:gd name="T31" fmla="*/ 12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
                <a:gd name="T49" fmla="*/ 0 h 26"/>
                <a:gd name="T50" fmla="*/ 22 w 22"/>
                <a:gd name="T51" fmla="*/ 26 h 2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 h="26">
                  <a:moveTo>
                    <a:pt x="0" y="12"/>
                  </a:moveTo>
                  <a:lnTo>
                    <a:pt x="4" y="6"/>
                  </a:lnTo>
                  <a:lnTo>
                    <a:pt x="4" y="4"/>
                  </a:lnTo>
                  <a:lnTo>
                    <a:pt x="6" y="2"/>
                  </a:lnTo>
                  <a:lnTo>
                    <a:pt x="8" y="2"/>
                  </a:lnTo>
                  <a:lnTo>
                    <a:pt x="12" y="0"/>
                  </a:lnTo>
                  <a:lnTo>
                    <a:pt x="22" y="8"/>
                  </a:lnTo>
                  <a:lnTo>
                    <a:pt x="16" y="18"/>
                  </a:lnTo>
                  <a:lnTo>
                    <a:pt x="14" y="20"/>
                  </a:lnTo>
                  <a:lnTo>
                    <a:pt x="14" y="22"/>
                  </a:lnTo>
                  <a:lnTo>
                    <a:pt x="12" y="24"/>
                  </a:lnTo>
                  <a:lnTo>
                    <a:pt x="12" y="26"/>
                  </a:lnTo>
                  <a:lnTo>
                    <a:pt x="8" y="26"/>
                  </a:lnTo>
                  <a:lnTo>
                    <a:pt x="0" y="1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1" name="Freeform 302">
              <a:extLst>
                <a:ext uri="{FF2B5EF4-FFF2-40B4-BE49-F238E27FC236}">
                  <a16:creationId xmlns:a16="http://schemas.microsoft.com/office/drawing/2014/main" xmlns="" id="{8110C6D1-400A-4D41-8E5D-D2A6F0C1CBB1}"/>
                </a:ext>
              </a:extLst>
            </p:cNvPr>
            <p:cNvSpPr>
              <a:spLocks/>
            </p:cNvSpPr>
            <p:nvPr/>
          </p:nvSpPr>
          <p:spPr bwMode="gray">
            <a:xfrm>
              <a:off x="1177" y="3328"/>
              <a:ext cx="100" cy="96"/>
            </a:xfrm>
            <a:custGeom>
              <a:avLst/>
              <a:gdLst>
                <a:gd name="T0" fmla="*/ 18 w 100"/>
                <a:gd name="T1" fmla="*/ 26 h 96"/>
                <a:gd name="T2" fmla="*/ 34 w 100"/>
                <a:gd name="T3" fmla="*/ 16 h 96"/>
                <a:gd name="T4" fmla="*/ 36 w 100"/>
                <a:gd name="T5" fmla="*/ 10 h 96"/>
                <a:gd name="T6" fmla="*/ 78 w 100"/>
                <a:gd name="T7" fmla="*/ 8 h 96"/>
                <a:gd name="T8" fmla="*/ 100 w 100"/>
                <a:gd name="T9" fmla="*/ 18 h 96"/>
                <a:gd name="T10" fmla="*/ 100 w 100"/>
                <a:gd name="T11" fmla="*/ 48 h 96"/>
                <a:gd name="T12" fmla="*/ 90 w 100"/>
                <a:gd name="T13" fmla="*/ 76 h 96"/>
                <a:gd name="T14" fmla="*/ 72 w 100"/>
                <a:gd name="T15" fmla="*/ 92 h 96"/>
                <a:gd name="T16" fmla="*/ 42 w 100"/>
                <a:gd name="T17" fmla="*/ 96 h 96"/>
                <a:gd name="T18" fmla="*/ 40 w 100"/>
                <a:gd name="T19" fmla="*/ 94 h 96"/>
                <a:gd name="T20" fmla="*/ 34 w 100"/>
                <a:gd name="T21" fmla="*/ 88 h 96"/>
                <a:gd name="T22" fmla="*/ 32 w 100"/>
                <a:gd name="T23" fmla="*/ 88 h 96"/>
                <a:gd name="T24" fmla="*/ 28 w 100"/>
                <a:gd name="T25" fmla="*/ 86 h 96"/>
                <a:gd name="T26" fmla="*/ 26 w 100"/>
                <a:gd name="T27" fmla="*/ 80 h 96"/>
                <a:gd name="T28" fmla="*/ 20 w 100"/>
                <a:gd name="T29" fmla="*/ 74 h 96"/>
                <a:gd name="T30" fmla="*/ 20 w 100"/>
                <a:gd name="T31" fmla="*/ 74 h 96"/>
                <a:gd name="T32" fmla="*/ 18 w 100"/>
                <a:gd name="T33" fmla="*/ 68 h 96"/>
                <a:gd name="T34" fmla="*/ 12 w 100"/>
                <a:gd name="T35" fmla="*/ 58 h 96"/>
                <a:gd name="T36" fmla="*/ 4 w 100"/>
                <a:gd name="T37" fmla="*/ 46 h 96"/>
                <a:gd name="T38" fmla="*/ 0 w 100"/>
                <a:gd name="T39" fmla="*/ 28 h 96"/>
                <a:gd name="T40" fmla="*/ 2 w 100"/>
                <a:gd name="T41" fmla="*/ 38 h 96"/>
                <a:gd name="T42" fmla="*/ 6 w 100"/>
                <a:gd name="T43" fmla="*/ 50 h 96"/>
                <a:gd name="T44" fmla="*/ 10 w 100"/>
                <a:gd name="T45" fmla="*/ 56 h 96"/>
                <a:gd name="T46" fmla="*/ 12 w 100"/>
                <a:gd name="T47" fmla="*/ 58 h 96"/>
                <a:gd name="T48" fmla="*/ 16 w 100"/>
                <a:gd name="T49" fmla="*/ 64 h 96"/>
                <a:gd name="T50" fmla="*/ 20 w 100"/>
                <a:gd name="T51" fmla="*/ 72 h 96"/>
                <a:gd name="T52" fmla="*/ 20 w 100"/>
                <a:gd name="T53" fmla="*/ 74 h 96"/>
                <a:gd name="T54" fmla="*/ 26 w 100"/>
                <a:gd name="T55" fmla="*/ 80 h 96"/>
                <a:gd name="T56" fmla="*/ 28 w 100"/>
                <a:gd name="T57" fmla="*/ 86 h 96"/>
                <a:gd name="T58" fmla="*/ 32 w 100"/>
                <a:gd name="T59" fmla="*/ 88 h 96"/>
                <a:gd name="T60" fmla="*/ 34 w 100"/>
                <a:gd name="T61" fmla="*/ 88 h 96"/>
                <a:gd name="T62" fmla="*/ 40 w 100"/>
                <a:gd name="T63" fmla="*/ 94 h 96"/>
                <a:gd name="T64" fmla="*/ 42 w 100"/>
                <a:gd name="T65" fmla="*/ 96 h 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0"/>
                <a:gd name="T100" fmla="*/ 0 h 96"/>
                <a:gd name="T101" fmla="*/ 100 w 100"/>
                <a:gd name="T102" fmla="*/ 96 h 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0" h="96">
                  <a:moveTo>
                    <a:pt x="0" y="26"/>
                  </a:moveTo>
                  <a:lnTo>
                    <a:pt x="18" y="26"/>
                  </a:lnTo>
                  <a:lnTo>
                    <a:pt x="30" y="22"/>
                  </a:lnTo>
                  <a:lnTo>
                    <a:pt x="34" y="16"/>
                  </a:lnTo>
                  <a:lnTo>
                    <a:pt x="36" y="12"/>
                  </a:lnTo>
                  <a:lnTo>
                    <a:pt x="36" y="10"/>
                  </a:lnTo>
                  <a:lnTo>
                    <a:pt x="78" y="0"/>
                  </a:lnTo>
                  <a:lnTo>
                    <a:pt x="78" y="8"/>
                  </a:lnTo>
                  <a:lnTo>
                    <a:pt x="88" y="12"/>
                  </a:lnTo>
                  <a:lnTo>
                    <a:pt x="100" y="18"/>
                  </a:lnTo>
                  <a:lnTo>
                    <a:pt x="98" y="32"/>
                  </a:lnTo>
                  <a:lnTo>
                    <a:pt x="100" y="48"/>
                  </a:lnTo>
                  <a:lnTo>
                    <a:pt x="98" y="64"/>
                  </a:lnTo>
                  <a:lnTo>
                    <a:pt x="90" y="76"/>
                  </a:lnTo>
                  <a:lnTo>
                    <a:pt x="78" y="86"/>
                  </a:lnTo>
                  <a:lnTo>
                    <a:pt x="72" y="92"/>
                  </a:lnTo>
                  <a:lnTo>
                    <a:pt x="70" y="96"/>
                  </a:lnTo>
                  <a:lnTo>
                    <a:pt x="42" y="96"/>
                  </a:lnTo>
                  <a:lnTo>
                    <a:pt x="40" y="94"/>
                  </a:lnTo>
                  <a:lnTo>
                    <a:pt x="38" y="90"/>
                  </a:lnTo>
                  <a:lnTo>
                    <a:pt x="34" y="88"/>
                  </a:lnTo>
                  <a:lnTo>
                    <a:pt x="32" y="88"/>
                  </a:lnTo>
                  <a:lnTo>
                    <a:pt x="30" y="88"/>
                  </a:lnTo>
                  <a:lnTo>
                    <a:pt x="28" y="86"/>
                  </a:lnTo>
                  <a:lnTo>
                    <a:pt x="26" y="84"/>
                  </a:lnTo>
                  <a:lnTo>
                    <a:pt x="26" y="80"/>
                  </a:lnTo>
                  <a:lnTo>
                    <a:pt x="24" y="76"/>
                  </a:lnTo>
                  <a:lnTo>
                    <a:pt x="20" y="74"/>
                  </a:lnTo>
                  <a:lnTo>
                    <a:pt x="20" y="72"/>
                  </a:lnTo>
                  <a:lnTo>
                    <a:pt x="18" y="68"/>
                  </a:lnTo>
                  <a:lnTo>
                    <a:pt x="16" y="64"/>
                  </a:lnTo>
                  <a:lnTo>
                    <a:pt x="12" y="58"/>
                  </a:lnTo>
                  <a:lnTo>
                    <a:pt x="8" y="52"/>
                  </a:lnTo>
                  <a:lnTo>
                    <a:pt x="4" y="46"/>
                  </a:lnTo>
                  <a:lnTo>
                    <a:pt x="0" y="26"/>
                  </a:lnTo>
                  <a:lnTo>
                    <a:pt x="0" y="28"/>
                  </a:lnTo>
                  <a:lnTo>
                    <a:pt x="2" y="32"/>
                  </a:lnTo>
                  <a:lnTo>
                    <a:pt x="2" y="38"/>
                  </a:lnTo>
                  <a:lnTo>
                    <a:pt x="4" y="44"/>
                  </a:lnTo>
                  <a:lnTo>
                    <a:pt x="6" y="50"/>
                  </a:lnTo>
                  <a:lnTo>
                    <a:pt x="8" y="54"/>
                  </a:lnTo>
                  <a:lnTo>
                    <a:pt x="10" y="56"/>
                  </a:lnTo>
                  <a:lnTo>
                    <a:pt x="12" y="58"/>
                  </a:lnTo>
                  <a:lnTo>
                    <a:pt x="14" y="62"/>
                  </a:lnTo>
                  <a:lnTo>
                    <a:pt x="16" y="64"/>
                  </a:lnTo>
                  <a:lnTo>
                    <a:pt x="18" y="68"/>
                  </a:lnTo>
                  <a:lnTo>
                    <a:pt x="20" y="72"/>
                  </a:lnTo>
                  <a:lnTo>
                    <a:pt x="20" y="74"/>
                  </a:lnTo>
                  <a:lnTo>
                    <a:pt x="24" y="76"/>
                  </a:lnTo>
                  <a:lnTo>
                    <a:pt x="26" y="80"/>
                  </a:lnTo>
                  <a:lnTo>
                    <a:pt x="28" y="84"/>
                  </a:lnTo>
                  <a:lnTo>
                    <a:pt x="28" y="86"/>
                  </a:lnTo>
                  <a:lnTo>
                    <a:pt x="30" y="88"/>
                  </a:lnTo>
                  <a:lnTo>
                    <a:pt x="32" y="88"/>
                  </a:lnTo>
                  <a:lnTo>
                    <a:pt x="34" y="88"/>
                  </a:lnTo>
                  <a:lnTo>
                    <a:pt x="38" y="90"/>
                  </a:lnTo>
                  <a:lnTo>
                    <a:pt x="40" y="94"/>
                  </a:lnTo>
                  <a:lnTo>
                    <a:pt x="42" y="9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2" name="Freeform 303">
              <a:extLst>
                <a:ext uri="{FF2B5EF4-FFF2-40B4-BE49-F238E27FC236}">
                  <a16:creationId xmlns:a16="http://schemas.microsoft.com/office/drawing/2014/main" xmlns="" id="{1AB94D2F-FDC1-4A1B-A2FA-559710BA8A47}"/>
                </a:ext>
              </a:extLst>
            </p:cNvPr>
            <p:cNvSpPr>
              <a:spLocks/>
            </p:cNvSpPr>
            <p:nvPr/>
          </p:nvSpPr>
          <p:spPr bwMode="gray">
            <a:xfrm>
              <a:off x="681" y="2768"/>
              <a:ext cx="210" cy="200"/>
            </a:xfrm>
            <a:custGeom>
              <a:avLst/>
              <a:gdLst>
                <a:gd name="T0" fmla="*/ 74 w 210"/>
                <a:gd name="T1" fmla="*/ 0 h 200"/>
                <a:gd name="T2" fmla="*/ 74 w 210"/>
                <a:gd name="T3" fmla="*/ 0 h 200"/>
                <a:gd name="T4" fmla="*/ 72 w 210"/>
                <a:gd name="T5" fmla="*/ 2 h 200"/>
                <a:gd name="T6" fmla="*/ 78 w 210"/>
                <a:gd name="T7" fmla="*/ 114 h 200"/>
                <a:gd name="T8" fmla="*/ 80 w 210"/>
                <a:gd name="T9" fmla="*/ 120 h 200"/>
                <a:gd name="T10" fmla="*/ 82 w 210"/>
                <a:gd name="T11" fmla="*/ 128 h 200"/>
                <a:gd name="T12" fmla="*/ 24 w 210"/>
                <a:gd name="T13" fmla="*/ 130 h 200"/>
                <a:gd name="T14" fmla="*/ 22 w 210"/>
                <a:gd name="T15" fmla="*/ 132 h 200"/>
                <a:gd name="T16" fmla="*/ 18 w 210"/>
                <a:gd name="T17" fmla="*/ 134 h 200"/>
                <a:gd name="T18" fmla="*/ 16 w 210"/>
                <a:gd name="T19" fmla="*/ 132 h 200"/>
                <a:gd name="T20" fmla="*/ 14 w 210"/>
                <a:gd name="T21" fmla="*/ 132 h 200"/>
                <a:gd name="T22" fmla="*/ 12 w 210"/>
                <a:gd name="T23" fmla="*/ 136 h 200"/>
                <a:gd name="T24" fmla="*/ 12 w 210"/>
                <a:gd name="T25" fmla="*/ 140 h 200"/>
                <a:gd name="T26" fmla="*/ 10 w 210"/>
                <a:gd name="T27" fmla="*/ 144 h 200"/>
                <a:gd name="T28" fmla="*/ 8 w 210"/>
                <a:gd name="T29" fmla="*/ 146 h 200"/>
                <a:gd name="T30" fmla="*/ 6 w 210"/>
                <a:gd name="T31" fmla="*/ 150 h 200"/>
                <a:gd name="T32" fmla="*/ 2 w 210"/>
                <a:gd name="T33" fmla="*/ 154 h 200"/>
                <a:gd name="T34" fmla="*/ 0 w 210"/>
                <a:gd name="T35" fmla="*/ 156 h 200"/>
                <a:gd name="T36" fmla="*/ 0 w 210"/>
                <a:gd name="T37" fmla="*/ 164 h 200"/>
                <a:gd name="T38" fmla="*/ 2 w 210"/>
                <a:gd name="T39" fmla="*/ 172 h 200"/>
                <a:gd name="T40" fmla="*/ 2 w 210"/>
                <a:gd name="T41" fmla="*/ 174 h 200"/>
                <a:gd name="T42" fmla="*/ 4 w 210"/>
                <a:gd name="T43" fmla="*/ 176 h 200"/>
                <a:gd name="T44" fmla="*/ 10 w 210"/>
                <a:gd name="T45" fmla="*/ 178 h 200"/>
                <a:gd name="T46" fmla="*/ 14 w 210"/>
                <a:gd name="T47" fmla="*/ 180 h 200"/>
                <a:gd name="T48" fmla="*/ 22 w 210"/>
                <a:gd name="T49" fmla="*/ 182 h 200"/>
                <a:gd name="T50" fmla="*/ 24 w 210"/>
                <a:gd name="T51" fmla="*/ 182 h 200"/>
                <a:gd name="T52" fmla="*/ 30 w 210"/>
                <a:gd name="T53" fmla="*/ 182 h 200"/>
                <a:gd name="T54" fmla="*/ 30 w 210"/>
                <a:gd name="T55" fmla="*/ 176 h 200"/>
                <a:gd name="T56" fmla="*/ 32 w 210"/>
                <a:gd name="T57" fmla="*/ 176 h 200"/>
                <a:gd name="T58" fmla="*/ 38 w 210"/>
                <a:gd name="T59" fmla="*/ 174 h 200"/>
                <a:gd name="T60" fmla="*/ 44 w 210"/>
                <a:gd name="T61" fmla="*/ 178 h 200"/>
                <a:gd name="T62" fmla="*/ 44 w 210"/>
                <a:gd name="T63" fmla="*/ 182 h 200"/>
                <a:gd name="T64" fmla="*/ 48 w 210"/>
                <a:gd name="T65" fmla="*/ 190 h 200"/>
                <a:gd name="T66" fmla="*/ 56 w 210"/>
                <a:gd name="T67" fmla="*/ 198 h 200"/>
                <a:gd name="T68" fmla="*/ 60 w 210"/>
                <a:gd name="T69" fmla="*/ 200 h 200"/>
                <a:gd name="T70" fmla="*/ 70 w 210"/>
                <a:gd name="T71" fmla="*/ 198 h 200"/>
                <a:gd name="T72" fmla="*/ 74 w 210"/>
                <a:gd name="T73" fmla="*/ 196 h 200"/>
                <a:gd name="T74" fmla="*/ 78 w 210"/>
                <a:gd name="T75" fmla="*/ 192 h 200"/>
                <a:gd name="T76" fmla="*/ 84 w 210"/>
                <a:gd name="T77" fmla="*/ 196 h 200"/>
                <a:gd name="T78" fmla="*/ 86 w 210"/>
                <a:gd name="T79" fmla="*/ 196 h 200"/>
                <a:gd name="T80" fmla="*/ 90 w 210"/>
                <a:gd name="T81" fmla="*/ 196 h 200"/>
                <a:gd name="T82" fmla="*/ 92 w 210"/>
                <a:gd name="T83" fmla="*/ 194 h 200"/>
                <a:gd name="T84" fmla="*/ 94 w 210"/>
                <a:gd name="T85" fmla="*/ 186 h 200"/>
                <a:gd name="T86" fmla="*/ 98 w 210"/>
                <a:gd name="T87" fmla="*/ 176 h 200"/>
                <a:gd name="T88" fmla="*/ 102 w 210"/>
                <a:gd name="T89" fmla="*/ 170 h 200"/>
                <a:gd name="T90" fmla="*/ 106 w 210"/>
                <a:gd name="T91" fmla="*/ 166 h 200"/>
                <a:gd name="T92" fmla="*/ 114 w 210"/>
                <a:gd name="T93" fmla="*/ 164 h 200"/>
                <a:gd name="T94" fmla="*/ 130 w 210"/>
                <a:gd name="T95" fmla="*/ 162 h 200"/>
                <a:gd name="T96" fmla="*/ 148 w 210"/>
                <a:gd name="T97" fmla="*/ 156 h 200"/>
                <a:gd name="T98" fmla="*/ 154 w 210"/>
                <a:gd name="T99" fmla="*/ 150 h 200"/>
                <a:gd name="T100" fmla="*/ 162 w 210"/>
                <a:gd name="T101" fmla="*/ 150 h 200"/>
                <a:gd name="T102" fmla="*/ 176 w 210"/>
                <a:gd name="T103" fmla="*/ 148 h 200"/>
                <a:gd name="T104" fmla="*/ 180 w 210"/>
                <a:gd name="T105" fmla="*/ 148 h 200"/>
                <a:gd name="T106" fmla="*/ 186 w 210"/>
                <a:gd name="T107" fmla="*/ 142 h 200"/>
                <a:gd name="T108" fmla="*/ 196 w 210"/>
                <a:gd name="T109" fmla="*/ 132 h 200"/>
                <a:gd name="T110" fmla="*/ 202 w 210"/>
                <a:gd name="T111" fmla="*/ 120 h 200"/>
                <a:gd name="T112" fmla="*/ 208 w 210"/>
                <a:gd name="T113" fmla="*/ 92 h 200"/>
                <a:gd name="T114" fmla="*/ 202 w 210"/>
                <a:gd name="T115" fmla="*/ 74 h 200"/>
                <a:gd name="T116" fmla="*/ 170 w 210"/>
                <a:gd name="T117" fmla="*/ 58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0"/>
                <a:gd name="T178" fmla="*/ 0 h 200"/>
                <a:gd name="T179" fmla="*/ 210 w 210"/>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0" h="200">
                  <a:moveTo>
                    <a:pt x="94" y="0"/>
                  </a:moveTo>
                  <a:lnTo>
                    <a:pt x="74" y="0"/>
                  </a:lnTo>
                  <a:lnTo>
                    <a:pt x="72" y="0"/>
                  </a:lnTo>
                  <a:lnTo>
                    <a:pt x="72" y="2"/>
                  </a:lnTo>
                  <a:lnTo>
                    <a:pt x="78" y="114"/>
                  </a:lnTo>
                  <a:lnTo>
                    <a:pt x="80" y="118"/>
                  </a:lnTo>
                  <a:lnTo>
                    <a:pt x="80" y="120"/>
                  </a:lnTo>
                  <a:lnTo>
                    <a:pt x="82" y="124"/>
                  </a:lnTo>
                  <a:lnTo>
                    <a:pt x="82" y="128"/>
                  </a:lnTo>
                  <a:lnTo>
                    <a:pt x="76" y="136"/>
                  </a:lnTo>
                  <a:lnTo>
                    <a:pt x="24" y="130"/>
                  </a:lnTo>
                  <a:lnTo>
                    <a:pt x="22" y="132"/>
                  </a:lnTo>
                  <a:lnTo>
                    <a:pt x="20" y="134"/>
                  </a:lnTo>
                  <a:lnTo>
                    <a:pt x="18" y="134"/>
                  </a:lnTo>
                  <a:lnTo>
                    <a:pt x="16" y="132"/>
                  </a:lnTo>
                  <a:lnTo>
                    <a:pt x="14" y="132"/>
                  </a:lnTo>
                  <a:lnTo>
                    <a:pt x="12" y="134"/>
                  </a:lnTo>
                  <a:lnTo>
                    <a:pt x="12" y="136"/>
                  </a:lnTo>
                  <a:lnTo>
                    <a:pt x="12" y="138"/>
                  </a:lnTo>
                  <a:lnTo>
                    <a:pt x="12" y="140"/>
                  </a:lnTo>
                  <a:lnTo>
                    <a:pt x="12" y="144"/>
                  </a:lnTo>
                  <a:lnTo>
                    <a:pt x="10" y="144"/>
                  </a:lnTo>
                  <a:lnTo>
                    <a:pt x="8" y="144"/>
                  </a:lnTo>
                  <a:lnTo>
                    <a:pt x="8" y="146"/>
                  </a:lnTo>
                  <a:lnTo>
                    <a:pt x="8" y="148"/>
                  </a:lnTo>
                  <a:lnTo>
                    <a:pt x="6" y="150"/>
                  </a:lnTo>
                  <a:lnTo>
                    <a:pt x="4" y="154"/>
                  </a:lnTo>
                  <a:lnTo>
                    <a:pt x="2" y="154"/>
                  </a:lnTo>
                  <a:lnTo>
                    <a:pt x="0" y="154"/>
                  </a:lnTo>
                  <a:lnTo>
                    <a:pt x="0" y="156"/>
                  </a:lnTo>
                  <a:lnTo>
                    <a:pt x="0" y="158"/>
                  </a:lnTo>
                  <a:lnTo>
                    <a:pt x="0" y="164"/>
                  </a:lnTo>
                  <a:lnTo>
                    <a:pt x="2" y="168"/>
                  </a:lnTo>
                  <a:lnTo>
                    <a:pt x="2" y="172"/>
                  </a:lnTo>
                  <a:lnTo>
                    <a:pt x="2" y="174"/>
                  </a:lnTo>
                  <a:lnTo>
                    <a:pt x="2" y="176"/>
                  </a:lnTo>
                  <a:lnTo>
                    <a:pt x="4" y="176"/>
                  </a:lnTo>
                  <a:lnTo>
                    <a:pt x="6" y="178"/>
                  </a:lnTo>
                  <a:lnTo>
                    <a:pt x="10" y="178"/>
                  </a:lnTo>
                  <a:lnTo>
                    <a:pt x="14" y="180"/>
                  </a:lnTo>
                  <a:lnTo>
                    <a:pt x="18" y="182"/>
                  </a:lnTo>
                  <a:lnTo>
                    <a:pt x="22" y="182"/>
                  </a:lnTo>
                  <a:lnTo>
                    <a:pt x="24" y="182"/>
                  </a:lnTo>
                  <a:lnTo>
                    <a:pt x="28" y="182"/>
                  </a:lnTo>
                  <a:lnTo>
                    <a:pt x="30" y="182"/>
                  </a:lnTo>
                  <a:lnTo>
                    <a:pt x="30" y="180"/>
                  </a:lnTo>
                  <a:lnTo>
                    <a:pt x="30" y="176"/>
                  </a:lnTo>
                  <a:lnTo>
                    <a:pt x="32" y="176"/>
                  </a:lnTo>
                  <a:lnTo>
                    <a:pt x="36" y="174"/>
                  </a:lnTo>
                  <a:lnTo>
                    <a:pt x="38" y="174"/>
                  </a:lnTo>
                  <a:lnTo>
                    <a:pt x="42" y="176"/>
                  </a:lnTo>
                  <a:lnTo>
                    <a:pt x="44" y="178"/>
                  </a:lnTo>
                  <a:lnTo>
                    <a:pt x="44" y="180"/>
                  </a:lnTo>
                  <a:lnTo>
                    <a:pt x="44" y="182"/>
                  </a:lnTo>
                  <a:lnTo>
                    <a:pt x="46" y="186"/>
                  </a:lnTo>
                  <a:lnTo>
                    <a:pt x="48" y="190"/>
                  </a:lnTo>
                  <a:lnTo>
                    <a:pt x="50" y="194"/>
                  </a:lnTo>
                  <a:lnTo>
                    <a:pt x="56" y="198"/>
                  </a:lnTo>
                  <a:lnTo>
                    <a:pt x="60" y="200"/>
                  </a:lnTo>
                  <a:lnTo>
                    <a:pt x="64" y="200"/>
                  </a:lnTo>
                  <a:lnTo>
                    <a:pt x="70" y="198"/>
                  </a:lnTo>
                  <a:lnTo>
                    <a:pt x="74" y="196"/>
                  </a:lnTo>
                  <a:lnTo>
                    <a:pt x="76" y="194"/>
                  </a:lnTo>
                  <a:lnTo>
                    <a:pt x="78" y="192"/>
                  </a:lnTo>
                  <a:lnTo>
                    <a:pt x="82" y="192"/>
                  </a:lnTo>
                  <a:lnTo>
                    <a:pt x="84" y="196"/>
                  </a:lnTo>
                  <a:lnTo>
                    <a:pt x="86" y="196"/>
                  </a:lnTo>
                  <a:lnTo>
                    <a:pt x="88" y="198"/>
                  </a:lnTo>
                  <a:lnTo>
                    <a:pt x="90" y="196"/>
                  </a:lnTo>
                  <a:lnTo>
                    <a:pt x="92" y="194"/>
                  </a:lnTo>
                  <a:lnTo>
                    <a:pt x="92" y="190"/>
                  </a:lnTo>
                  <a:lnTo>
                    <a:pt x="94" y="186"/>
                  </a:lnTo>
                  <a:lnTo>
                    <a:pt x="96" y="180"/>
                  </a:lnTo>
                  <a:lnTo>
                    <a:pt x="98" y="176"/>
                  </a:lnTo>
                  <a:lnTo>
                    <a:pt x="100" y="172"/>
                  </a:lnTo>
                  <a:lnTo>
                    <a:pt x="102" y="170"/>
                  </a:lnTo>
                  <a:lnTo>
                    <a:pt x="102" y="168"/>
                  </a:lnTo>
                  <a:lnTo>
                    <a:pt x="106" y="166"/>
                  </a:lnTo>
                  <a:lnTo>
                    <a:pt x="108" y="164"/>
                  </a:lnTo>
                  <a:lnTo>
                    <a:pt x="114" y="164"/>
                  </a:lnTo>
                  <a:lnTo>
                    <a:pt x="120" y="164"/>
                  </a:lnTo>
                  <a:lnTo>
                    <a:pt x="130" y="162"/>
                  </a:lnTo>
                  <a:lnTo>
                    <a:pt x="140" y="160"/>
                  </a:lnTo>
                  <a:lnTo>
                    <a:pt x="148" y="156"/>
                  </a:lnTo>
                  <a:lnTo>
                    <a:pt x="152" y="150"/>
                  </a:lnTo>
                  <a:lnTo>
                    <a:pt x="154" y="150"/>
                  </a:lnTo>
                  <a:lnTo>
                    <a:pt x="158" y="150"/>
                  </a:lnTo>
                  <a:lnTo>
                    <a:pt x="162" y="150"/>
                  </a:lnTo>
                  <a:lnTo>
                    <a:pt x="168" y="150"/>
                  </a:lnTo>
                  <a:lnTo>
                    <a:pt x="176" y="148"/>
                  </a:lnTo>
                  <a:lnTo>
                    <a:pt x="180" y="148"/>
                  </a:lnTo>
                  <a:lnTo>
                    <a:pt x="182" y="146"/>
                  </a:lnTo>
                  <a:lnTo>
                    <a:pt x="186" y="142"/>
                  </a:lnTo>
                  <a:lnTo>
                    <a:pt x="192" y="138"/>
                  </a:lnTo>
                  <a:lnTo>
                    <a:pt x="196" y="132"/>
                  </a:lnTo>
                  <a:lnTo>
                    <a:pt x="200" y="124"/>
                  </a:lnTo>
                  <a:lnTo>
                    <a:pt x="202" y="120"/>
                  </a:lnTo>
                  <a:lnTo>
                    <a:pt x="204" y="108"/>
                  </a:lnTo>
                  <a:lnTo>
                    <a:pt x="208" y="92"/>
                  </a:lnTo>
                  <a:lnTo>
                    <a:pt x="210" y="72"/>
                  </a:lnTo>
                  <a:lnTo>
                    <a:pt x="202" y="74"/>
                  </a:lnTo>
                  <a:lnTo>
                    <a:pt x="198" y="58"/>
                  </a:lnTo>
                  <a:lnTo>
                    <a:pt x="170" y="58"/>
                  </a:lnTo>
                  <a:lnTo>
                    <a:pt x="9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3" name="Freeform 304">
              <a:extLst>
                <a:ext uri="{FF2B5EF4-FFF2-40B4-BE49-F238E27FC236}">
                  <a16:creationId xmlns:a16="http://schemas.microsoft.com/office/drawing/2014/main" xmlns="" id="{05851A93-E23F-4FAA-9BE1-A8B50615D97F}"/>
                </a:ext>
              </a:extLst>
            </p:cNvPr>
            <p:cNvSpPr>
              <a:spLocks/>
            </p:cNvSpPr>
            <p:nvPr/>
          </p:nvSpPr>
          <p:spPr bwMode="gray">
            <a:xfrm>
              <a:off x="1169" y="2688"/>
              <a:ext cx="138" cy="150"/>
            </a:xfrm>
            <a:custGeom>
              <a:avLst/>
              <a:gdLst>
                <a:gd name="T0" fmla="*/ 0 w 138"/>
                <a:gd name="T1" fmla="*/ 150 h 150"/>
                <a:gd name="T2" fmla="*/ 0 w 138"/>
                <a:gd name="T3" fmla="*/ 0 h 150"/>
                <a:gd name="T4" fmla="*/ 2 w 138"/>
                <a:gd name="T5" fmla="*/ 0 h 150"/>
                <a:gd name="T6" fmla="*/ 6 w 138"/>
                <a:gd name="T7" fmla="*/ 2 h 150"/>
                <a:gd name="T8" fmla="*/ 12 w 138"/>
                <a:gd name="T9" fmla="*/ 2 h 150"/>
                <a:gd name="T10" fmla="*/ 18 w 138"/>
                <a:gd name="T11" fmla="*/ 2 h 150"/>
                <a:gd name="T12" fmla="*/ 22 w 138"/>
                <a:gd name="T13" fmla="*/ 2 h 150"/>
                <a:gd name="T14" fmla="*/ 26 w 138"/>
                <a:gd name="T15" fmla="*/ 4 h 150"/>
                <a:gd name="T16" fmla="*/ 28 w 138"/>
                <a:gd name="T17" fmla="*/ 4 h 150"/>
                <a:gd name="T18" fmla="*/ 30 w 138"/>
                <a:gd name="T19" fmla="*/ 6 h 150"/>
                <a:gd name="T20" fmla="*/ 34 w 138"/>
                <a:gd name="T21" fmla="*/ 8 h 150"/>
                <a:gd name="T22" fmla="*/ 38 w 138"/>
                <a:gd name="T23" fmla="*/ 10 h 150"/>
                <a:gd name="T24" fmla="*/ 44 w 138"/>
                <a:gd name="T25" fmla="*/ 10 h 150"/>
                <a:gd name="T26" fmla="*/ 68 w 138"/>
                <a:gd name="T27" fmla="*/ 4 h 150"/>
                <a:gd name="T28" fmla="*/ 68 w 138"/>
                <a:gd name="T29" fmla="*/ 4 h 150"/>
                <a:gd name="T30" fmla="*/ 70 w 138"/>
                <a:gd name="T31" fmla="*/ 4 h 150"/>
                <a:gd name="T32" fmla="*/ 72 w 138"/>
                <a:gd name="T33" fmla="*/ 2 h 150"/>
                <a:gd name="T34" fmla="*/ 76 w 138"/>
                <a:gd name="T35" fmla="*/ 2 h 150"/>
                <a:gd name="T36" fmla="*/ 80 w 138"/>
                <a:gd name="T37" fmla="*/ 4 h 150"/>
                <a:gd name="T38" fmla="*/ 86 w 138"/>
                <a:gd name="T39" fmla="*/ 6 h 150"/>
                <a:gd name="T40" fmla="*/ 86 w 138"/>
                <a:gd name="T41" fmla="*/ 6 h 150"/>
                <a:gd name="T42" fmla="*/ 86 w 138"/>
                <a:gd name="T43" fmla="*/ 10 h 150"/>
                <a:gd name="T44" fmla="*/ 86 w 138"/>
                <a:gd name="T45" fmla="*/ 14 h 150"/>
                <a:gd name="T46" fmla="*/ 88 w 138"/>
                <a:gd name="T47" fmla="*/ 20 h 150"/>
                <a:gd name="T48" fmla="*/ 92 w 138"/>
                <a:gd name="T49" fmla="*/ 26 h 150"/>
                <a:gd name="T50" fmla="*/ 92 w 138"/>
                <a:gd name="T51" fmla="*/ 30 h 150"/>
                <a:gd name="T52" fmla="*/ 98 w 138"/>
                <a:gd name="T53" fmla="*/ 40 h 150"/>
                <a:gd name="T54" fmla="*/ 106 w 138"/>
                <a:gd name="T55" fmla="*/ 56 h 150"/>
                <a:gd name="T56" fmla="*/ 114 w 138"/>
                <a:gd name="T57" fmla="*/ 74 h 150"/>
                <a:gd name="T58" fmla="*/ 122 w 138"/>
                <a:gd name="T59" fmla="*/ 92 h 150"/>
                <a:gd name="T60" fmla="*/ 130 w 138"/>
                <a:gd name="T61" fmla="*/ 108 h 150"/>
                <a:gd name="T62" fmla="*/ 136 w 138"/>
                <a:gd name="T63" fmla="*/ 122 h 150"/>
                <a:gd name="T64" fmla="*/ 138 w 138"/>
                <a:gd name="T65" fmla="*/ 128 h 150"/>
                <a:gd name="T66" fmla="*/ 138 w 138"/>
                <a:gd name="T67" fmla="*/ 130 h 150"/>
                <a:gd name="T68" fmla="*/ 136 w 138"/>
                <a:gd name="T69" fmla="*/ 132 h 150"/>
                <a:gd name="T70" fmla="*/ 132 w 138"/>
                <a:gd name="T71" fmla="*/ 138 h 150"/>
                <a:gd name="T72" fmla="*/ 126 w 138"/>
                <a:gd name="T73" fmla="*/ 142 h 150"/>
                <a:gd name="T74" fmla="*/ 120 w 138"/>
                <a:gd name="T75" fmla="*/ 146 h 150"/>
                <a:gd name="T76" fmla="*/ 110 w 138"/>
                <a:gd name="T77" fmla="*/ 150 h 150"/>
                <a:gd name="T78" fmla="*/ 0 w 138"/>
                <a:gd name="T79" fmla="*/ 150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8"/>
                <a:gd name="T121" fmla="*/ 0 h 150"/>
                <a:gd name="T122" fmla="*/ 138 w 138"/>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8" h="150">
                  <a:moveTo>
                    <a:pt x="0" y="150"/>
                  </a:moveTo>
                  <a:lnTo>
                    <a:pt x="0" y="0"/>
                  </a:lnTo>
                  <a:lnTo>
                    <a:pt x="2" y="0"/>
                  </a:lnTo>
                  <a:lnTo>
                    <a:pt x="6" y="2"/>
                  </a:lnTo>
                  <a:lnTo>
                    <a:pt x="12" y="2"/>
                  </a:lnTo>
                  <a:lnTo>
                    <a:pt x="18" y="2"/>
                  </a:lnTo>
                  <a:lnTo>
                    <a:pt x="22" y="2"/>
                  </a:lnTo>
                  <a:lnTo>
                    <a:pt x="26" y="4"/>
                  </a:lnTo>
                  <a:lnTo>
                    <a:pt x="28" y="4"/>
                  </a:lnTo>
                  <a:lnTo>
                    <a:pt x="30" y="6"/>
                  </a:lnTo>
                  <a:lnTo>
                    <a:pt x="34" y="8"/>
                  </a:lnTo>
                  <a:lnTo>
                    <a:pt x="38" y="10"/>
                  </a:lnTo>
                  <a:lnTo>
                    <a:pt x="44" y="10"/>
                  </a:lnTo>
                  <a:lnTo>
                    <a:pt x="68" y="4"/>
                  </a:lnTo>
                  <a:lnTo>
                    <a:pt x="70" y="4"/>
                  </a:lnTo>
                  <a:lnTo>
                    <a:pt x="72" y="2"/>
                  </a:lnTo>
                  <a:lnTo>
                    <a:pt x="76" y="2"/>
                  </a:lnTo>
                  <a:lnTo>
                    <a:pt x="80" y="4"/>
                  </a:lnTo>
                  <a:lnTo>
                    <a:pt x="86" y="6"/>
                  </a:lnTo>
                  <a:lnTo>
                    <a:pt x="86" y="10"/>
                  </a:lnTo>
                  <a:lnTo>
                    <a:pt x="86" y="14"/>
                  </a:lnTo>
                  <a:lnTo>
                    <a:pt x="88" y="20"/>
                  </a:lnTo>
                  <a:lnTo>
                    <a:pt x="92" y="26"/>
                  </a:lnTo>
                  <a:lnTo>
                    <a:pt x="92" y="30"/>
                  </a:lnTo>
                  <a:lnTo>
                    <a:pt x="98" y="40"/>
                  </a:lnTo>
                  <a:lnTo>
                    <a:pt x="106" y="56"/>
                  </a:lnTo>
                  <a:lnTo>
                    <a:pt x="114" y="74"/>
                  </a:lnTo>
                  <a:lnTo>
                    <a:pt x="122" y="92"/>
                  </a:lnTo>
                  <a:lnTo>
                    <a:pt x="130" y="108"/>
                  </a:lnTo>
                  <a:lnTo>
                    <a:pt x="136" y="122"/>
                  </a:lnTo>
                  <a:lnTo>
                    <a:pt x="138" y="128"/>
                  </a:lnTo>
                  <a:lnTo>
                    <a:pt x="138" y="130"/>
                  </a:lnTo>
                  <a:lnTo>
                    <a:pt x="136" y="132"/>
                  </a:lnTo>
                  <a:lnTo>
                    <a:pt x="132" y="138"/>
                  </a:lnTo>
                  <a:lnTo>
                    <a:pt x="126" y="142"/>
                  </a:lnTo>
                  <a:lnTo>
                    <a:pt x="120" y="146"/>
                  </a:lnTo>
                  <a:lnTo>
                    <a:pt x="110" y="150"/>
                  </a:lnTo>
                  <a:lnTo>
                    <a:pt x="0" y="15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4" name="Freeform 305">
              <a:extLst>
                <a:ext uri="{FF2B5EF4-FFF2-40B4-BE49-F238E27FC236}">
                  <a16:creationId xmlns:a16="http://schemas.microsoft.com/office/drawing/2014/main" xmlns="" id="{EAFA947C-EC0C-4B1A-A3C0-0A1A59205BDA}"/>
                </a:ext>
              </a:extLst>
            </p:cNvPr>
            <p:cNvSpPr>
              <a:spLocks/>
            </p:cNvSpPr>
            <p:nvPr/>
          </p:nvSpPr>
          <p:spPr bwMode="gray">
            <a:xfrm>
              <a:off x="1255" y="2692"/>
              <a:ext cx="40" cy="50"/>
            </a:xfrm>
            <a:custGeom>
              <a:avLst/>
              <a:gdLst>
                <a:gd name="T0" fmla="*/ 0 w 40"/>
                <a:gd name="T1" fmla="*/ 0 h 50"/>
                <a:gd name="T2" fmla="*/ 0 w 40"/>
                <a:gd name="T3" fmla="*/ 8 h 50"/>
                <a:gd name="T4" fmla="*/ 0 w 40"/>
                <a:gd name="T5" fmla="*/ 10 h 50"/>
                <a:gd name="T6" fmla="*/ 2 w 40"/>
                <a:gd name="T7" fmla="*/ 12 h 50"/>
                <a:gd name="T8" fmla="*/ 2 w 40"/>
                <a:gd name="T9" fmla="*/ 16 h 50"/>
                <a:gd name="T10" fmla="*/ 4 w 40"/>
                <a:gd name="T11" fmla="*/ 20 h 50"/>
                <a:gd name="T12" fmla="*/ 6 w 40"/>
                <a:gd name="T13" fmla="*/ 24 h 50"/>
                <a:gd name="T14" fmla="*/ 8 w 40"/>
                <a:gd name="T15" fmla="*/ 28 h 50"/>
                <a:gd name="T16" fmla="*/ 10 w 40"/>
                <a:gd name="T17" fmla="*/ 30 h 50"/>
                <a:gd name="T18" fmla="*/ 14 w 40"/>
                <a:gd name="T19" fmla="*/ 34 h 50"/>
                <a:gd name="T20" fmla="*/ 16 w 40"/>
                <a:gd name="T21" fmla="*/ 38 h 50"/>
                <a:gd name="T22" fmla="*/ 22 w 40"/>
                <a:gd name="T23" fmla="*/ 42 h 50"/>
                <a:gd name="T24" fmla="*/ 26 w 40"/>
                <a:gd name="T25" fmla="*/ 44 h 50"/>
                <a:gd name="T26" fmla="*/ 30 w 40"/>
                <a:gd name="T27" fmla="*/ 48 h 50"/>
                <a:gd name="T28" fmla="*/ 32 w 40"/>
                <a:gd name="T29" fmla="*/ 50 h 50"/>
                <a:gd name="T30" fmla="*/ 32 w 40"/>
                <a:gd name="T31" fmla="*/ 50 h 50"/>
                <a:gd name="T32" fmla="*/ 34 w 40"/>
                <a:gd name="T33" fmla="*/ 50 h 50"/>
                <a:gd name="T34" fmla="*/ 36 w 40"/>
                <a:gd name="T35" fmla="*/ 48 h 50"/>
                <a:gd name="T36" fmla="*/ 38 w 40"/>
                <a:gd name="T37" fmla="*/ 44 h 50"/>
                <a:gd name="T38" fmla="*/ 40 w 40"/>
                <a:gd name="T39" fmla="*/ 32 h 50"/>
                <a:gd name="T40" fmla="*/ 38 w 40"/>
                <a:gd name="T41" fmla="*/ 28 h 50"/>
                <a:gd name="T42" fmla="*/ 32 w 40"/>
                <a:gd name="T43" fmla="*/ 18 h 50"/>
                <a:gd name="T44" fmla="*/ 26 w 40"/>
                <a:gd name="T45" fmla="*/ 8 h 50"/>
                <a:gd name="T46" fmla="*/ 22 w 40"/>
                <a:gd name="T47" fmla="*/ 0 h 50"/>
                <a:gd name="T48" fmla="*/ 22 w 40"/>
                <a:gd name="T49" fmla="*/ 0 h 50"/>
                <a:gd name="T50" fmla="*/ 18 w 40"/>
                <a:gd name="T51" fmla="*/ 0 h 50"/>
                <a:gd name="T52" fmla="*/ 12 w 40"/>
                <a:gd name="T53" fmla="*/ 0 h 50"/>
                <a:gd name="T54" fmla="*/ 8 w 40"/>
                <a:gd name="T55" fmla="*/ 0 h 50"/>
                <a:gd name="T56" fmla="*/ 2 w 40"/>
                <a:gd name="T57" fmla="*/ 0 h 50"/>
                <a:gd name="T58" fmla="*/ 0 w 40"/>
                <a:gd name="T59" fmla="*/ 0 h 5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
                <a:gd name="T91" fmla="*/ 0 h 50"/>
                <a:gd name="T92" fmla="*/ 40 w 40"/>
                <a:gd name="T93" fmla="*/ 50 h 5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 h="50">
                  <a:moveTo>
                    <a:pt x="0" y="0"/>
                  </a:moveTo>
                  <a:lnTo>
                    <a:pt x="0" y="8"/>
                  </a:lnTo>
                  <a:lnTo>
                    <a:pt x="0" y="10"/>
                  </a:lnTo>
                  <a:lnTo>
                    <a:pt x="2" y="12"/>
                  </a:lnTo>
                  <a:lnTo>
                    <a:pt x="2" y="16"/>
                  </a:lnTo>
                  <a:lnTo>
                    <a:pt x="4" y="20"/>
                  </a:lnTo>
                  <a:lnTo>
                    <a:pt x="6" y="24"/>
                  </a:lnTo>
                  <a:lnTo>
                    <a:pt x="8" y="28"/>
                  </a:lnTo>
                  <a:lnTo>
                    <a:pt x="10" y="30"/>
                  </a:lnTo>
                  <a:lnTo>
                    <a:pt x="14" y="34"/>
                  </a:lnTo>
                  <a:lnTo>
                    <a:pt x="16" y="38"/>
                  </a:lnTo>
                  <a:lnTo>
                    <a:pt x="22" y="42"/>
                  </a:lnTo>
                  <a:lnTo>
                    <a:pt x="26" y="44"/>
                  </a:lnTo>
                  <a:lnTo>
                    <a:pt x="30" y="48"/>
                  </a:lnTo>
                  <a:lnTo>
                    <a:pt x="32" y="50"/>
                  </a:lnTo>
                  <a:lnTo>
                    <a:pt x="34" y="50"/>
                  </a:lnTo>
                  <a:lnTo>
                    <a:pt x="36" y="48"/>
                  </a:lnTo>
                  <a:lnTo>
                    <a:pt x="38" y="44"/>
                  </a:lnTo>
                  <a:lnTo>
                    <a:pt x="40" y="32"/>
                  </a:lnTo>
                  <a:lnTo>
                    <a:pt x="38" y="28"/>
                  </a:lnTo>
                  <a:lnTo>
                    <a:pt x="32" y="18"/>
                  </a:lnTo>
                  <a:lnTo>
                    <a:pt x="26" y="8"/>
                  </a:lnTo>
                  <a:lnTo>
                    <a:pt x="22" y="0"/>
                  </a:lnTo>
                  <a:lnTo>
                    <a:pt x="18" y="0"/>
                  </a:lnTo>
                  <a:lnTo>
                    <a:pt x="12" y="0"/>
                  </a:lnTo>
                  <a:lnTo>
                    <a:pt x="8" y="0"/>
                  </a:lnTo>
                  <a:lnTo>
                    <a:pt x="2" y="0"/>
                  </a:lnTo>
                  <a:lnTo>
                    <a:pt x="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5" name="Freeform 306">
              <a:extLst>
                <a:ext uri="{FF2B5EF4-FFF2-40B4-BE49-F238E27FC236}">
                  <a16:creationId xmlns:a16="http://schemas.microsoft.com/office/drawing/2014/main" xmlns="" id="{670D4030-50B2-4E38-B48D-5F290D6AE529}"/>
                </a:ext>
              </a:extLst>
            </p:cNvPr>
            <p:cNvSpPr>
              <a:spLocks/>
            </p:cNvSpPr>
            <p:nvPr/>
          </p:nvSpPr>
          <p:spPr bwMode="gray">
            <a:xfrm>
              <a:off x="1393" y="3266"/>
              <a:ext cx="86" cy="182"/>
            </a:xfrm>
            <a:custGeom>
              <a:avLst/>
              <a:gdLst>
                <a:gd name="T0" fmla="*/ 78 w 86"/>
                <a:gd name="T1" fmla="*/ 0 h 182"/>
                <a:gd name="T2" fmla="*/ 72 w 86"/>
                <a:gd name="T3" fmla="*/ 4 h 182"/>
                <a:gd name="T4" fmla="*/ 64 w 86"/>
                <a:gd name="T5" fmla="*/ 12 h 182"/>
                <a:gd name="T6" fmla="*/ 60 w 86"/>
                <a:gd name="T7" fmla="*/ 20 h 182"/>
                <a:gd name="T8" fmla="*/ 56 w 86"/>
                <a:gd name="T9" fmla="*/ 24 h 182"/>
                <a:gd name="T10" fmla="*/ 48 w 86"/>
                <a:gd name="T11" fmla="*/ 32 h 182"/>
                <a:gd name="T12" fmla="*/ 40 w 86"/>
                <a:gd name="T13" fmla="*/ 42 h 182"/>
                <a:gd name="T14" fmla="*/ 34 w 86"/>
                <a:gd name="T15" fmla="*/ 50 h 182"/>
                <a:gd name="T16" fmla="*/ 28 w 86"/>
                <a:gd name="T17" fmla="*/ 54 h 182"/>
                <a:gd name="T18" fmla="*/ 24 w 86"/>
                <a:gd name="T19" fmla="*/ 54 h 182"/>
                <a:gd name="T20" fmla="*/ 22 w 86"/>
                <a:gd name="T21" fmla="*/ 54 h 182"/>
                <a:gd name="T22" fmla="*/ 16 w 86"/>
                <a:gd name="T23" fmla="*/ 54 h 182"/>
                <a:gd name="T24" fmla="*/ 10 w 86"/>
                <a:gd name="T25" fmla="*/ 60 h 182"/>
                <a:gd name="T26" fmla="*/ 6 w 86"/>
                <a:gd name="T27" fmla="*/ 68 h 182"/>
                <a:gd name="T28" fmla="*/ 6 w 86"/>
                <a:gd name="T29" fmla="*/ 82 h 182"/>
                <a:gd name="T30" fmla="*/ 4 w 86"/>
                <a:gd name="T31" fmla="*/ 90 h 182"/>
                <a:gd name="T32" fmla="*/ 6 w 86"/>
                <a:gd name="T33" fmla="*/ 92 h 182"/>
                <a:gd name="T34" fmla="*/ 8 w 86"/>
                <a:gd name="T35" fmla="*/ 92 h 182"/>
                <a:gd name="T36" fmla="*/ 14 w 86"/>
                <a:gd name="T37" fmla="*/ 100 h 182"/>
                <a:gd name="T38" fmla="*/ 14 w 86"/>
                <a:gd name="T39" fmla="*/ 106 h 182"/>
                <a:gd name="T40" fmla="*/ 10 w 86"/>
                <a:gd name="T41" fmla="*/ 110 h 182"/>
                <a:gd name="T42" fmla="*/ 6 w 86"/>
                <a:gd name="T43" fmla="*/ 116 h 182"/>
                <a:gd name="T44" fmla="*/ 0 w 86"/>
                <a:gd name="T45" fmla="*/ 138 h 182"/>
                <a:gd name="T46" fmla="*/ 6 w 86"/>
                <a:gd name="T47" fmla="*/ 172 h 182"/>
                <a:gd name="T48" fmla="*/ 8 w 86"/>
                <a:gd name="T49" fmla="*/ 172 h 182"/>
                <a:gd name="T50" fmla="*/ 16 w 86"/>
                <a:gd name="T51" fmla="*/ 172 h 182"/>
                <a:gd name="T52" fmla="*/ 22 w 86"/>
                <a:gd name="T53" fmla="*/ 172 h 182"/>
                <a:gd name="T54" fmla="*/ 20 w 86"/>
                <a:gd name="T55" fmla="*/ 174 h 182"/>
                <a:gd name="T56" fmla="*/ 24 w 86"/>
                <a:gd name="T57" fmla="*/ 178 h 182"/>
                <a:gd name="T58" fmla="*/ 28 w 86"/>
                <a:gd name="T59" fmla="*/ 182 h 182"/>
                <a:gd name="T60" fmla="*/ 36 w 86"/>
                <a:gd name="T61" fmla="*/ 182 h 182"/>
                <a:gd name="T62" fmla="*/ 44 w 86"/>
                <a:gd name="T63" fmla="*/ 178 h 182"/>
                <a:gd name="T64" fmla="*/ 50 w 86"/>
                <a:gd name="T65" fmla="*/ 164 h 182"/>
                <a:gd name="T66" fmla="*/ 58 w 86"/>
                <a:gd name="T67" fmla="*/ 134 h 182"/>
                <a:gd name="T68" fmla="*/ 58 w 86"/>
                <a:gd name="T69" fmla="*/ 126 h 182"/>
                <a:gd name="T70" fmla="*/ 60 w 86"/>
                <a:gd name="T71" fmla="*/ 120 h 182"/>
                <a:gd name="T72" fmla="*/ 66 w 86"/>
                <a:gd name="T73" fmla="*/ 108 h 182"/>
                <a:gd name="T74" fmla="*/ 72 w 86"/>
                <a:gd name="T75" fmla="*/ 82 h 182"/>
                <a:gd name="T76" fmla="*/ 78 w 86"/>
                <a:gd name="T77" fmla="*/ 54 h 182"/>
                <a:gd name="T78" fmla="*/ 78 w 86"/>
                <a:gd name="T79" fmla="*/ 50 h 182"/>
                <a:gd name="T80" fmla="*/ 82 w 86"/>
                <a:gd name="T81" fmla="*/ 40 h 182"/>
                <a:gd name="T82" fmla="*/ 84 w 86"/>
                <a:gd name="T83" fmla="*/ 28 h 182"/>
                <a:gd name="T84" fmla="*/ 84 w 86"/>
                <a:gd name="T85" fmla="*/ 20 h 182"/>
                <a:gd name="T86" fmla="*/ 86 w 86"/>
                <a:gd name="T87" fmla="*/ 12 h 182"/>
                <a:gd name="T88" fmla="*/ 86 w 86"/>
                <a:gd name="T89" fmla="*/ 4 h 182"/>
                <a:gd name="T90" fmla="*/ 78 w 86"/>
                <a:gd name="T91" fmla="*/ 0 h 1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182"/>
                <a:gd name="T140" fmla="*/ 86 w 86"/>
                <a:gd name="T141" fmla="*/ 182 h 1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182">
                  <a:moveTo>
                    <a:pt x="78" y="0"/>
                  </a:moveTo>
                  <a:lnTo>
                    <a:pt x="78" y="0"/>
                  </a:lnTo>
                  <a:lnTo>
                    <a:pt x="76" y="2"/>
                  </a:lnTo>
                  <a:lnTo>
                    <a:pt x="72" y="4"/>
                  </a:lnTo>
                  <a:lnTo>
                    <a:pt x="68" y="6"/>
                  </a:lnTo>
                  <a:lnTo>
                    <a:pt x="64" y="12"/>
                  </a:lnTo>
                  <a:lnTo>
                    <a:pt x="62" y="20"/>
                  </a:lnTo>
                  <a:lnTo>
                    <a:pt x="60" y="20"/>
                  </a:lnTo>
                  <a:lnTo>
                    <a:pt x="58" y="22"/>
                  </a:lnTo>
                  <a:lnTo>
                    <a:pt x="56" y="24"/>
                  </a:lnTo>
                  <a:lnTo>
                    <a:pt x="52" y="28"/>
                  </a:lnTo>
                  <a:lnTo>
                    <a:pt x="48" y="32"/>
                  </a:lnTo>
                  <a:lnTo>
                    <a:pt x="44" y="36"/>
                  </a:lnTo>
                  <a:lnTo>
                    <a:pt x="40" y="42"/>
                  </a:lnTo>
                  <a:lnTo>
                    <a:pt x="38" y="46"/>
                  </a:lnTo>
                  <a:lnTo>
                    <a:pt x="34" y="50"/>
                  </a:lnTo>
                  <a:lnTo>
                    <a:pt x="30" y="52"/>
                  </a:lnTo>
                  <a:lnTo>
                    <a:pt x="28" y="54"/>
                  </a:lnTo>
                  <a:lnTo>
                    <a:pt x="26" y="54"/>
                  </a:lnTo>
                  <a:lnTo>
                    <a:pt x="24" y="54"/>
                  </a:lnTo>
                  <a:lnTo>
                    <a:pt x="22" y="54"/>
                  </a:lnTo>
                  <a:lnTo>
                    <a:pt x="20" y="54"/>
                  </a:lnTo>
                  <a:lnTo>
                    <a:pt x="16" y="54"/>
                  </a:lnTo>
                  <a:lnTo>
                    <a:pt x="14" y="56"/>
                  </a:lnTo>
                  <a:lnTo>
                    <a:pt x="10" y="60"/>
                  </a:lnTo>
                  <a:lnTo>
                    <a:pt x="8" y="64"/>
                  </a:lnTo>
                  <a:lnTo>
                    <a:pt x="6" y="68"/>
                  </a:lnTo>
                  <a:lnTo>
                    <a:pt x="6" y="76"/>
                  </a:lnTo>
                  <a:lnTo>
                    <a:pt x="6" y="82"/>
                  </a:lnTo>
                  <a:lnTo>
                    <a:pt x="6" y="88"/>
                  </a:lnTo>
                  <a:lnTo>
                    <a:pt x="4" y="90"/>
                  </a:lnTo>
                  <a:lnTo>
                    <a:pt x="6" y="90"/>
                  </a:lnTo>
                  <a:lnTo>
                    <a:pt x="6" y="92"/>
                  </a:lnTo>
                  <a:lnTo>
                    <a:pt x="8" y="92"/>
                  </a:lnTo>
                  <a:lnTo>
                    <a:pt x="12" y="96"/>
                  </a:lnTo>
                  <a:lnTo>
                    <a:pt x="14" y="100"/>
                  </a:lnTo>
                  <a:lnTo>
                    <a:pt x="14" y="102"/>
                  </a:lnTo>
                  <a:lnTo>
                    <a:pt x="14" y="106"/>
                  </a:lnTo>
                  <a:lnTo>
                    <a:pt x="12" y="108"/>
                  </a:lnTo>
                  <a:lnTo>
                    <a:pt x="10" y="110"/>
                  </a:lnTo>
                  <a:lnTo>
                    <a:pt x="8" y="112"/>
                  </a:lnTo>
                  <a:lnTo>
                    <a:pt x="6" y="116"/>
                  </a:lnTo>
                  <a:lnTo>
                    <a:pt x="2" y="124"/>
                  </a:lnTo>
                  <a:lnTo>
                    <a:pt x="0" y="138"/>
                  </a:lnTo>
                  <a:lnTo>
                    <a:pt x="0" y="154"/>
                  </a:lnTo>
                  <a:lnTo>
                    <a:pt x="6" y="172"/>
                  </a:lnTo>
                  <a:lnTo>
                    <a:pt x="8" y="172"/>
                  </a:lnTo>
                  <a:lnTo>
                    <a:pt x="12" y="172"/>
                  </a:lnTo>
                  <a:lnTo>
                    <a:pt x="16" y="172"/>
                  </a:lnTo>
                  <a:lnTo>
                    <a:pt x="20" y="172"/>
                  </a:lnTo>
                  <a:lnTo>
                    <a:pt x="22" y="172"/>
                  </a:lnTo>
                  <a:lnTo>
                    <a:pt x="20" y="174"/>
                  </a:lnTo>
                  <a:lnTo>
                    <a:pt x="22" y="176"/>
                  </a:lnTo>
                  <a:lnTo>
                    <a:pt x="24" y="178"/>
                  </a:lnTo>
                  <a:lnTo>
                    <a:pt x="26" y="180"/>
                  </a:lnTo>
                  <a:lnTo>
                    <a:pt x="28" y="182"/>
                  </a:lnTo>
                  <a:lnTo>
                    <a:pt x="32" y="182"/>
                  </a:lnTo>
                  <a:lnTo>
                    <a:pt x="36" y="182"/>
                  </a:lnTo>
                  <a:lnTo>
                    <a:pt x="40" y="182"/>
                  </a:lnTo>
                  <a:lnTo>
                    <a:pt x="44" y="178"/>
                  </a:lnTo>
                  <a:lnTo>
                    <a:pt x="46" y="172"/>
                  </a:lnTo>
                  <a:lnTo>
                    <a:pt x="50" y="164"/>
                  </a:lnTo>
                  <a:lnTo>
                    <a:pt x="56" y="146"/>
                  </a:lnTo>
                  <a:lnTo>
                    <a:pt x="58" y="134"/>
                  </a:lnTo>
                  <a:lnTo>
                    <a:pt x="60" y="128"/>
                  </a:lnTo>
                  <a:lnTo>
                    <a:pt x="58" y="126"/>
                  </a:lnTo>
                  <a:lnTo>
                    <a:pt x="58" y="124"/>
                  </a:lnTo>
                  <a:lnTo>
                    <a:pt x="60" y="120"/>
                  </a:lnTo>
                  <a:lnTo>
                    <a:pt x="62" y="114"/>
                  </a:lnTo>
                  <a:lnTo>
                    <a:pt x="66" y="108"/>
                  </a:lnTo>
                  <a:lnTo>
                    <a:pt x="70" y="98"/>
                  </a:lnTo>
                  <a:lnTo>
                    <a:pt x="72" y="82"/>
                  </a:lnTo>
                  <a:lnTo>
                    <a:pt x="76" y="66"/>
                  </a:lnTo>
                  <a:lnTo>
                    <a:pt x="78" y="54"/>
                  </a:lnTo>
                  <a:lnTo>
                    <a:pt x="78" y="52"/>
                  </a:lnTo>
                  <a:lnTo>
                    <a:pt x="78" y="50"/>
                  </a:lnTo>
                  <a:lnTo>
                    <a:pt x="80" y="44"/>
                  </a:lnTo>
                  <a:lnTo>
                    <a:pt x="82" y="40"/>
                  </a:lnTo>
                  <a:lnTo>
                    <a:pt x="82" y="34"/>
                  </a:lnTo>
                  <a:lnTo>
                    <a:pt x="84" y="28"/>
                  </a:lnTo>
                  <a:lnTo>
                    <a:pt x="84" y="24"/>
                  </a:lnTo>
                  <a:lnTo>
                    <a:pt x="84" y="20"/>
                  </a:lnTo>
                  <a:lnTo>
                    <a:pt x="86" y="16"/>
                  </a:lnTo>
                  <a:lnTo>
                    <a:pt x="86" y="12"/>
                  </a:lnTo>
                  <a:lnTo>
                    <a:pt x="86" y="8"/>
                  </a:lnTo>
                  <a:lnTo>
                    <a:pt x="86" y="4"/>
                  </a:lnTo>
                  <a:lnTo>
                    <a:pt x="84" y="2"/>
                  </a:lnTo>
                  <a:lnTo>
                    <a:pt x="78"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6" name="Freeform 307">
              <a:extLst>
                <a:ext uri="{FF2B5EF4-FFF2-40B4-BE49-F238E27FC236}">
                  <a16:creationId xmlns:a16="http://schemas.microsoft.com/office/drawing/2014/main" xmlns="" id="{7B4F5449-91CE-4703-A9F1-1407098897E4}"/>
                </a:ext>
              </a:extLst>
            </p:cNvPr>
            <p:cNvSpPr>
              <a:spLocks/>
            </p:cNvSpPr>
            <p:nvPr/>
          </p:nvSpPr>
          <p:spPr bwMode="gray">
            <a:xfrm>
              <a:off x="2677" y="3726"/>
              <a:ext cx="58" cy="56"/>
            </a:xfrm>
            <a:custGeom>
              <a:avLst/>
              <a:gdLst>
                <a:gd name="T0" fmla="*/ 10 w 58"/>
                <a:gd name="T1" fmla="*/ 2 h 56"/>
                <a:gd name="T2" fmla="*/ 10 w 58"/>
                <a:gd name="T3" fmla="*/ 2 h 56"/>
                <a:gd name="T4" fmla="*/ 8 w 58"/>
                <a:gd name="T5" fmla="*/ 2 h 56"/>
                <a:gd name="T6" fmla="*/ 6 w 58"/>
                <a:gd name="T7" fmla="*/ 2 h 56"/>
                <a:gd name="T8" fmla="*/ 4 w 58"/>
                <a:gd name="T9" fmla="*/ 4 h 56"/>
                <a:gd name="T10" fmla="*/ 2 w 58"/>
                <a:gd name="T11" fmla="*/ 6 h 56"/>
                <a:gd name="T12" fmla="*/ 0 w 58"/>
                <a:gd name="T13" fmla="*/ 8 h 56"/>
                <a:gd name="T14" fmla="*/ 0 w 58"/>
                <a:gd name="T15" fmla="*/ 14 h 56"/>
                <a:gd name="T16" fmla="*/ 6 w 58"/>
                <a:gd name="T17" fmla="*/ 30 h 56"/>
                <a:gd name="T18" fmla="*/ 6 w 58"/>
                <a:gd name="T19" fmla="*/ 30 h 56"/>
                <a:gd name="T20" fmla="*/ 8 w 58"/>
                <a:gd name="T21" fmla="*/ 32 h 56"/>
                <a:gd name="T22" fmla="*/ 10 w 58"/>
                <a:gd name="T23" fmla="*/ 36 h 56"/>
                <a:gd name="T24" fmla="*/ 14 w 58"/>
                <a:gd name="T25" fmla="*/ 40 h 56"/>
                <a:gd name="T26" fmla="*/ 14 w 58"/>
                <a:gd name="T27" fmla="*/ 44 h 56"/>
                <a:gd name="T28" fmla="*/ 18 w 58"/>
                <a:gd name="T29" fmla="*/ 46 h 56"/>
                <a:gd name="T30" fmla="*/ 22 w 58"/>
                <a:gd name="T31" fmla="*/ 50 h 56"/>
                <a:gd name="T32" fmla="*/ 26 w 58"/>
                <a:gd name="T33" fmla="*/ 52 h 56"/>
                <a:gd name="T34" fmla="*/ 32 w 58"/>
                <a:gd name="T35" fmla="*/ 54 h 56"/>
                <a:gd name="T36" fmla="*/ 36 w 58"/>
                <a:gd name="T37" fmla="*/ 56 h 56"/>
                <a:gd name="T38" fmla="*/ 40 w 58"/>
                <a:gd name="T39" fmla="*/ 54 h 56"/>
                <a:gd name="T40" fmla="*/ 42 w 58"/>
                <a:gd name="T41" fmla="*/ 52 h 56"/>
                <a:gd name="T42" fmla="*/ 46 w 58"/>
                <a:gd name="T43" fmla="*/ 50 h 56"/>
                <a:gd name="T44" fmla="*/ 50 w 58"/>
                <a:gd name="T45" fmla="*/ 44 h 56"/>
                <a:gd name="T46" fmla="*/ 54 w 58"/>
                <a:gd name="T47" fmla="*/ 40 h 56"/>
                <a:gd name="T48" fmla="*/ 56 w 58"/>
                <a:gd name="T49" fmla="*/ 34 h 56"/>
                <a:gd name="T50" fmla="*/ 58 w 58"/>
                <a:gd name="T51" fmla="*/ 30 h 56"/>
                <a:gd name="T52" fmla="*/ 56 w 58"/>
                <a:gd name="T53" fmla="*/ 24 h 56"/>
                <a:gd name="T54" fmla="*/ 56 w 58"/>
                <a:gd name="T55" fmla="*/ 18 h 56"/>
                <a:gd name="T56" fmla="*/ 56 w 58"/>
                <a:gd name="T57" fmla="*/ 12 h 56"/>
                <a:gd name="T58" fmla="*/ 56 w 58"/>
                <a:gd name="T59" fmla="*/ 8 h 56"/>
                <a:gd name="T60" fmla="*/ 56 w 58"/>
                <a:gd name="T61" fmla="*/ 6 h 56"/>
                <a:gd name="T62" fmla="*/ 54 w 58"/>
                <a:gd name="T63" fmla="*/ 6 h 56"/>
                <a:gd name="T64" fmla="*/ 52 w 58"/>
                <a:gd name="T65" fmla="*/ 4 h 56"/>
                <a:gd name="T66" fmla="*/ 50 w 58"/>
                <a:gd name="T67" fmla="*/ 2 h 56"/>
                <a:gd name="T68" fmla="*/ 46 w 58"/>
                <a:gd name="T69" fmla="*/ 0 h 56"/>
                <a:gd name="T70" fmla="*/ 42 w 58"/>
                <a:gd name="T71" fmla="*/ 0 h 56"/>
                <a:gd name="T72" fmla="*/ 40 w 58"/>
                <a:gd name="T73" fmla="*/ 0 h 56"/>
                <a:gd name="T74" fmla="*/ 38 w 58"/>
                <a:gd name="T75" fmla="*/ 2 h 56"/>
                <a:gd name="T76" fmla="*/ 36 w 58"/>
                <a:gd name="T77" fmla="*/ 4 h 56"/>
                <a:gd name="T78" fmla="*/ 34 w 58"/>
                <a:gd name="T79" fmla="*/ 8 h 56"/>
                <a:gd name="T80" fmla="*/ 32 w 58"/>
                <a:gd name="T81" fmla="*/ 10 h 56"/>
                <a:gd name="T82" fmla="*/ 32 w 58"/>
                <a:gd name="T83" fmla="*/ 10 h 56"/>
                <a:gd name="T84" fmla="*/ 16 w 58"/>
                <a:gd name="T85" fmla="*/ 2 h 56"/>
                <a:gd name="T86" fmla="*/ 10 w 58"/>
                <a:gd name="T87" fmla="*/ 2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8"/>
                <a:gd name="T133" fmla="*/ 0 h 56"/>
                <a:gd name="T134" fmla="*/ 58 w 58"/>
                <a:gd name="T135" fmla="*/ 56 h 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8" h="56">
                  <a:moveTo>
                    <a:pt x="10" y="2"/>
                  </a:moveTo>
                  <a:lnTo>
                    <a:pt x="10" y="2"/>
                  </a:lnTo>
                  <a:lnTo>
                    <a:pt x="8" y="2"/>
                  </a:lnTo>
                  <a:lnTo>
                    <a:pt x="6" y="2"/>
                  </a:lnTo>
                  <a:lnTo>
                    <a:pt x="4" y="4"/>
                  </a:lnTo>
                  <a:lnTo>
                    <a:pt x="2" y="6"/>
                  </a:lnTo>
                  <a:lnTo>
                    <a:pt x="0" y="8"/>
                  </a:lnTo>
                  <a:lnTo>
                    <a:pt x="0" y="14"/>
                  </a:lnTo>
                  <a:lnTo>
                    <a:pt x="6" y="30"/>
                  </a:lnTo>
                  <a:lnTo>
                    <a:pt x="8" y="32"/>
                  </a:lnTo>
                  <a:lnTo>
                    <a:pt x="10" y="36"/>
                  </a:lnTo>
                  <a:lnTo>
                    <a:pt x="14" y="40"/>
                  </a:lnTo>
                  <a:lnTo>
                    <a:pt x="14" y="44"/>
                  </a:lnTo>
                  <a:lnTo>
                    <a:pt x="18" y="46"/>
                  </a:lnTo>
                  <a:lnTo>
                    <a:pt x="22" y="50"/>
                  </a:lnTo>
                  <a:lnTo>
                    <a:pt x="26" y="52"/>
                  </a:lnTo>
                  <a:lnTo>
                    <a:pt x="32" y="54"/>
                  </a:lnTo>
                  <a:lnTo>
                    <a:pt x="36" y="56"/>
                  </a:lnTo>
                  <a:lnTo>
                    <a:pt x="40" y="54"/>
                  </a:lnTo>
                  <a:lnTo>
                    <a:pt x="42" y="52"/>
                  </a:lnTo>
                  <a:lnTo>
                    <a:pt x="46" y="50"/>
                  </a:lnTo>
                  <a:lnTo>
                    <a:pt x="50" y="44"/>
                  </a:lnTo>
                  <a:lnTo>
                    <a:pt x="54" y="40"/>
                  </a:lnTo>
                  <a:lnTo>
                    <a:pt x="56" y="34"/>
                  </a:lnTo>
                  <a:lnTo>
                    <a:pt x="58" y="30"/>
                  </a:lnTo>
                  <a:lnTo>
                    <a:pt x="56" y="24"/>
                  </a:lnTo>
                  <a:lnTo>
                    <a:pt x="56" y="18"/>
                  </a:lnTo>
                  <a:lnTo>
                    <a:pt x="56" y="12"/>
                  </a:lnTo>
                  <a:lnTo>
                    <a:pt x="56" y="8"/>
                  </a:lnTo>
                  <a:lnTo>
                    <a:pt x="56" y="6"/>
                  </a:lnTo>
                  <a:lnTo>
                    <a:pt x="54" y="6"/>
                  </a:lnTo>
                  <a:lnTo>
                    <a:pt x="52" y="4"/>
                  </a:lnTo>
                  <a:lnTo>
                    <a:pt x="50" y="2"/>
                  </a:lnTo>
                  <a:lnTo>
                    <a:pt x="46" y="0"/>
                  </a:lnTo>
                  <a:lnTo>
                    <a:pt x="42" y="0"/>
                  </a:lnTo>
                  <a:lnTo>
                    <a:pt x="40" y="0"/>
                  </a:lnTo>
                  <a:lnTo>
                    <a:pt x="38" y="2"/>
                  </a:lnTo>
                  <a:lnTo>
                    <a:pt x="36" y="4"/>
                  </a:lnTo>
                  <a:lnTo>
                    <a:pt x="34" y="8"/>
                  </a:lnTo>
                  <a:lnTo>
                    <a:pt x="32" y="10"/>
                  </a:lnTo>
                  <a:lnTo>
                    <a:pt x="16" y="2"/>
                  </a:lnTo>
                  <a:lnTo>
                    <a:pt x="10"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7" name="Freeform 308">
              <a:extLst>
                <a:ext uri="{FF2B5EF4-FFF2-40B4-BE49-F238E27FC236}">
                  <a16:creationId xmlns:a16="http://schemas.microsoft.com/office/drawing/2014/main" xmlns="" id="{CDD1B1A7-B491-4169-B7FF-4F43AB9BF4D1}"/>
                </a:ext>
              </a:extLst>
            </p:cNvPr>
            <p:cNvSpPr>
              <a:spLocks/>
            </p:cNvSpPr>
            <p:nvPr/>
          </p:nvSpPr>
          <p:spPr bwMode="gray">
            <a:xfrm>
              <a:off x="2731" y="3138"/>
              <a:ext cx="70" cy="54"/>
            </a:xfrm>
            <a:custGeom>
              <a:avLst/>
              <a:gdLst>
                <a:gd name="T0" fmla="*/ 2 w 70"/>
                <a:gd name="T1" fmla="*/ 44 h 54"/>
                <a:gd name="T2" fmla="*/ 34 w 70"/>
                <a:gd name="T3" fmla="*/ 28 h 54"/>
                <a:gd name="T4" fmla="*/ 34 w 70"/>
                <a:gd name="T5" fmla="*/ 28 h 54"/>
                <a:gd name="T6" fmla="*/ 38 w 70"/>
                <a:gd name="T7" fmla="*/ 26 h 54"/>
                <a:gd name="T8" fmla="*/ 40 w 70"/>
                <a:gd name="T9" fmla="*/ 22 h 54"/>
                <a:gd name="T10" fmla="*/ 44 w 70"/>
                <a:gd name="T11" fmla="*/ 18 h 54"/>
                <a:gd name="T12" fmla="*/ 48 w 70"/>
                <a:gd name="T13" fmla="*/ 14 h 54"/>
                <a:gd name="T14" fmla="*/ 52 w 70"/>
                <a:gd name="T15" fmla="*/ 10 h 54"/>
                <a:gd name="T16" fmla="*/ 54 w 70"/>
                <a:gd name="T17" fmla="*/ 4 h 54"/>
                <a:gd name="T18" fmla="*/ 54 w 70"/>
                <a:gd name="T19" fmla="*/ 0 h 54"/>
                <a:gd name="T20" fmla="*/ 64 w 70"/>
                <a:gd name="T21" fmla="*/ 0 h 54"/>
                <a:gd name="T22" fmla="*/ 70 w 70"/>
                <a:gd name="T23" fmla="*/ 8 h 54"/>
                <a:gd name="T24" fmla="*/ 68 w 70"/>
                <a:gd name="T25" fmla="*/ 12 h 54"/>
                <a:gd name="T26" fmla="*/ 64 w 70"/>
                <a:gd name="T27" fmla="*/ 22 h 54"/>
                <a:gd name="T28" fmla="*/ 56 w 70"/>
                <a:gd name="T29" fmla="*/ 32 h 54"/>
                <a:gd name="T30" fmla="*/ 46 w 70"/>
                <a:gd name="T31" fmla="*/ 42 h 54"/>
                <a:gd name="T32" fmla="*/ 28 w 70"/>
                <a:gd name="T33" fmla="*/ 50 h 54"/>
                <a:gd name="T34" fmla="*/ 16 w 70"/>
                <a:gd name="T35" fmla="*/ 54 h 54"/>
                <a:gd name="T36" fmla="*/ 10 w 70"/>
                <a:gd name="T37" fmla="*/ 54 h 54"/>
                <a:gd name="T38" fmla="*/ 10 w 70"/>
                <a:gd name="T39" fmla="*/ 54 h 54"/>
                <a:gd name="T40" fmla="*/ 8 w 70"/>
                <a:gd name="T41" fmla="*/ 54 h 54"/>
                <a:gd name="T42" fmla="*/ 6 w 70"/>
                <a:gd name="T43" fmla="*/ 54 h 54"/>
                <a:gd name="T44" fmla="*/ 4 w 70"/>
                <a:gd name="T45" fmla="*/ 52 h 54"/>
                <a:gd name="T46" fmla="*/ 2 w 70"/>
                <a:gd name="T47" fmla="*/ 52 h 54"/>
                <a:gd name="T48" fmla="*/ 0 w 70"/>
                <a:gd name="T49" fmla="*/ 50 h 54"/>
                <a:gd name="T50" fmla="*/ 0 w 70"/>
                <a:gd name="T51" fmla="*/ 48 h 54"/>
                <a:gd name="T52" fmla="*/ 2 w 70"/>
                <a:gd name="T53" fmla="*/ 44 h 5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
                <a:gd name="T82" fmla="*/ 0 h 54"/>
                <a:gd name="T83" fmla="*/ 70 w 70"/>
                <a:gd name="T84" fmla="*/ 54 h 5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 h="54">
                  <a:moveTo>
                    <a:pt x="2" y="44"/>
                  </a:moveTo>
                  <a:lnTo>
                    <a:pt x="34" y="28"/>
                  </a:lnTo>
                  <a:lnTo>
                    <a:pt x="38" y="26"/>
                  </a:lnTo>
                  <a:lnTo>
                    <a:pt x="40" y="22"/>
                  </a:lnTo>
                  <a:lnTo>
                    <a:pt x="44" y="18"/>
                  </a:lnTo>
                  <a:lnTo>
                    <a:pt x="48" y="14"/>
                  </a:lnTo>
                  <a:lnTo>
                    <a:pt x="52" y="10"/>
                  </a:lnTo>
                  <a:lnTo>
                    <a:pt x="54" y="4"/>
                  </a:lnTo>
                  <a:lnTo>
                    <a:pt x="54" y="0"/>
                  </a:lnTo>
                  <a:lnTo>
                    <a:pt x="64" y="0"/>
                  </a:lnTo>
                  <a:lnTo>
                    <a:pt x="70" y="8"/>
                  </a:lnTo>
                  <a:lnTo>
                    <a:pt x="68" y="12"/>
                  </a:lnTo>
                  <a:lnTo>
                    <a:pt x="64" y="22"/>
                  </a:lnTo>
                  <a:lnTo>
                    <a:pt x="56" y="32"/>
                  </a:lnTo>
                  <a:lnTo>
                    <a:pt x="46" y="42"/>
                  </a:lnTo>
                  <a:lnTo>
                    <a:pt x="28" y="50"/>
                  </a:lnTo>
                  <a:lnTo>
                    <a:pt x="16" y="54"/>
                  </a:lnTo>
                  <a:lnTo>
                    <a:pt x="10" y="54"/>
                  </a:lnTo>
                  <a:lnTo>
                    <a:pt x="8" y="54"/>
                  </a:lnTo>
                  <a:lnTo>
                    <a:pt x="6" y="54"/>
                  </a:lnTo>
                  <a:lnTo>
                    <a:pt x="4" y="52"/>
                  </a:lnTo>
                  <a:lnTo>
                    <a:pt x="2" y="52"/>
                  </a:lnTo>
                  <a:lnTo>
                    <a:pt x="0" y="50"/>
                  </a:lnTo>
                  <a:lnTo>
                    <a:pt x="0" y="48"/>
                  </a:lnTo>
                  <a:lnTo>
                    <a:pt x="2" y="4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8" name="Freeform 309">
              <a:extLst>
                <a:ext uri="{FF2B5EF4-FFF2-40B4-BE49-F238E27FC236}">
                  <a16:creationId xmlns:a16="http://schemas.microsoft.com/office/drawing/2014/main" xmlns="" id="{69D43907-2D0C-45CE-80BE-035E5B3855B5}"/>
                </a:ext>
              </a:extLst>
            </p:cNvPr>
            <p:cNvSpPr>
              <a:spLocks/>
            </p:cNvSpPr>
            <p:nvPr/>
          </p:nvSpPr>
          <p:spPr bwMode="gray">
            <a:xfrm>
              <a:off x="2957" y="3706"/>
              <a:ext cx="74" cy="110"/>
            </a:xfrm>
            <a:custGeom>
              <a:avLst/>
              <a:gdLst>
                <a:gd name="T0" fmla="*/ 8 w 74"/>
                <a:gd name="T1" fmla="*/ 0 h 110"/>
                <a:gd name="T2" fmla="*/ 4 w 74"/>
                <a:gd name="T3" fmla="*/ 2 h 110"/>
                <a:gd name="T4" fmla="*/ 2 w 74"/>
                <a:gd name="T5" fmla="*/ 4 h 110"/>
                <a:gd name="T6" fmla="*/ 2 w 74"/>
                <a:gd name="T7" fmla="*/ 12 h 110"/>
                <a:gd name="T8" fmla="*/ 8 w 74"/>
                <a:gd name="T9" fmla="*/ 20 h 110"/>
                <a:gd name="T10" fmla="*/ 14 w 74"/>
                <a:gd name="T11" fmla="*/ 30 h 110"/>
                <a:gd name="T12" fmla="*/ 20 w 74"/>
                <a:gd name="T13" fmla="*/ 38 h 110"/>
                <a:gd name="T14" fmla="*/ 22 w 74"/>
                <a:gd name="T15" fmla="*/ 40 h 110"/>
                <a:gd name="T16" fmla="*/ 22 w 74"/>
                <a:gd name="T17" fmla="*/ 54 h 110"/>
                <a:gd name="T18" fmla="*/ 18 w 74"/>
                <a:gd name="T19" fmla="*/ 74 h 110"/>
                <a:gd name="T20" fmla="*/ 18 w 74"/>
                <a:gd name="T21" fmla="*/ 78 h 110"/>
                <a:gd name="T22" fmla="*/ 22 w 74"/>
                <a:gd name="T23" fmla="*/ 84 h 110"/>
                <a:gd name="T24" fmla="*/ 28 w 74"/>
                <a:gd name="T25" fmla="*/ 92 h 110"/>
                <a:gd name="T26" fmla="*/ 32 w 74"/>
                <a:gd name="T27" fmla="*/ 102 h 110"/>
                <a:gd name="T28" fmla="*/ 36 w 74"/>
                <a:gd name="T29" fmla="*/ 110 h 110"/>
                <a:gd name="T30" fmla="*/ 38 w 74"/>
                <a:gd name="T31" fmla="*/ 110 h 110"/>
                <a:gd name="T32" fmla="*/ 40 w 74"/>
                <a:gd name="T33" fmla="*/ 102 h 110"/>
                <a:gd name="T34" fmla="*/ 46 w 74"/>
                <a:gd name="T35" fmla="*/ 90 h 110"/>
                <a:gd name="T36" fmla="*/ 54 w 74"/>
                <a:gd name="T37" fmla="*/ 82 h 110"/>
                <a:gd name="T38" fmla="*/ 60 w 74"/>
                <a:gd name="T39" fmla="*/ 78 h 110"/>
                <a:gd name="T40" fmla="*/ 66 w 74"/>
                <a:gd name="T41" fmla="*/ 68 h 110"/>
                <a:gd name="T42" fmla="*/ 70 w 74"/>
                <a:gd name="T43" fmla="*/ 58 h 110"/>
                <a:gd name="T44" fmla="*/ 72 w 74"/>
                <a:gd name="T45" fmla="*/ 50 h 110"/>
                <a:gd name="T46" fmla="*/ 72 w 74"/>
                <a:gd name="T47" fmla="*/ 50 h 110"/>
                <a:gd name="T48" fmla="*/ 64 w 74"/>
                <a:gd name="T49" fmla="*/ 52 h 110"/>
                <a:gd name="T50" fmla="*/ 54 w 74"/>
                <a:gd name="T51" fmla="*/ 52 h 110"/>
                <a:gd name="T52" fmla="*/ 46 w 74"/>
                <a:gd name="T53" fmla="*/ 48 h 110"/>
                <a:gd name="T54" fmla="*/ 38 w 74"/>
                <a:gd name="T55" fmla="*/ 40 h 110"/>
                <a:gd name="T56" fmla="*/ 34 w 74"/>
                <a:gd name="T57" fmla="*/ 32 h 110"/>
                <a:gd name="T58" fmla="*/ 32 w 74"/>
                <a:gd name="T59" fmla="*/ 28 h 110"/>
                <a:gd name="T60" fmla="*/ 18 w 74"/>
                <a:gd name="T61" fmla="*/ 10 h 110"/>
                <a:gd name="T62" fmla="*/ 18 w 74"/>
                <a:gd name="T63" fmla="*/ 6 h 110"/>
                <a:gd name="T64" fmla="*/ 12 w 74"/>
                <a:gd name="T65" fmla="*/ 2 h 1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4"/>
                <a:gd name="T100" fmla="*/ 0 h 110"/>
                <a:gd name="T101" fmla="*/ 74 w 74"/>
                <a:gd name="T102" fmla="*/ 110 h 1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4" h="110">
                  <a:moveTo>
                    <a:pt x="10" y="0"/>
                  </a:moveTo>
                  <a:lnTo>
                    <a:pt x="8" y="0"/>
                  </a:lnTo>
                  <a:lnTo>
                    <a:pt x="6" y="2"/>
                  </a:lnTo>
                  <a:lnTo>
                    <a:pt x="4" y="2"/>
                  </a:lnTo>
                  <a:lnTo>
                    <a:pt x="2" y="2"/>
                  </a:lnTo>
                  <a:lnTo>
                    <a:pt x="2" y="4"/>
                  </a:lnTo>
                  <a:lnTo>
                    <a:pt x="0" y="8"/>
                  </a:lnTo>
                  <a:lnTo>
                    <a:pt x="2" y="12"/>
                  </a:lnTo>
                  <a:lnTo>
                    <a:pt x="4" y="16"/>
                  </a:lnTo>
                  <a:lnTo>
                    <a:pt x="8" y="20"/>
                  </a:lnTo>
                  <a:lnTo>
                    <a:pt x="10" y="26"/>
                  </a:lnTo>
                  <a:lnTo>
                    <a:pt x="14" y="30"/>
                  </a:lnTo>
                  <a:lnTo>
                    <a:pt x="16" y="34"/>
                  </a:lnTo>
                  <a:lnTo>
                    <a:pt x="20" y="38"/>
                  </a:lnTo>
                  <a:lnTo>
                    <a:pt x="22" y="40"/>
                  </a:lnTo>
                  <a:lnTo>
                    <a:pt x="22" y="44"/>
                  </a:lnTo>
                  <a:lnTo>
                    <a:pt x="22" y="54"/>
                  </a:lnTo>
                  <a:lnTo>
                    <a:pt x="20" y="64"/>
                  </a:lnTo>
                  <a:lnTo>
                    <a:pt x="18" y="74"/>
                  </a:lnTo>
                  <a:lnTo>
                    <a:pt x="18" y="78"/>
                  </a:lnTo>
                  <a:lnTo>
                    <a:pt x="18" y="80"/>
                  </a:lnTo>
                  <a:lnTo>
                    <a:pt x="22" y="84"/>
                  </a:lnTo>
                  <a:lnTo>
                    <a:pt x="24" y="88"/>
                  </a:lnTo>
                  <a:lnTo>
                    <a:pt x="28" y="92"/>
                  </a:lnTo>
                  <a:lnTo>
                    <a:pt x="30" y="96"/>
                  </a:lnTo>
                  <a:lnTo>
                    <a:pt x="32" y="102"/>
                  </a:lnTo>
                  <a:lnTo>
                    <a:pt x="34" y="106"/>
                  </a:lnTo>
                  <a:lnTo>
                    <a:pt x="36" y="110"/>
                  </a:lnTo>
                  <a:lnTo>
                    <a:pt x="38" y="110"/>
                  </a:lnTo>
                  <a:lnTo>
                    <a:pt x="38" y="106"/>
                  </a:lnTo>
                  <a:lnTo>
                    <a:pt x="40" y="102"/>
                  </a:lnTo>
                  <a:lnTo>
                    <a:pt x="44" y="96"/>
                  </a:lnTo>
                  <a:lnTo>
                    <a:pt x="46" y="90"/>
                  </a:lnTo>
                  <a:lnTo>
                    <a:pt x="50" y="86"/>
                  </a:lnTo>
                  <a:lnTo>
                    <a:pt x="54" y="82"/>
                  </a:lnTo>
                  <a:lnTo>
                    <a:pt x="56" y="80"/>
                  </a:lnTo>
                  <a:lnTo>
                    <a:pt x="60" y="78"/>
                  </a:lnTo>
                  <a:lnTo>
                    <a:pt x="64" y="74"/>
                  </a:lnTo>
                  <a:lnTo>
                    <a:pt x="66" y="68"/>
                  </a:lnTo>
                  <a:lnTo>
                    <a:pt x="68" y="64"/>
                  </a:lnTo>
                  <a:lnTo>
                    <a:pt x="70" y="58"/>
                  </a:lnTo>
                  <a:lnTo>
                    <a:pt x="72" y="54"/>
                  </a:lnTo>
                  <a:lnTo>
                    <a:pt x="72" y="50"/>
                  </a:lnTo>
                  <a:lnTo>
                    <a:pt x="74" y="50"/>
                  </a:lnTo>
                  <a:lnTo>
                    <a:pt x="72" y="50"/>
                  </a:lnTo>
                  <a:lnTo>
                    <a:pt x="68" y="50"/>
                  </a:lnTo>
                  <a:lnTo>
                    <a:pt x="64" y="52"/>
                  </a:lnTo>
                  <a:lnTo>
                    <a:pt x="58" y="52"/>
                  </a:lnTo>
                  <a:lnTo>
                    <a:pt x="54" y="52"/>
                  </a:lnTo>
                  <a:lnTo>
                    <a:pt x="48" y="50"/>
                  </a:lnTo>
                  <a:lnTo>
                    <a:pt x="46" y="48"/>
                  </a:lnTo>
                  <a:lnTo>
                    <a:pt x="42" y="44"/>
                  </a:lnTo>
                  <a:lnTo>
                    <a:pt x="38" y="40"/>
                  </a:lnTo>
                  <a:lnTo>
                    <a:pt x="36" y="36"/>
                  </a:lnTo>
                  <a:lnTo>
                    <a:pt x="34" y="32"/>
                  </a:lnTo>
                  <a:lnTo>
                    <a:pt x="32" y="30"/>
                  </a:lnTo>
                  <a:lnTo>
                    <a:pt x="32" y="28"/>
                  </a:lnTo>
                  <a:lnTo>
                    <a:pt x="18" y="10"/>
                  </a:lnTo>
                  <a:lnTo>
                    <a:pt x="18" y="8"/>
                  </a:lnTo>
                  <a:lnTo>
                    <a:pt x="18" y="6"/>
                  </a:lnTo>
                  <a:lnTo>
                    <a:pt x="16" y="2"/>
                  </a:lnTo>
                  <a:lnTo>
                    <a:pt x="12" y="2"/>
                  </a:lnTo>
                  <a:lnTo>
                    <a:pt x="1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19" name="Freeform 310">
              <a:extLst>
                <a:ext uri="{FF2B5EF4-FFF2-40B4-BE49-F238E27FC236}">
                  <a16:creationId xmlns:a16="http://schemas.microsoft.com/office/drawing/2014/main" xmlns="" id="{9A2638AD-C3FF-4D54-82BE-A1F19BC808B6}"/>
                </a:ext>
              </a:extLst>
            </p:cNvPr>
            <p:cNvSpPr>
              <a:spLocks/>
            </p:cNvSpPr>
            <p:nvPr/>
          </p:nvSpPr>
          <p:spPr bwMode="gray">
            <a:xfrm>
              <a:off x="2887" y="3810"/>
              <a:ext cx="92" cy="104"/>
            </a:xfrm>
            <a:custGeom>
              <a:avLst/>
              <a:gdLst>
                <a:gd name="T0" fmla="*/ 4 w 92"/>
                <a:gd name="T1" fmla="*/ 80 h 104"/>
                <a:gd name="T2" fmla="*/ 4 w 92"/>
                <a:gd name="T3" fmla="*/ 80 h 104"/>
                <a:gd name="T4" fmla="*/ 2 w 92"/>
                <a:gd name="T5" fmla="*/ 82 h 104"/>
                <a:gd name="T6" fmla="*/ 0 w 92"/>
                <a:gd name="T7" fmla="*/ 84 h 104"/>
                <a:gd name="T8" fmla="*/ 0 w 92"/>
                <a:gd name="T9" fmla="*/ 88 h 104"/>
                <a:gd name="T10" fmla="*/ 0 w 92"/>
                <a:gd name="T11" fmla="*/ 90 h 104"/>
                <a:gd name="T12" fmla="*/ 0 w 92"/>
                <a:gd name="T13" fmla="*/ 94 h 104"/>
                <a:gd name="T14" fmla="*/ 4 w 92"/>
                <a:gd name="T15" fmla="*/ 96 h 104"/>
                <a:gd name="T16" fmla="*/ 10 w 92"/>
                <a:gd name="T17" fmla="*/ 98 h 104"/>
                <a:gd name="T18" fmla="*/ 16 w 92"/>
                <a:gd name="T19" fmla="*/ 100 h 104"/>
                <a:gd name="T20" fmla="*/ 22 w 92"/>
                <a:gd name="T21" fmla="*/ 102 h 104"/>
                <a:gd name="T22" fmla="*/ 28 w 92"/>
                <a:gd name="T23" fmla="*/ 104 h 104"/>
                <a:gd name="T24" fmla="*/ 34 w 92"/>
                <a:gd name="T25" fmla="*/ 104 h 104"/>
                <a:gd name="T26" fmla="*/ 36 w 92"/>
                <a:gd name="T27" fmla="*/ 104 h 104"/>
                <a:gd name="T28" fmla="*/ 40 w 92"/>
                <a:gd name="T29" fmla="*/ 102 h 104"/>
                <a:gd name="T30" fmla="*/ 44 w 92"/>
                <a:gd name="T31" fmla="*/ 98 h 104"/>
                <a:gd name="T32" fmla="*/ 48 w 92"/>
                <a:gd name="T33" fmla="*/ 94 h 104"/>
                <a:gd name="T34" fmla="*/ 50 w 92"/>
                <a:gd name="T35" fmla="*/ 90 h 104"/>
                <a:gd name="T36" fmla="*/ 52 w 92"/>
                <a:gd name="T37" fmla="*/ 86 h 104"/>
                <a:gd name="T38" fmla="*/ 52 w 92"/>
                <a:gd name="T39" fmla="*/ 82 h 104"/>
                <a:gd name="T40" fmla="*/ 52 w 92"/>
                <a:gd name="T41" fmla="*/ 78 h 104"/>
                <a:gd name="T42" fmla="*/ 50 w 92"/>
                <a:gd name="T43" fmla="*/ 74 h 104"/>
                <a:gd name="T44" fmla="*/ 52 w 92"/>
                <a:gd name="T45" fmla="*/ 70 h 104"/>
                <a:gd name="T46" fmla="*/ 54 w 92"/>
                <a:gd name="T47" fmla="*/ 66 h 104"/>
                <a:gd name="T48" fmla="*/ 58 w 92"/>
                <a:gd name="T49" fmla="*/ 64 h 104"/>
                <a:gd name="T50" fmla="*/ 62 w 92"/>
                <a:gd name="T51" fmla="*/ 60 h 104"/>
                <a:gd name="T52" fmla="*/ 66 w 92"/>
                <a:gd name="T53" fmla="*/ 54 h 104"/>
                <a:gd name="T54" fmla="*/ 70 w 92"/>
                <a:gd name="T55" fmla="*/ 50 h 104"/>
                <a:gd name="T56" fmla="*/ 72 w 92"/>
                <a:gd name="T57" fmla="*/ 46 h 104"/>
                <a:gd name="T58" fmla="*/ 74 w 92"/>
                <a:gd name="T59" fmla="*/ 44 h 104"/>
                <a:gd name="T60" fmla="*/ 74 w 92"/>
                <a:gd name="T61" fmla="*/ 42 h 104"/>
                <a:gd name="T62" fmla="*/ 80 w 92"/>
                <a:gd name="T63" fmla="*/ 30 h 104"/>
                <a:gd name="T64" fmla="*/ 82 w 92"/>
                <a:gd name="T65" fmla="*/ 28 h 104"/>
                <a:gd name="T66" fmla="*/ 84 w 92"/>
                <a:gd name="T67" fmla="*/ 26 h 104"/>
                <a:gd name="T68" fmla="*/ 86 w 92"/>
                <a:gd name="T69" fmla="*/ 24 h 104"/>
                <a:gd name="T70" fmla="*/ 88 w 92"/>
                <a:gd name="T71" fmla="*/ 20 h 104"/>
                <a:gd name="T72" fmla="*/ 90 w 92"/>
                <a:gd name="T73" fmla="*/ 16 h 104"/>
                <a:gd name="T74" fmla="*/ 92 w 92"/>
                <a:gd name="T75" fmla="*/ 12 h 104"/>
                <a:gd name="T76" fmla="*/ 92 w 92"/>
                <a:gd name="T77" fmla="*/ 8 h 104"/>
                <a:gd name="T78" fmla="*/ 90 w 92"/>
                <a:gd name="T79" fmla="*/ 6 h 104"/>
                <a:gd name="T80" fmla="*/ 86 w 92"/>
                <a:gd name="T81" fmla="*/ 4 h 104"/>
                <a:gd name="T82" fmla="*/ 82 w 92"/>
                <a:gd name="T83" fmla="*/ 2 h 104"/>
                <a:gd name="T84" fmla="*/ 78 w 92"/>
                <a:gd name="T85" fmla="*/ 0 h 104"/>
                <a:gd name="T86" fmla="*/ 74 w 92"/>
                <a:gd name="T87" fmla="*/ 0 h 104"/>
                <a:gd name="T88" fmla="*/ 70 w 92"/>
                <a:gd name="T89" fmla="*/ 0 h 104"/>
                <a:gd name="T90" fmla="*/ 68 w 92"/>
                <a:gd name="T91" fmla="*/ 2 h 104"/>
                <a:gd name="T92" fmla="*/ 66 w 92"/>
                <a:gd name="T93" fmla="*/ 4 h 104"/>
                <a:gd name="T94" fmla="*/ 64 w 92"/>
                <a:gd name="T95" fmla="*/ 8 h 104"/>
                <a:gd name="T96" fmla="*/ 62 w 92"/>
                <a:gd name="T97" fmla="*/ 10 h 104"/>
                <a:gd name="T98" fmla="*/ 60 w 92"/>
                <a:gd name="T99" fmla="*/ 12 h 104"/>
                <a:gd name="T100" fmla="*/ 60 w 92"/>
                <a:gd name="T101" fmla="*/ 12 h 104"/>
                <a:gd name="T102" fmla="*/ 58 w 92"/>
                <a:gd name="T103" fmla="*/ 26 h 104"/>
                <a:gd name="T104" fmla="*/ 42 w 92"/>
                <a:gd name="T105" fmla="*/ 36 h 104"/>
                <a:gd name="T106" fmla="*/ 32 w 92"/>
                <a:gd name="T107" fmla="*/ 44 h 104"/>
                <a:gd name="T108" fmla="*/ 20 w 92"/>
                <a:gd name="T109" fmla="*/ 62 h 104"/>
                <a:gd name="T110" fmla="*/ 14 w 92"/>
                <a:gd name="T111" fmla="*/ 72 h 104"/>
                <a:gd name="T112" fmla="*/ 14 w 92"/>
                <a:gd name="T113" fmla="*/ 72 h 104"/>
                <a:gd name="T114" fmla="*/ 12 w 92"/>
                <a:gd name="T115" fmla="*/ 72 h 104"/>
                <a:gd name="T116" fmla="*/ 8 w 92"/>
                <a:gd name="T117" fmla="*/ 72 h 104"/>
                <a:gd name="T118" fmla="*/ 6 w 92"/>
                <a:gd name="T119" fmla="*/ 76 h 104"/>
                <a:gd name="T120" fmla="*/ 4 w 92"/>
                <a:gd name="T121" fmla="*/ 80 h 1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2"/>
                <a:gd name="T184" fmla="*/ 0 h 104"/>
                <a:gd name="T185" fmla="*/ 92 w 92"/>
                <a:gd name="T186" fmla="*/ 104 h 1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2" h="104">
                  <a:moveTo>
                    <a:pt x="4" y="80"/>
                  </a:moveTo>
                  <a:lnTo>
                    <a:pt x="4" y="80"/>
                  </a:lnTo>
                  <a:lnTo>
                    <a:pt x="2" y="82"/>
                  </a:lnTo>
                  <a:lnTo>
                    <a:pt x="0" y="84"/>
                  </a:lnTo>
                  <a:lnTo>
                    <a:pt x="0" y="88"/>
                  </a:lnTo>
                  <a:lnTo>
                    <a:pt x="0" y="90"/>
                  </a:lnTo>
                  <a:lnTo>
                    <a:pt x="0" y="94"/>
                  </a:lnTo>
                  <a:lnTo>
                    <a:pt x="4" y="96"/>
                  </a:lnTo>
                  <a:lnTo>
                    <a:pt x="10" y="98"/>
                  </a:lnTo>
                  <a:lnTo>
                    <a:pt x="16" y="100"/>
                  </a:lnTo>
                  <a:lnTo>
                    <a:pt x="22" y="102"/>
                  </a:lnTo>
                  <a:lnTo>
                    <a:pt x="28" y="104"/>
                  </a:lnTo>
                  <a:lnTo>
                    <a:pt x="34" y="104"/>
                  </a:lnTo>
                  <a:lnTo>
                    <a:pt x="36" y="104"/>
                  </a:lnTo>
                  <a:lnTo>
                    <a:pt x="40" y="102"/>
                  </a:lnTo>
                  <a:lnTo>
                    <a:pt x="44" y="98"/>
                  </a:lnTo>
                  <a:lnTo>
                    <a:pt x="48" y="94"/>
                  </a:lnTo>
                  <a:lnTo>
                    <a:pt x="50" y="90"/>
                  </a:lnTo>
                  <a:lnTo>
                    <a:pt x="52" y="86"/>
                  </a:lnTo>
                  <a:lnTo>
                    <a:pt x="52" y="82"/>
                  </a:lnTo>
                  <a:lnTo>
                    <a:pt x="52" y="78"/>
                  </a:lnTo>
                  <a:lnTo>
                    <a:pt x="50" y="74"/>
                  </a:lnTo>
                  <a:lnTo>
                    <a:pt x="52" y="70"/>
                  </a:lnTo>
                  <a:lnTo>
                    <a:pt x="54" y="66"/>
                  </a:lnTo>
                  <a:lnTo>
                    <a:pt x="58" y="64"/>
                  </a:lnTo>
                  <a:lnTo>
                    <a:pt x="62" y="60"/>
                  </a:lnTo>
                  <a:lnTo>
                    <a:pt x="66" y="54"/>
                  </a:lnTo>
                  <a:lnTo>
                    <a:pt x="70" y="50"/>
                  </a:lnTo>
                  <a:lnTo>
                    <a:pt x="72" y="46"/>
                  </a:lnTo>
                  <a:lnTo>
                    <a:pt x="74" y="44"/>
                  </a:lnTo>
                  <a:lnTo>
                    <a:pt x="74" y="42"/>
                  </a:lnTo>
                  <a:lnTo>
                    <a:pt x="80" y="30"/>
                  </a:lnTo>
                  <a:lnTo>
                    <a:pt x="82" y="28"/>
                  </a:lnTo>
                  <a:lnTo>
                    <a:pt x="84" y="26"/>
                  </a:lnTo>
                  <a:lnTo>
                    <a:pt x="86" y="24"/>
                  </a:lnTo>
                  <a:lnTo>
                    <a:pt x="88" y="20"/>
                  </a:lnTo>
                  <a:lnTo>
                    <a:pt x="90" y="16"/>
                  </a:lnTo>
                  <a:lnTo>
                    <a:pt x="92" y="12"/>
                  </a:lnTo>
                  <a:lnTo>
                    <a:pt x="92" y="8"/>
                  </a:lnTo>
                  <a:lnTo>
                    <a:pt x="90" y="6"/>
                  </a:lnTo>
                  <a:lnTo>
                    <a:pt x="86" y="4"/>
                  </a:lnTo>
                  <a:lnTo>
                    <a:pt x="82" y="2"/>
                  </a:lnTo>
                  <a:lnTo>
                    <a:pt x="78" y="0"/>
                  </a:lnTo>
                  <a:lnTo>
                    <a:pt x="74" y="0"/>
                  </a:lnTo>
                  <a:lnTo>
                    <a:pt x="70" y="0"/>
                  </a:lnTo>
                  <a:lnTo>
                    <a:pt x="68" y="2"/>
                  </a:lnTo>
                  <a:lnTo>
                    <a:pt x="66" y="4"/>
                  </a:lnTo>
                  <a:lnTo>
                    <a:pt x="64" y="8"/>
                  </a:lnTo>
                  <a:lnTo>
                    <a:pt x="62" y="10"/>
                  </a:lnTo>
                  <a:lnTo>
                    <a:pt x="60" y="12"/>
                  </a:lnTo>
                  <a:lnTo>
                    <a:pt x="58" y="26"/>
                  </a:lnTo>
                  <a:lnTo>
                    <a:pt x="42" y="36"/>
                  </a:lnTo>
                  <a:lnTo>
                    <a:pt x="32" y="44"/>
                  </a:lnTo>
                  <a:lnTo>
                    <a:pt x="20" y="62"/>
                  </a:lnTo>
                  <a:lnTo>
                    <a:pt x="14" y="72"/>
                  </a:lnTo>
                  <a:lnTo>
                    <a:pt x="12" y="72"/>
                  </a:lnTo>
                  <a:lnTo>
                    <a:pt x="8" y="72"/>
                  </a:lnTo>
                  <a:lnTo>
                    <a:pt x="6" y="76"/>
                  </a:lnTo>
                  <a:lnTo>
                    <a:pt x="4" y="8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0" name="Freeform 311">
              <a:extLst>
                <a:ext uri="{FF2B5EF4-FFF2-40B4-BE49-F238E27FC236}">
                  <a16:creationId xmlns:a16="http://schemas.microsoft.com/office/drawing/2014/main" xmlns="" id="{9CCC327C-48EE-4422-9470-F84625D2EF3A}"/>
                </a:ext>
              </a:extLst>
            </p:cNvPr>
            <p:cNvSpPr>
              <a:spLocks/>
            </p:cNvSpPr>
            <p:nvPr/>
          </p:nvSpPr>
          <p:spPr bwMode="gray">
            <a:xfrm>
              <a:off x="2363" y="2868"/>
              <a:ext cx="36" cy="96"/>
            </a:xfrm>
            <a:custGeom>
              <a:avLst/>
              <a:gdLst>
                <a:gd name="T0" fmla="*/ 20 w 36"/>
                <a:gd name="T1" fmla="*/ 0 h 96"/>
                <a:gd name="T2" fmla="*/ 20 w 36"/>
                <a:gd name="T3" fmla="*/ 0 h 96"/>
                <a:gd name="T4" fmla="*/ 16 w 36"/>
                <a:gd name="T5" fmla="*/ 0 h 96"/>
                <a:gd name="T6" fmla="*/ 12 w 36"/>
                <a:gd name="T7" fmla="*/ 0 h 96"/>
                <a:gd name="T8" fmla="*/ 8 w 36"/>
                <a:gd name="T9" fmla="*/ 2 h 96"/>
                <a:gd name="T10" fmla="*/ 4 w 36"/>
                <a:gd name="T11" fmla="*/ 4 h 96"/>
                <a:gd name="T12" fmla="*/ 2 w 36"/>
                <a:gd name="T13" fmla="*/ 8 h 96"/>
                <a:gd name="T14" fmla="*/ 2 w 36"/>
                <a:gd name="T15" fmla="*/ 12 h 96"/>
                <a:gd name="T16" fmla="*/ 0 w 36"/>
                <a:gd name="T17" fmla="*/ 26 h 96"/>
                <a:gd name="T18" fmla="*/ 0 w 36"/>
                <a:gd name="T19" fmla="*/ 40 h 96"/>
                <a:gd name="T20" fmla="*/ 2 w 36"/>
                <a:gd name="T21" fmla="*/ 48 h 96"/>
                <a:gd name="T22" fmla="*/ 2 w 36"/>
                <a:gd name="T23" fmla="*/ 52 h 96"/>
                <a:gd name="T24" fmla="*/ 4 w 36"/>
                <a:gd name="T25" fmla="*/ 54 h 96"/>
                <a:gd name="T26" fmla="*/ 4 w 36"/>
                <a:gd name="T27" fmla="*/ 54 h 96"/>
                <a:gd name="T28" fmla="*/ 4 w 36"/>
                <a:gd name="T29" fmla="*/ 54 h 96"/>
                <a:gd name="T30" fmla="*/ 4 w 36"/>
                <a:gd name="T31" fmla="*/ 56 h 96"/>
                <a:gd name="T32" fmla="*/ 2 w 36"/>
                <a:gd name="T33" fmla="*/ 58 h 96"/>
                <a:gd name="T34" fmla="*/ 2 w 36"/>
                <a:gd name="T35" fmla="*/ 60 h 96"/>
                <a:gd name="T36" fmla="*/ 0 w 36"/>
                <a:gd name="T37" fmla="*/ 64 h 96"/>
                <a:gd name="T38" fmla="*/ 0 w 36"/>
                <a:gd name="T39" fmla="*/ 66 h 96"/>
                <a:gd name="T40" fmla="*/ 2 w 36"/>
                <a:gd name="T41" fmla="*/ 70 h 96"/>
                <a:gd name="T42" fmla="*/ 4 w 36"/>
                <a:gd name="T43" fmla="*/ 76 h 96"/>
                <a:gd name="T44" fmla="*/ 6 w 36"/>
                <a:gd name="T45" fmla="*/ 82 h 96"/>
                <a:gd name="T46" fmla="*/ 10 w 36"/>
                <a:gd name="T47" fmla="*/ 88 h 96"/>
                <a:gd name="T48" fmla="*/ 12 w 36"/>
                <a:gd name="T49" fmla="*/ 92 h 96"/>
                <a:gd name="T50" fmla="*/ 14 w 36"/>
                <a:gd name="T51" fmla="*/ 94 h 96"/>
                <a:gd name="T52" fmla="*/ 16 w 36"/>
                <a:gd name="T53" fmla="*/ 96 h 96"/>
                <a:gd name="T54" fmla="*/ 18 w 36"/>
                <a:gd name="T55" fmla="*/ 94 h 96"/>
                <a:gd name="T56" fmla="*/ 22 w 36"/>
                <a:gd name="T57" fmla="*/ 90 h 96"/>
                <a:gd name="T58" fmla="*/ 24 w 36"/>
                <a:gd name="T59" fmla="*/ 88 h 96"/>
                <a:gd name="T60" fmla="*/ 24 w 36"/>
                <a:gd name="T61" fmla="*/ 84 h 96"/>
                <a:gd name="T62" fmla="*/ 24 w 36"/>
                <a:gd name="T63" fmla="*/ 78 h 96"/>
                <a:gd name="T64" fmla="*/ 24 w 36"/>
                <a:gd name="T65" fmla="*/ 72 h 96"/>
                <a:gd name="T66" fmla="*/ 24 w 36"/>
                <a:gd name="T67" fmla="*/ 66 h 96"/>
                <a:gd name="T68" fmla="*/ 24 w 36"/>
                <a:gd name="T69" fmla="*/ 60 h 96"/>
                <a:gd name="T70" fmla="*/ 24 w 36"/>
                <a:gd name="T71" fmla="*/ 56 h 96"/>
                <a:gd name="T72" fmla="*/ 24 w 36"/>
                <a:gd name="T73" fmla="*/ 56 h 96"/>
                <a:gd name="T74" fmla="*/ 30 w 36"/>
                <a:gd name="T75" fmla="*/ 42 h 96"/>
                <a:gd name="T76" fmla="*/ 30 w 36"/>
                <a:gd name="T77" fmla="*/ 40 h 96"/>
                <a:gd name="T78" fmla="*/ 30 w 36"/>
                <a:gd name="T79" fmla="*/ 36 h 96"/>
                <a:gd name="T80" fmla="*/ 30 w 36"/>
                <a:gd name="T81" fmla="*/ 32 h 96"/>
                <a:gd name="T82" fmla="*/ 30 w 36"/>
                <a:gd name="T83" fmla="*/ 28 h 96"/>
                <a:gd name="T84" fmla="*/ 32 w 36"/>
                <a:gd name="T85" fmla="*/ 24 h 96"/>
                <a:gd name="T86" fmla="*/ 32 w 36"/>
                <a:gd name="T87" fmla="*/ 24 h 96"/>
                <a:gd name="T88" fmla="*/ 34 w 36"/>
                <a:gd name="T89" fmla="*/ 22 h 96"/>
                <a:gd name="T90" fmla="*/ 34 w 36"/>
                <a:gd name="T91" fmla="*/ 20 h 96"/>
                <a:gd name="T92" fmla="*/ 34 w 36"/>
                <a:gd name="T93" fmla="*/ 16 h 96"/>
                <a:gd name="T94" fmla="*/ 34 w 36"/>
                <a:gd name="T95" fmla="*/ 10 h 96"/>
                <a:gd name="T96" fmla="*/ 34 w 36"/>
                <a:gd name="T97" fmla="*/ 6 h 96"/>
                <a:gd name="T98" fmla="*/ 34 w 36"/>
                <a:gd name="T99" fmla="*/ 2 h 96"/>
                <a:gd name="T100" fmla="*/ 36 w 36"/>
                <a:gd name="T101" fmla="*/ 0 h 96"/>
                <a:gd name="T102" fmla="*/ 34 w 36"/>
                <a:gd name="T103" fmla="*/ 0 h 96"/>
                <a:gd name="T104" fmla="*/ 32 w 36"/>
                <a:gd name="T105" fmla="*/ 0 h 96"/>
                <a:gd name="T106" fmla="*/ 28 w 36"/>
                <a:gd name="T107" fmla="*/ 2 h 96"/>
                <a:gd name="T108" fmla="*/ 24 w 36"/>
                <a:gd name="T109" fmla="*/ 2 h 96"/>
                <a:gd name="T110" fmla="*/ 20 w 36"/>
                <a:gd name="T111" fmla="*/ 0 h 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
                <a:gd name="T169" fmla="*/ 0 h 96"/>
                <a:gd name="T170" fmla="*/ 36 w 36"/>
                <a:gd name="T171" fmla="*/ 96 h 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 h="96">
                  <a:moveTo>
                    <a:pt x="20" y="0"/>
                  </a:moveTo>
                  <a:lnTo>
                    <a:pt x="20" y="0"/>
                  </a:lnTo>
                  <a:lnTo>
                    <a:pt x="16" y="0"/>
                  </a:lnTo>
                  <a:lnTo>
                    <a:pt x="12" y="0"/>
                  </a:lnTo>
                  <a:lnTo>
                    <a:pt x="8" y="2"/>
                  </a:lnTo>
                  <a:lnTo>
                    <a:pt x="4" y="4"/>
                  </a:lnTo>
                  <a:lnTo>
                    <a:pt x="2" y="8"/>
                  </a:lnTo>
                  <a:lnTo>
                    <a:pt x="2" y="12"/>
                  </a:lnTo>
                  <a:lnTo>
                    <a:pt x="0" y="26"/>
                  </a:lnTo>
                  <a:lnTo>
                    <a:pt x="0" y="40"/>
                  </a:lnTo>
                  <a:lnTo>
                    <a:pt x="2" y="48"/>
                  </a:lnTo>
                  <a:lnTo>
                    <a:pt x="2" y="52"/>
                  </a:lnTo>
                  <a:lnTo>
                    <a:pt x="4" y="54"/>
                  </a:lnTo>
                  <a:lnTo>
                    <a:pt x="4" y="56"/>
                  </a:lnTo>
                  <a:lnTo>
                    <a:pt x="2" y="58"/>
                  </a:lnTo>
                  <a:lnTo>
                    <a:pt x="2" y="60"/>
                  </a:lnTo>
                  <a:lnTo>
                    <a:pt x="0" y="64"/>
                  </a:lnTo>
                  <a:lnTo>
                    <a:pt x="0" y="66"/>
                  </a:lnTo>
                  <a:lnTo>
                    <a:pt x="2" y="70"/>
                  </a:lnTo>
                  <a:lnTo>
                    <a:pt x="4" y="76"/>
                  </a:lnTo>
                  <a:lnTo>
                    <a:pt x="6" y="82"/>
                  </a:lnTo>
                  <a:lnTo>
                    <a:pt x="10" y="88"/>
                  </a:lnTo>
                  <a:lnTo>
                    <a:pt x="12" y="92"/>
                  </a:lnTo>
                  <a:lnTo>
                    <a:pt x="14" y="94"/>
                  </a:lnTo>
                  <a:lnTo>
                    <a:pt x="16" y="96"/>
                  </a:lnTo>
                  <a:lnTo>
                    <a:pt x="18" y="94"/>
                  </a:lnTo>
                  <a:lnTo>
                    <a:pt x="22" y="90"/>
                  </a:lnTo>
                  <a:lnTo>
                    <a:pt x="24" y="88"/>
                  </a:lnTo>
                  <a:lnTo>
                    <a:pt x="24" y="84"/>
                  </a:lnTo>
                  <a:lnTo>
                    <a:pt x="24" y="78"/>
                  </a:lnTo>
                  <a:lnTo>
                    <a:pt x="24" y="72"/>
                  </a:lnTo>
                  <a:lnTo>
                    <a:pt x="24" y="66"/>
                  </a:lnTo>
                  <a:lnTo>
                    <a:pt x="24" y="60"/>
                  </a:lnTo>
                  <a:lnTo>
                    <a:pt x="24" y="56"/>
                  </a:lnTo>
                  <a:lnTo>
                    <a:pt x="30" y="42"/>
                  </a:lnTo>
                  <a:lnTo>
                    <a:pt x="30" y="40"/>
                  </a:lnTo>
                  <a:lnTo>
                    <a:pt x="30" y="36"/>
                  </a:lnTo>
                  <a:lnTo>
                    <a:pt x="30" y="32"/>
                  </a:lnTo>
                  <a:lnTo>
                    <a:pt x="30" y="28"/>
                  </a:lnTo>
                  <a:lnTo>
                    <a:pt x="32" y="24"/>
                  </a:lnTo>
                  <a:lnTo>
                    <a:pt x="34" y="22"/>
                  </a:lnTo>
                  <a:lnTo>
                    <a:pt x="34" y="20"/>
                  </a:lnTo>
                  <a:lnTo>
                    <a:pt x="34" y="16"/>
                  </a:lnTo>
                  <a:lnTo>
                    <a:pt x="34" y="10"/>
                  </a:lnTo>
                  <a:lnTo>
                    <a:pt x="34" y="6"/>
                  </a:lnTo>
                  <a:lnTo>
                    <a:pt x="34" y="2"/>
                  </a:lnTo>
                  <a:lnTo>
                    <a:pt x="36" y="0"/>
                  </a:lnTo>
                  <a:lnTo>
                    <a:pt x="34" y="0"/>
                  </a:lnTo>
                  <a:lnTo>
                    <a:pt x="32" y="0"/>
                  </a:lnTo>
                  <a:lnTo>
                    <a:pt x="28" y="2"/>
                  </a:lnTo>
                  <a:lnTo>
                    <a:pt x="24" y="2"/>
                  </a:lnTo>
                  <a:lnTo>
                    <a:pt x="2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1" name="Freeform 312">
              <a:extLst>
                <a:ext uri="{FF2B5EF4-FFF2-40B4-BE49-F238E27FC236}">
                  <a16:creationId xmlns:a16="http://schemas.microsoft.com/office/drawing/2014/main" xmlns="" id="{9BA228D6-E1BA-48FF-96FC-6FC5C42F9E00}"/>
                </a:ext>
              </a:extLst>
            </p:cNvPr>
            <p:cNvSpPr>
              <a:spLocks/>
            </p:cNvSpPr>
            <p:nvPr/>
          </p:nvSpPr>
          <p:spPr bwMode="gray">
            <a:xfrm>
              <a:off x="2331" y="2968"/>
              <a:ext cx="32" cy="34"/>
            </a:xfrm>
            <a:custGeom>
              <a:avLst/>
              <a:gdLst>
                <a:gd name="T0" fmla="*/ 2 w 32"/>
                <a:gd name="T1" fmla="*/ 28 h 34"/>
                <a:gd name="T2" fmla="*/ 2 w 32"/>
                <a:gd name="T3" fmla="*/ 28 h 34"/>
                <a:gd name="T4" fmla="*/ 0 w 32"/>
                <a:gd name="T5" fmla="*/ 30 h 34"/>
                <a:gd name="T6" fmla="*/ 0 w 32"/>
                <a:gd name="T7" fmla="*/ 30 h 34"/>
                <a:gd name="T8" fmla="*/ 2 w 32"/>
                <a:gd name="T9" fmla="*/ 32 h 34"/>
                <a:gd name="T10" fmla="*/ 4 w 32"/>
                <a:gd name="T11" fmla="*/ 34 h 34"/>
                <a:gd name="T12" fmla="*/ 6 w 32"/>
                <a:gd name="T13" fmla="*/ 32 h 34"/>
                <a:gd name="T14" fmla="*/ 10 w 32"/>
                <a:gd name="T15" fmla="*/ 32 h 34"/>
                <a:gd name="T16" fmla="*/ 12 w 32"/>
                <a:gd name="T17" fmla="*/ 30 h 34"/>
                <a:gd name="T18" fmla="*/ 16 w 32"/>
                <a:gd name="T19" fmla="*/ 26 h 34"/>
                <a:gd name="T20" fmla="*/ 20 w 32"/>
                <a:gd name="T21" fmla="*/ 24 h 34"/>
                <a:gd name="T22" fmla="*/ 22 w 32"/>
                <a:gd name="T23" fmla="*/ 22 h 34"/>
                <a:gd name="T24" fmla="*/ 22 w 32"/>
                <a:gd name="T25" fmla="*/ 22 h 34"/>
                <a:gd name="T26" fmla="*/ 22 w 32"/>
                <a:gd name="T27" fmla="*/ 22 h 34"/>
                <a:gd name="T28" fmla="*/ 24 w 32"/>
                <a:gd name="T29" fmla="*/ 20 h 34"/>
                <a:gd name="T30" fmla="*/ 26 w 32"/>
                <a:gd name="T31" fmla="*/ 16 h 34"/>
                <a:gd name="T32" fmla="*/ 28 w 32"/>
                <a:gd name="T33" fmla="*/ 12 h 34"/>
                <a:gd name="T34" fmla="*/ 30 w 32"/>
                <a:gd name="T35" fmla="*/ 10 h 34"/>
                <a:gd name="T36" fmla="*/ 32 w 32"/>
                <a:gd name="T37" fmla="*/ 6 h 34"/>
                <a:gd name="T38" fmla="*/ 32 w 32"/>
                <a:gd name="T39" fmla="*/ 4 h 34"/>
                <a:gd name="T40" fmla="*/ 32 w 32"/>
                <a:gd name="T41" fmla="*/ 4 h 34"/>
                <a:gd name="T42" fmla="*/ 32 w 32"/>
                <a:gd name="T43" fmla="*/ 2 h 34"/>
                <a:gd name="T44" fmla="*/ 30 w 32"/>
                <a:gd name="T45" fmla="*/ 0 h 34"/>
                <a:gd name="T46" fmla="*/ 28 w 32"/>
                <a:gd name="T47" fmla="*/ 0 h 34"/>
                <a:gd name="T48" fmla="*/ 26 w 32"/>
                <a:gd name="T49" fmla="*/ 0 h 34"/>
                <a:gd name="T50" fmla="*/ 22 w 32"/>
                <a:gd name="T51" fmla="*/ 2 h 34"/>
                <a:gd name="T52" fmla="*/ 20 w 32"/>
                <a:gd name="T53" fmla="*/ 6 h 34"/>
                <a:gd name="T54" fmla="*/ 16 w 32"/>
                <a:gd name="T55" fmla="*/ 10 h 34"/>
                <a:gd name="T56" fmla="*/ 12 w 32"/>
                <a:gd name="T57" fmla="*/ 14 h 34"/>
                <a:gd name="T58" fmla="*/ 8 w 32"/>
                <a:gd name="T59" fmla="*/ 20 h 34"/>
                <a:gd name="T60" fmla="*/ 4 w 32"/>
                <a:gd name="T61" fmla="*/ 24 h 34"/>
                <a:gd name="T62" fmla="*/ 2 w 32"/>
                <a:gd name="T63" fmla="*/ 26 h 34"/>
                <a:gd name="T64" fmla="*/ 2 w 32"/>
                <a:gd name="T65" fmla="*/ 28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
                <a:gd name="T100" fmla="*/ 0 h 34"/>
                <a:gd name="T101" fmla="*/ 32 w 32"/>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 h="34">
                  <a:moveTo>
                    <a:pt x="2" y="28"/>
                  </a:moveTo>
                  <a:lnTo>
                    <a:pt x="2" y="28"/>
                  </a:lnTo>
                  <a:lnTo>
                    <a:pt x="0" y="30"/>
                  </a:lnTo>
                  <a:lnTo>
                    <a:pt x="2" y="32"/>
                  </a:lnTo>
                  <a:lnTo>
                    <a:pt x="4" y="34"/>
                  </a:lnTo>
                  <a:lnTo>
                    <a:pt x="6" y="32"/>
                  </a:lnTo>
                  <a:lnTo>
                    <a:pt x="10" y="32"/>
                  </a:lnTo>
                  <a:lnTo>
                    <a:pt x="12" y="30"/>
                  </a:lnTo>
                  <a:lnTo>
                    <a:pt x="16" y="26"/>
                  </a:lnTo>
                  <a:lnTo>
                    <a:pt x="20" y="24"/>
                  </a:lnTo>
                  <a:lnTo>
                    <a:pt x="22" y="22"/>
                  </a:lnTo>
                  <a:lnTo>
                    <a:pt x="24" y="20"/>
                  </a:lnTo>
                  <a:lnTo>
                    <a:pt x="26" y="16"/>
                  </a:lnTo>
                  <a:lnTo>
                    <a:pt x="28" y="12"/>
                  </a:lnTo>
                  <a:lnTo>
                    <a:pt x="30" y="10"/>
                  </a:lnTo>
                  <a:lnTo>
                    <a:pt x="32" y="6"/>
                  </a:lnTo>
                  <a:lnTo>
                    <a:pt x="32" y="4"/>
                  </a:lnTo>
                  <a:lnTo>
                    <a:pt x="32" y="2"/>
                  </a:lnTo>
                  <a:lnTo>
                    <a:pt x="30" y="0"/>
                  </a:lnTo>
                  <a:lnTo>
                    <a:pt x="28" y="0"/>
                  </a:lnTo>
                  <a:lnTo>
                    <a:pt x="26" y="0"/>
                  </a:lnTo>
                  <a:lnTo>
                    <a:pt x="22" y="2"/>
                  </a:lnTo>
                  <a:lnTo>
                    <a:pt x="20" y="6"/>
                  </a:lnTo>
                  <a:lnTo>
                    <a:pt x="16" y="10"/>
                  </a:lnTo>
                  <a:lnTo>
                    <a:pt x="12" y="14"/>
                  </a:lnTo>
                  <a:lnTo>
                    <a:pt x="8" y="20"/>
                  </a:lnTo>
                  <a:lnTo>
                    <a:pt x="4" y="24"/>
                  </a:lnTo>
                  <a:lnTo>
                    <a:pt x="2" y="26"/>
                  </a:lnTo>
                  <a:lnTo>
                    <a:pt x="2" y="2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2" name="Freeform 313">
              <a:extLst>
                <a:ext uri="{FF2B5EF4-FFF2-40B4-BE49-F238E27FC236}">
                  <a16:creationId xmlns:a16="http://schemas.microsoft.com/office/drawing/2014/main" xmlns="" id="{73970090-FC30-462F-BF13-D10F1017A4F4}"/>
                </a:ext>
              </a:extLst>
            </p:cNvPr>
            <p:cNvSpPr>
              <a:spLocks/>
            </p:cNvSpPr>
            <p:nvPr/>
          </p:nvSpPr>
          <p:spPr bwMode="gray">
            <a:xfrm>
              <a:off x="2391" y="2992"/>
              <a:ext cx="60" cy="46"/>
            </a:xfrm>
            <a:custGeom>
              <a:avLst/>
              <a:gdLst>
                <a:gd name="T0" fmla="*/ 42 w 60"/>
                <a:gd name="T1" fmla="*/ 2 h 46"/>
                <a:gd name="T2" fmla="*/ 30 w 60"/>
                <a:gd name="T3" fmla="*/ 8 h 46"/>
                <a:gd name="T4" fmla="*/ 20 w 60"/>
                <a:gd name="T5" fmla="*/ 10 h 46"/>
                <a:gd name="T6" fmla="*/ 6 w 60"/>
                <a:gd name="T7" fmla="*/ 16 h 46"/>
                <a:gd name="T8" fmla="*/ 6 w 60"/>
                <a:gd name="T9" fmla="*/ 18 h 46"/>
                <a:gd name="T10" fmla="*/ 4 w 60"/>
                <a:gd name="T11" fmla="*/ 20 h 46"/>
                <a:gd name="T12" fmla="*/ 2 w 60"/>
                <a:gd name="T13" fmla="*/ 22 h 46"/>
                <a:gd name="T14" fmla="*/ 2 w 60"/>
                <a:gd name="T15" fmla="*/ 26 h 46"/>
                <a:gd name="T16" fmla="*/ 0 w 60"/>
                <a:gd name="T17" fmla="*/ 30 h 46"/>
                <a:gd name="T18" fmla="*/ 0 w 60"/>
                <a:gd name="T19" fmla="*/ 32 h 46"/>
                <a:gd name="T20" fmla="*/ 0 w 60"/>
                <a:gd name="T21" fmla="*/ 34 h 46"/>
                <a:gd name="T22" fmla="*/ 2 w 60"/>
                <a:gd name="T23" fmla="*/ 36 h 46"/>
                <a:gd name="T24" fmla="*/ 8 w 60"/>
                <a:gd name="T25" fmla="*/ 34 h 46"/>
                <a:gd name="T26" fmla="*/ 12 w 60"/>
                <a:gd name="T27" fmla="*/ 34 h 46"/>
                <a:gd name="T28" fmla="*/ 16 w 60"/>
                <a:gd name="T29" fmla="*/ 32 h 46"/>
                <a:gd name="T30" fmla="*/ 20 w 60"/>
                <a:gd name="T31" fmla="*/ 32 h 46"/>
                <a:gd name="T32" fmla="*/ 20 w 60"/>
                <a:gd name="T33" fmla="*/ 32 h 46"/>
                <a:gd name="T34" fmla="*/ 20 w 60"/>
                <a:gd name="T35" fmla="*/ 32 h 46"/>
                <a:gd name="T36" fmla="*/ 20 w 60"/>
                <a:gd name="T37" fmla="*/ 34 h 46"/>
                <a:gd name="T38" fmla="*/ 20 w 60"/>
                <a:gd name="T39" fmla="*/ 38 h 46"/>
                <a:gd name="T40" fmla="*/ 22 w 60"/>
                <a:gd name="T41" fmla="*/ 40 h 46"/>
                <a:gd name="T42" fmla="*/ 24 w 60"/>
                <a:gd name="T43" fmla="*/ 42 h 46"/>
                <a:gd name="T44" fmla="*/ 26 w 60"/>
                <a:gd name="T45" fmla="*/ 44 h 46"/>
                <a:gd name="T46" fmla="*/ 30 w 60"/>
                <a:gd name="T47" fmla="*/ 44 h 46"/>
                <a:gd name="T48" fmla="*/ 32 w 60"/>
                <a:gd name="T49" fmla="*/ 46 h 46"/>
                <a:gd name="T50" fmla="*/ 36 w 60"/>
                <a:gd name="T51" fmla="*/ 46 h 46"/>
                <a:gd name="T52" fmla="*/ 40 w 60"/>
                <a:gd name="T53" fmla="*/ 46 h 46"/>
                <a:gd name="T54" fmla="*/ 42 w 60"/>
                <a:gd name="T55" fmla="*/ 46 h 46"/>
                <a:gd name="T56" fmla="*/ 44 w 60"/>
                <a:gd name="T57" fmla="*/ 42 h 46"/>
                <a:gd name="T58" fmla="*/ 44 w 60"/>
                <a:gd name="T59" fmla="*/ 38 h 46"/>
                <a:gd name="T60" fmla="*/ 44 w 60"/>
                <a:gd name="T61" fmla="*/ 34 h 46"/>
                <a:gd name="T62" fmla="*/ 42 w 60"/>
                <a:gd name="T63" fmla="*/ 32 h 46"/>
                <a:gd name="T64" fmla="*/ 42 w 60"/>
                <a:gd name="T65" fmla="*/ 30 h 46"/>
                <a:gd name="T66" fmla="*/ 44 w 60"/>
                <a:gd name="T67" fmla="*/ 28 h 46"/>
                <a:gd name="T68" fmla="*/ 46 w 60"/>
                <a:gd name="T69" fmla="*/ 28 h 46"/>
                <a:gd name="T70" fmla="*/ 48 w 60"/>
                <a:gd name="T71" fmla="*/ 30 h 46"/>
                <a:gd name="T72" fmla="*/ 50 w 60"/>
                <a:gd name="T73" fmla="*/ 32 h 46"/>
                <a:gd name="T74" fmla="*/ 52 w 60"/>
                <a:gd name="T75" fmla="*/ 34 h 46"/>
                <a:gd name="T76" fmla="*/ 54 w 60"/>
                <a:gd name="T77" fmla="*/ 36 h 46"/>
                <a:gd name="T78" fmla="*/ 56 w 60"/>
                <a:gd name="T79" fmla="*/ 34 h 46"/>
                <a:gd name="T80" fmla="*/ 58 w 60"/>
                <a:gd name="T81" fmla="*/ 30 h 46"/>
                <a:gd name="T82" fmla="*/ 60 w 60"/>
                <a:gd name="T83" fmla="*/ 24 h 46"/>
                <a:gd name="T84" fmla="*/ 60 w 60"/>
                <a:gd name="T85" fmla="*/ 20 h 46"/>
                <a:gd name="T86" fmla="*/ 60 w 60"/>
                <a:gd name="T87" fmla="*/ 16 h 46"/>
                <a:gd name="T88" fmla="*/ 58 w 60"/>
                <a:gd name="T89" fmla="*/ 12 h 46"/>
                <a:gd name="T90" fmla="*/ 56 w 60"/>
                <a:gd name="T91" fmla="*/ 8 h 46"/>
                <a:gd name="T92" fmla="*/ 52 w 60"/>
                <a:gd name="T93" fmla="*/ 4 h 46"/>
                <a:gd name="T94" fmla="*/ 48 w 60"/>
                <a:gd name="T95" fmla="*/ 2 h 46"/>
                <a:gd name="T96" fmla="*/ 46 w 60"/>
                <a:gd name="T97" fmla="*/ 0 h 46"/>
                <a:gd name="T98" fmla="*/ 42 w 60"/>
                <a:gd name="T99" fmla="*/ 2 h 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0"/>
                <a:gd name="T151" fmla="*/ 0 h 46"/>
                <a:gd name="T152" fmla="*/ 60 w 60"/>
                <a:gd name="T153" fmla="*/ 46 h 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0" h="46">
                  <a:moveTo>
                    <a:pt x="42" y="2"/>
                  </a:moveTo>
                  <a:lnTo>
                    <a:pt x="30" y="8"/>
                  </a:lnTo>
                  <a:lnTo>
                    <a:pt x="20" y="10"/>
                  </a:lnTo>
                  <a:lnTo>
                    <a:pt x="6" y="16"/>
                  </a:lnTo>
                  <a:lnTo>
                    <a:pt x="6" y="18"/>
                  </a:lnTo>
                  <a:lnTo>
                    <a:pt x="4" y="20"/>
                  </a:lnTo>
                  <a:lnTo>
                    <a:pt x="2" y="22"/>
                  </a:lnTo>
                  <a:lnTo>
                    <a:pt x="2" y="26"/>
                  </a:lnTo>
                  <a:lnTo>
                    <a:pt x="0" y="30"/>
                  </a:lnTo>
                  <a:lnTo>
                    <a:pt x="0" y="32"/>
                  </a:lnTo>
                  <a:lnTo>
                    <a:pt x="0" y="34"/>
                  </a:lnTo>
                  <a:lnTo>
                    <a:pt x="2" y="36"/>
                  </a:lnTo>
                  <a:lnTo>
                    <a:pt x="8" y="34"/>
                  </a:lnTo>
                  <a:lnTo>
                    <a:pt x="12" y="34"/>
                  </a:lnTo>
                  <a:lnTo>
                    <a:pt x="16" y="32"/>
                  </a:lnTo>
                  <a:lnTo>
                    <a:pt x="20" y="32"/>
                  </a:lnTo>
                  <a:lnTo>
                    <a:pt x="20" y="34"/>
                  </a:lnTo>
                  <a:lnTo>
                    <a:pt x="20" y="38"/>
                  </a:lnTo>
                  <a:lnTo>
                    <a:pt x="22" y="40"/>
                  </a:lnTo>
                  <a:lnTo>
                    <a:pt x="24" y="42"/>
                  </a:lnTo>
                  <a:lnTo>
                    <a:pt x="26" y="44"/>
                  </a:lnTo>
                  <a:lnTo>
                    <a:pt x="30" y="44"/>
                  </a:lnTo>
                  <a:lnTo>
                    <a:pt x="32" y="46"/>
                  </a:lnTo>
                  <a:lnTo>
                    <a:pt x="36" y="46"/>
                  </a:lnTo>
                  <a:lnTo>
                    <a:pt x="40" y="46"/>
                  </a:lnTo>
                  <a:lnTo>
                    <a:pt x="42" y="46"/>
                  </a:lnTo>
                  <a:lnTo>
                    <a:pt x="44" y="42"/>
                  </a:lnTo>
                  <a:lnTo>
                    <a:pt x="44" y="38"/>
                  </a:lnTo>
                  <a:lnTo>
                    <a:pt x="44" y="34"/>
                  </a:lnTo>
                  <a:lnTo>
                    <a:pt x="42" y="32"/>
                  </a:lnTo>
                  <a:lnTo>
                    <a:pt x="42" y="30"/>
                  </a:lnTo>
                  <a:lnTo>
                    <a:pt x="44" y="28"/>
                  </a:lnTo>
                  <a:lnTo>
                    <a:pt x="46" y="28"/>
                  </a:lnTo>
                  <a:lnTo>
                    <a:pt x="48" y="30"/>
                  </a:lnTo>
                  <a:lnTo>
                    <a:pt x="50" y="32"/>
                  </a:lnTo>
                  <a:lnTo>
                    <a:pt x="52" y="34"/>
                  </a:lnTo>
                  <a:lnTo>
                    <a:pt x="54" y="36"/>
                  </a:lnTo>
                  <a:lnTo>
                    <a:pt x="56" y="34"/>
                  </a:lnTo>
                  <a:lnTo>
                    <a:pt x="58" y="30"/>
                  </a:lnTo>
                  <a:lnTo>
                    <a:pt x="60" y="24"/>
                  </a:lnTo>
                  <a:lnTo>
                    <a:pt x="60" y="20"/>
                  </a:lnTo>
                  <a:lnTo>
                    <a:pt x="60" y="16"/>
                  </a:lnTo>
                  <a:lnTo>
                    <a:pt x="58" y="12"/>
                  </a:lnTo>
                  <a:lnTo>
                    <a:pt x="56" y="8"/>
                  </a:lnTo>
                  <a:lnTo>
                    <a:pt x="52" y="4"/>
                  </a:lnTo>
                  <a:lnTo>
                    <a:pt x="48" y="2"/>
                  </a:lnTo>
                  <a:lnTo>
                    <a:pt x="46" y="0"/>
                  </a:lnTo>
                  <a:lnTo>
                    <a:pt x="42"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3" name="Freeform 314">
              <a:extLst>
                <a:ext uri="{FF2B5EF4-FFF2-40B4-BE49-F238E27FC236}">
                  <a16:creationId xmlns:a16="http://schemas.microsoft.com/office/drawing/2014/main" xmlns="" id="{DD57A38C-7ADA-4986-8D84-06F0C7A215D1}"/>
                </a:ext>
              </a:extLst>
            </p:cNvPr>
            <p:cNvSpPr>
              <a:spLocks/>
            </p:cNvSpPr>
            <p:nvPr/>
          </p:nvSpPr>
          <p:spPr bwMode="gray">
            <a:xfrm>
              <a:off x="2249" y="3020"/>
              <a:ext cx="108" cy="96"/>
            </a:xfrm>
            <a:custGeom>
              <a:avLst/>
              <a:gdLst>
                <a:gd name="T0" fmla="*/ 70 w 108"/>
                <a:gd name="T1" fmla="*/ 46 h 96"/>
                <a:gd name="T2" fmla="*/ 90 w 108"/>
                <a:gd name="T3" fmla="*/ 46 h 96"/>
                <a:gd name="T4" fmla="*/ 100 w 108"/>
                <a:gd name="T5" fmla="*/ 44 h 96"/>
                <a:gd name="T6" fmla="*/ 86 w 108"/>
                <a:gd name="T7" fmla="*/ 38 h 96"/>
                <a:gd name="T8" fmla="*/ 108 w 108"/>
                <a:gd name="T9" fmla="*/ 30 h 96"/>
                <a:gd name="T10" fmla="*/ 108 w 108"/>
                <a:gd name="T11" fmla="*/ 26 h 96"/>
                <a:gd name="T12" fmla="*/ 104 w 108"/>
                <a:gd name="T13" fmla="*/ 22 h 96"/>
                <a:gd name="T14" fmla="*/ 98 w 108"/>
                <a:gd name="T15" fmla="*/ 16 h 96"/>
                <a:gd name="T16" fmla="*/ 92 w 108"/>
                <a:gd name="T17" fmla="*/ 10 h 96"/>
                <a:gd name="T18" fmla="*/ 90 w 108"/>
                <a:gd name="T19" fmla="*/ 6 h 96"/>
                <a:gd name="T20" fmla="*/ 88 w 108"/>
                <a:gd name="T21" fmla="*/ 4 h 96"/>
                <a:gd name="T22" fmla="*/ 84 w 108"/>
                <a:gd name="T23" fmla="*/ 0 h 96"/>
                <a:gd name="T24" fmla="*/ 78 w 108"/>
                <a:gd name="T25" fmla="*/ 2 h 96"/>
                <a:gd name="T26" fmla="*/ 72 w 108"/>
                <a:gd name="T27" fmla="*/ 4 h 96"/>
                <a:gd name="T28" fmla="*/ 66 w 108"/>
                <a:gd name="T29" fmla="*/ 10 h 96"/>
                <a:gd name="T30" fmla="*/ 58 w 108"/>
                <a:gd name="T31" fmla="*/ 14 h 96"/>
                <a:gd name="T32" fmla="*/ 48 w 108"/>
                <a:gd name="T33" fmla="*/ 38 h 96"/>
                <a:gd name="T34" fmla="*/ 42 w 108"/>
                <a:gd name="T35" fmla="*/ 40 h 96"/>
                <a:gd name="T36" fmla="*/ 36 w 108"/>
                <a:gd name="T37" fmla="*/ 46 h 96"/>
                <a:gd name="T38" fmla="*/ 30 w 108"/>
                <a:gd name="T39" fmla="*/ 48 h 96"/>
                <a:gd name="T40" fmla="*/ 24 w 108"/>
                <a:gd name="T41" fmla="*/ 54 h 96"/>
                <a:gd name="T42" fmla="*/ 18 w 108"/>
                <a:gd name="T43" fmla="*/ 60 h 96"/>
                <a:gd name="T44" fmla="*/ 16 w 108"/>
                <a:gd name="T45" fmla="*/ 64 h 96"/>
                <a:gd name="T46" fmla="*/ 0 w 108"/>
                <a:gd name="T47" fmla="*/ 88 h 96"/>
                <a:gd name="T48" fmla="*/ 2 w 108"/>
                <a:gd name="T49" fmla="*/ 90 h 96"/>
                <a:gd name="T50" fmla="*/ 10 w 108"/>
                <a:gd name="T51" fmla="*/ 94 h 96"/>
                <a:gd name="T52" fmla="*/ 16 w 108"/>
                <a:gd name="T53" fmla="*/ 96 h 96"/>
                <a:gd name="T54" fmla="*/ 22 w 108"/>
                <a:gd name="T55" fmla="*/ 90 h 96"/>
                <a:gd name="T56" fmla="*/ 24 w 108"/>
                <a:gd name="T57" fmla="*/ 86 h 96"/>
                <a:gd name="T58" fmla="*/ 28 w 108"/>
                <a:gd name="T59" fmla="*/ 82 h 96"/>
                <a:gd name="T60" fmla="*/ 32 w 108"/>
                <a:gd name="T61" fmla="*/ 80 h 96"/>
                <a:gd name="T62" fmla="*/ 46 w 108"/>
                <a:gd name="T63" fmla="*/ 74 h 96"/>
                <a:gd name="T64" fmla="*/ 62 w 108"/>
                <a:gd name="T65" fmla="*/ 56 h 9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8"/>
                <a:gd name="T100" fmla="*/ 0 h 96"/>
                <a:gd name="T101" fmla="*/ 108 w 108"/>
                <a:gd name="T102" fmla="*/ 96 h 9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8" h="96">
                  <a:moveTo>
                    <a:pt x="62" y="56"/>
                  </a:moveTo>
                  <a:lnTo>
                    <a:pt x="70" y="46"/>
                  </a:lnTo>
                  <a:lnTo>
                    <a:pt x="84" y="46"/>
                  </a:lnTo>
                  <a:lnTo>
                    <a:pt x="90" y="46"/>
                  </a:lnTo>
                  <a:lnTo>
                    <a:pt x="96" y="44"/>
                  </a:lnTo>
                  <a:lnTo>
                    <a:pt x="100" y="44"/>
                  </a:lnTo>
                  <a:lnTo>
                    <a:pt x="102" y="42"/>
                  </a:lnTo>
                  <a:lnTo>
                    <a:pt x="86" y="38"/>
                  </a:lnTo>
                  <a:lnTo>
                    <a:pt x="108" y="32"/>
                  </a:lnTo>
                  <a:lnTo>
                    <a:pt x="108" y="30"/>
                  </a:lnTo>
                  <a:lnTo>
                    <a:pt x="108" y="28"/>
                  </a:lnTo>
                  <a:lnTo>
                    <a:pt x="108" y="26"/>
                  </a:lnTo>
                  <a:lnTo>
                    <a:pt x="104" y="24"/>
                  </a:lnTo>
                  <a:lnTo>
                    <a:pt x="104" y="22"/>
                  </a:lnTo>
                  <a:lnTo>
                    <a:pt x="102" y="20"/>
                  </a:lnTo>
                  <a:lnTo>
                    <a:pt x="98" y="16"/>
                  </a:lnTo>
                  <a:lnTo>
                    <a:pt x="96" y="14"/>
                  </a:lnTo>
                  <a:lnTo>
                    <a:pt x="92" y="10"/>
                  </a:lnTo>
                  <a:lnTo>
                    <a:pt x="90" y="8"/>
                  </a:lnTo>
                  <a:lnTo>
                    <a:pt x="90" y="6"/>
                  </a:lnTo>
                  <a:lnTo>
                    <a:pt x="88" y="6"/>
                  </a:lnTo>
                  <a:lnTo>
                    <a:pt x="88" y="4"/>
                  </a:lnTo>
                  <a:lnTo>
                    <a:pt x="86" y="2"/>
                  </a:lnTo>
                  <a:lnTo>
                    <a:pt x="84" y="0"/>
                  </a:lnTo>
                  <a:lnTo>
                    <a:pt x="82" y="0"/>
                  </a:lnTo>
                  <a:lnTo>
                    <a:pt x="78" y="2"/>
                  </a:lnTo>
                  <a:lnTo>
                    <a:pt x="74" y="4"/>
                  </a:lnTo>
                  <a:lnTo>
                    <a:pt x="72" y="4"/>
                  </a:lnTo>
                  <a:lnTo>
                    <a:pt x="70" y="6"/>
                  </a:lnTo>
                  <a:lnTo>
                    <a:pt x="66" y="10"/>
                  </a:lnTo>
                  <a:lnTo>
                    <a:pt x="62" y="12"/>
                  </a:lnTo>
                  <a:lnTo>
                    <a:pt x="58" y="14"/>
                  </a:lnTo>
                  <a:lnTo>
                    <a:pt x="48" y="36"/>
                  </a:lnTo>
                  <a:lnTo>
                    <a:pt x="48" y="38"/>
                  </a:lnTo>
                  <a:lnTo>
                    <a:pt x="46" y="38"/>
                  </a:lnTo>
                  <a:lnTo>
                    <a:pt x="42" y="40"/>
                  </a:lnTo>
                  <a:lnTo>
                    <a:pt x="38" y="44"/>
                  </a:lnTo>
                  <a:lnTo>
                    <a:pt x="36" y="46"/>
                  </a:lnTo>
                  <a:lnTo>
                    <a:pt x="32" y="48"/>
                  </a:lnTo>
                  <a:lnTo>
                    <a:pt x="30" y="48"/>
                  </a:lnTo>
                  <a:lnTo>
                    <a:pt x="26" y="52"/>
                  </a:lnTo>
                  <a:lnTo>
                    <a:pt x="24" y="54"/>
                  </a:lnTo>
                  <a:lnTo>
                    <a:pt x="20" y="58"/>
                  </a:lnTo>
                  <a:lnTo>
                    <a:pt x="18" y="60"/>
                  </a:lnTo>
                  <a:lnTo>
                    <a:pt x="16" y="62"/>
                  </a:lnTo>
                  <a:lnTo>
                    <a:pt x="16" y="64"/>
                  </a:lnTo>
                  <a:lnTo>
                    <a:pt x="8" y="84"/>
                  </a:lnTo>
                  <a:lnTo>
                    <a:pt x="0" y="88"/>
                  </a:lnTo>
                  <a:lnTo>
                    <a:pt x="2" y="90"/>
                  </a:lnTo>
                  <a:lnTo>
                    <a:pt x="6" y="92"/>
                  </a:lnTo>
                  <a:lnTo>
                    <a:pt x="10" y="94"/>
                  </a:lnTo>
                  <a:lnTo>
                    <a:pt x="14" y="96"/>
                  </a:lnTo>
                  <a:lnTo>
                    <a:pt x="16" y="96"/>
                  </a:lnTo>
                  <a:lnTo>
                    <a:pt x="18" y="94"/>
                  </a:lnTo>
                  <a:lnTo>
                    <a:pt x="22" y="90"/>
                  </a:lnTo>
                  <a:lnTo>
                    <a:pt x="24" y="86"/>
                  </a:lnTo>
                  <a:lnTo>
                    <a:pt x="26" y="84"/>
                  </a:lnTo>
                  <a:lnTo>
                    <a:pt x="28" y="82"/>
                  </a:lnTo>
                  <a:lnTo>
                    <a:pt x="32" y="80"/>
                  </a:lnTo>
                  <a:lnTo>
                    <a:pt x="38" y="78"/>
                  </a:lnTo>
                  <a:lnTo>
                    <a:pt x="46" y="74"/>
                  </a:lnTo>
                  <a:lnTo>
                    <a:pt x="54" y="70"/>
                  </a:lnTo>
                  <a:lnTo>
                    <a:pt x="62" y="5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4" name="Freeform 315">
              <a:extLst>
                <a:ext uri="{FF2B5EF4-FFF2-40B4-BE49-F238E27FC236}">
                  <a16:creationId xmlns:a16="http://schemas.microsoft.com/office/drawing/2014/main" xmlns="" id="{D6806099-64F4-4ECC-9A3F-A9C32D6C921C}"/>
                </a:ext>
              </a:extLst>
            </p:cNvPr>
            <p:cNvSpPr>
              <a:spLocks/>
            </p:cNvSpPr>
            <p:nvPr/>
          </p:nvSpPr>
          <p:spPr bwMode="gray">
            <a:xfrm>
              <a:off x="2229" y="3062"/>
              <a:ext cx="120" cy="110"/>
            </a:xfrm>
            <a:custGeom>
              <a:avLst/>
              <a:gdLst>
                <a:gd name="T0" fmla="*/ 102 w 120"/>
                <a:gd name="T1" fmla="*/ 32 h 110"/>
                <a:gd name="T2" fmla="*/ 104 w 120"/>
                <a:gd name="T3" fmla="*/ 34 h 110"/>
                <a:gd name="T4" fmla="*/ 112 w 120"/>
                <a:gd name="T5" fmla="*/ 36 h 110"/>
                <a:gd name="T6" fmla="*/ 120 w 120"/>
                <a:gd name="T7" fmla="*/ 42 h 110"/>
                <a:gd name="T8" fmla="*/ 116 w 120"/>
                <a:gd name="T9" fmla="*/ 46 h 110"/>
                <a:gd name="T10" fmla="*/ 114 w 120"/>
                <a:gd name="T11" fmla="*/ 48 h 110"/>
                <a:gd name="T12" fmla="*/ 106 w 120"/>
                <a:gd name="T13" fmla="*/ 50 h 110"/>
                <a:gd name="T14" fmla="*/ 102 w 120"/>
                <a:gd name="T15" fmla="*/ 54 h 110"/>
                <a:gd name="T16" fmla="*/ 100 w 120"/>
                <a:gd name="T17" fmla="*/ 56 h 110"/>
                <a:gd name="T18" fmla="*/ 94 w 120"/>
                <a:gd name="T19" fmla="*/ 70 h 110"/>
                <a:gd name="T20" fmla="*/ 88 w 120"/>
                <a:gd name="T21" fmla="*/ 76 h 110"/>
                <a:gd name="T22" fmla="*/ 86 w 120"/>
                <a:gd name="T23" fmla="*/ 80 h 110"/>
                <a:gd name="T24" fmla="*/ 84 w 120"/>
                <a:gd name="T25" fmla="*/ 84 h 110"/>
                <a:gd name="T26" fmla="*/ 82 w 120"/>
                <a:gd name="T27" fmla="*/ 94 h 110"/>
                <a:gd name="T28" fmla="*/ 78 w 120"/>
                <a:gd name="T29" fmla="*/ 102 h 110"/>
                <a:gd name="T30" fmla="*/ 74 w 120"/>
                <a:gd name="T31" fmla="*/ 106 h 110"/>
                <a:gd name="T32" fmla="*/ 66 w 120"/>
                <a:gd name="T33" fmla="*/ 108 h 110"/>
                <a:gd name="T34" fmla="*/ 60 w 120"/>
                <a:gd name="T35" fmla="*/ 100 h 110"/>
                <a:gd name="T36" fmla="*/ 50 w 120"/>
                <a:gd name="T37" fmla="*/ 98 h 110"/>
                <a:gd name="T38" fmla="*/ 46 w 120"/>
                <a:gd name="T39" fmla="*/ 96 h 110"/>
                <a:gd name="T40" fmla="*/ 40 w 120"/>
                <a:gd name="T41" fmla="*/ 96 h 110"/>
                <a:gd name="T42" fmla="*/ 34 w 120"/>
                <a:gd name="T43" fmla="*/ 96 h 110"/>
                <a:gd name="T44" fmla="*/ 26 w 120"/>
                <a:gd name="T45" fmla="*/ 94 h 110"/>
                <a:gd name="T46" fmla="*/ 22 w 120"/>
                <a:gd name="T47" fmla="*/ 90 h 110"/>
                <a:gd name="T48" fmla="*/ 16 w 120"/>
                <a:gd name="T49" fmla="*/ 86 h 110"/>
                <a:gd name="T50" fmla="*/ 6 w 120"/>
                <a:gd name="T51" fmla="*/ 82 h 110"/>
                <a:gd name="T52" fmla="*/ 0 w 120"/>
                <a:gd name="T53" fmla="*/ 78 h 110"/>
                <a:gd name="T54" fmla="*/ 0 w 120"/>
                <a:gd name="T55" fmla="*/ 74 h 110"/>
                <a:gd name="T56" fmla="*/ 4 w 120"/>
                <a:gd name="T57" fmla="*/ 72 h 110"/>
                <a:gd name="T58" fmla="*/ 2 w 120"/>
                <a:gd name="T59" fmla="*/ 60 h 110"/>
                <a:gd name="T60" fmla="*/ 2 w 120"/>
                <a:gd name="T61" fmla="*/ 52 h 110"/>
                <a:gd name="T62" fmla="*/ 6 w 120"/>
                <a:gd name="T63" fmla="*/ 44 h 110"/>
                <a:gd name="T64" fmla="*/ 8 w 120"/>
                <a:gd name="T65" fmla="*/ 42 h 110"/>
                <a:gd name="T66" fmla="*/ 20 w 120"/>
                <a:gd name="T67" fmla="*/ 46 h 110"/>
                <a:gd name="T68" fmla="*/ 22 w 120"/>
                <a:gd name="T69" fmla="*/ 48 h 110"/>
                <a:gd name="T70" fmla="*/ 28 w 120"/>
                <a:gd name="T71" fmla="*/ 52 h 110"/>
                <a:gd name="T72" fmla="*/ 36 w 120"/>
                <a:gd name="T73" fmla="*/ 52 h 110"/>
                <a:gd name="T74" fmla="*/ 44 w 120"/>
                <a:gd name="T75" fmla="*/ 44 h 110"/>
                <a:gd name="T76" fmla="*/ 48 w 120"/>
                <a:gd name="T77" fmla="*/ 42 h 110"/>
                <a:gd name="T78" fmla="*/ 56 w 120"/>
                <a:gd name="T79" fmla="*/ 38 h 110"/>
                <a:gd name="T80" fmla="*/ 62 w 120"/>
                <a:gd name="T81" fmla="*/ 34 h 110"/>
                <a:gd name="T82" fmla="*/ 70 w 120"/>
                <a:gd name="T83" fmla="*/ 30 h 110"/>
                <a:gd name="T84" fmla="*/ 74 w 120"/>
                <a:gd name="T85" fmla="*/ 28 h 110"/>
                <a:gd name="T86" fmla="*/ 90 w 120"/>
                <a:gd name="T87" fmla="*/ 4 h 110"/>
                <a:gd name="T88" fmla="*/ 94 w 120"/>
                <a:gd name="T89" fmla="*/ 4 h 110"/>
                <a:gd name="T90" fmla="*/ 106 w 120"/>
                <a:gd name="T91" fmla="*/ 4 h 110"/>
                <a:gd name="T92" fmla="*/ 116 w 120"/>
                <a:gd name="T93" fmla="*/ 2 h 110"/>
                <a:gd name="T94" fmla="*/ 120 w 120"/>
                <a:gd name="T95" fmla="*/ 2 h 110"/>
                <a:gd name="T96" fmla="*/ 116 w 120"/>
                <a:gd name="T97" fmla="*/ 6 h 110"/>
                <a:gd name="T98" fmla="*/ 108 w 120"/>
                <a:gd name="T99" fmla="*/ 12 h 110"/>
                <a:gd name="T100" fmla="*/ 102 w 120"/>
                <a:gd name="T101" fmla="*/ 28 h 1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0"/>
                <a:gd name="T154" fmla="*/ 0 h 110"/>
                <a:gd name="T155" fmla="*/ 120 w 120"/>
                <a:gd name="T156" fmla="*/ 110 h 11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0" h="110">
                  <a:moveTo>
                    <a:pt x="102" y="28"/>
                  </a:moveTo>
                  <a:lnTo>
                    <a:pt x="102" y="32"/>
                  </a:lnTo>
                  <a:lnTo>
                    <a:pt x="102" y="34"/>
                  </a:lnTo>
                  <a:lnTo>
                    <a:pt x="104" y="34"/>
                  </a:lnTo>
                  <a:lnTo>
                    <a:pt x="106" y="34"/>
                  </a:lnTo>
                  <a:lnTo>
                    <a:pt x="112" y="36"/>
                  </a:lnTo>
                  <a:lnTo>
                    <a:pt x="116" y="38"/>
                  </a:lnTo>
                  <a:lnTo>
                    <a:pt x="120" y="42"/>
                  </a:lnTo>
                  <a:lnTo>
                    <a:pt x="118" y="44"/>
                  </a:lnTo>
                  <a:lnTo>
                    <a:pt x="116" y="46"/>
                  </a:lnTo>
                  <a:lnTo>
                    <a:pt x="114" y="48"/>
                  </a:lnTo>
                  <a:lnTo>
                    <a:pt x="108" y="48"/>
                  </a:lnTo>
                  <a:lnTo>
                    <a:pt x="106" y="50"/>
                  </a:lnTo>
                  <a:lnTo>
                    <a:pt x="102" y="52"/>
                  </a:lnTo>
                  <a:lnTo>
                    <a:pt x="102" y="54"/>
                  </a:lnTo>
                  <a:lnTo>
                    <a:pt x="100" y="56"/>
                  </a:lnTo>
                  <a:lnTo>
                    <a:pt x="98" y="70"/>
                  </a:lnTo>
                  <a:lnTo>
                    <a:pt x="94" y="70"/>
                  </a:lnTo>
                  <a:lnTo>
                    <a:pt x="90" y="74"/>
                  </a:lnTo>
                  <a:lnTo>
                    <a:pt x="88" y="76"/>
                  </a:lnTo>
                  <a:lnTo>
                    <a:pt x="86" y="78"/>
                  </a:lnTo>
                  <a:lnTo>
                    <a:pt x="86" y="80"/>
                  </a:lnTo>
                  <a:lnTo>
                    <a:pt x="84" y="82"/>
                  </a:lnTo>
                  <a:lnTo>
                    <a:pt x="84" y="84"/>
                  </a:lnTo>
                  <a:lnTo>
                    <a:pt x="82" y="90"/>
                  </a:lnTo>
                  <a:lnTo>
                    <a:pt x="82" y="94"/>
                  </a:lnTo>
                  <a:lnTo>
                    <a:pt x="80" y="98"/>
                  </a:lnTo>
                  <a:lnTo>
                    <a:pt x="78" y="102"/>
                  </a:lnTo>
                  <a:lnTo>
                    <a:pt x="76" y="104"/>
                  </a:lnTo>
                  <a:lnTo>
                    <a:pt x="74" y="106"/>
                  </a:lnTo>
                  <a:lnTo>
                    <a:pt x="70" y="108"/>
                  </a:lnTo>
                  <a:lnTo>
                    <a:pt x="66" y="108"/>
                  </a:lnTo>
                  <a:lnTo>
                    <a:pt x="64" y="110"/>
                  </a:lnTo>
                  <a:lnTo>
                    <a:pt x="60" y="100"/>
                  </a:lnTo>
                  <a:lnTo>
                    <a:pt x="50" y="100"/>
                  </a:lnTo>
                  <a:lnTo>
                    <a:pt x="50" y="98"/>
                  </a:lnTo>
                  <a:lnTo>
                    <a:pt x="50" y="96"/>
                  </a:lnTo>
                  <a:lnTo>
                    <a:pt x="46" y="96"/>
                  </a:lnTo>
                  <a:lnTo>
                    <a:pt x="42" y="96"/>
                  </a:lnTo>
                  <a:lnTo>
                    <a:pt x="40" y="96"/>
                  </a:lnTo>
                  <a:lnTo>
                    <a:pt x="38" y="96"/>
                  </a:lnTo>
                  <a:lnTo>
                    <a:pt x="34" y="96"/>
                  </a:lnTo>
                  <a:lnTo>
                    <a:pt x="30" y="96"/>
                  </a:lnTo>
                  <a:lnTo>
                    <a:pt x="26" y="94"/>
                  </a:lnTo>
                  <a:lnTo>
                    <a:pt x="24" y="92"/>
                  </a:lnTo>
                  <a:lnTo>
                    <a:pt x="22" y="90"/>
                  </a:lnTo>
                  <a:lnTo>
                    <a:pt x="20" y="88"/>
                  </a:lnTo>
                  <a:lnTo>
                    <a:pt x="16" y="86"/>
                  </a:lnTo>
                  <a:lnTo>
                    <a:pt x="12" y="84"/>
                  </a:lnTo>
                  <a:lnTo>
                    <a:pt x="6" y="82"/>
                  </a:lnTo>
                  <a:lnTo>
                    <a:pt x="2" y="80"/>
                  </a:lnTo>
                  <a:lnTo>
                    <a:pt x="0" y="78"/>
                  </a:lnTo>
                  <a:lnTo>
                    <a:pt x="0" y="76"/>
                  </a:lnTo>
                  <a:lnTo>
                    <a:pt x="0" y="74"/>
                  </a:lnTo>
                  <a:lnTo>
                    <a:pt x="2" y="74"/>
                  </a:lnTo>
                  <a:lnTo>
                    <a:pt x="4" y="72"/>
                  </a:lnTo>
                  <a:lnTo>
                    <a:pt x="2" y="60"/>
                  </a:lnTo>
                  <a:lnTo>
                    <a:pt x="2" y="56"/>
                  </a:lnTo>
                  <a:lnTo>
                    <a:pt x="2" y="52"/>
                  </a:lnTo>
                  <a:lnTo>
                    <a:pt x="4" y="48"/>
                  </a:lnTo>
                  <a:lnTo>
                    <a:pt x="6" y="44"/>
                  </a:lnTo>
                  <a:lnTo>
                    <a:pt x="8" y="42"/>
                  </a:lnTo>
                  <a:lnTo>
                    <a:pt x="28" y="42"/>
                  </a:lnTo>
                  <a:lnTo>
                    <a:pt x="20" y="46"/>
                  </a:lnTo>
                  <a:lnTo>
                    <a:pt x="22" y="48"/>
                  </a:lnTo>
                  <a:lnTo>
                    <a:pt x="26" y="50"/>
                  </a:lnTo>
                  <a:lnTo>
                    <a:pt x="28" y="52"/>
                  </a:lnTo>
                  <a:lnTo>
                    <a:pt x="32" y="54"/>
                  </a:lnTo>
                  <a:lnTo>
                    <a:pt x="36" y="52"/>
                  </a:lnTo>
                  <a:lnTo>
                    <a:pt x="40" y="50"/>
                  </a:lnTo>
                  <a:lnTo>
                    <a:pt x="44" y="44"/>
                  </a:lnTo>
                  <a:lnTo>
                    <a:pt x="48" y="42"/>
                  </a:lnTo>
                  <a:lnTo>
                    <a:pt x="50" y="38"/>
                  </a:lnTo>
                  <a:lnTo>
                    <a:pt x="56" y="38"/>
                  </a:lnTo>
                  <a:lnTo>
                    <a:pt x="58" y="36"/>
                  </a:lnTo>
                  <a:lnTo>
                    <a:pt x="62" y="34"/>
                  </a:lnTo>
                  <a:lnTo>
                    <a:pt x="66" y="32"/>
                  </a:lnTo>
                  <a:lnTo>
                    <a:pt x="70" y="30"/>
                  </a:lnTo>
                  <a:lnTo>
                    <a:pt x="72" y="28"/>
                  </a:lnTo>
                  <a:lnTo>
                    <a:pt x="74" y="28"/>
                  </a:lnTo>
                  <a:lnTo>
                    <a:pt x="82" y="14"/>
                  </a:lnTo>
                  <a:lnTo>
                    <a:pt x="90" y="4"/>
                  </a:lnTo>
                  <a:lnTo>
                    <a:pt x="94" y="4"/>
                  </a:lnTo>
                  <a:lnTo>
                    <a:pt x="100" y="4"/>
                  </a:lnTo>
                  <a:lnTo>
                    <a:pt x="106" y="4"/>
                  </a:lnTo>
                  <a:lnTo>
                    <a:pt x="112" y="4"/>
                  </a:lnTo>
                  <a:lnTo>
                    <a:pt x="116" y="2"/>
                  </a:lnTo>
                  <a:lnTo>
                    <a:pt x="120" y="0"/>
                  </a:lnTo>
                  <a:lnTo>
                    <a:pt x="120" y="2"/>
                  </a:lnTo>
                  <a:lnTo>
                    <a:pt x="118" y="4"/>
                  </a:lnTo>
                  <a:lnTo>
                    <a:pt x="116" y="6"/>
                  </a:lnTo>
                  <a:lnTo>
                    <a:pt x="112" y="8"/>
                  </a:lnTo>
                  <a:lnTo>
                    <a:pt x="108" y="12"/>
                  </a:lnTo>
                  <a:lnTo>
                    <a:pt x="102" y="14"/>
                  </a:lnTo>
                  <a:lnTo>
                    <a:pt x="102" y="2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5" name="Freeform 316">
              <a:extLst>
                <a:ext uri="{FF2B5EF4-FFF2-40B4-BE49-F238E27FC236}">
                  <a16:creationId xmlns:a16="http://schemas.microsoft.com/office/drawing/2014/main" xmlns="" id="{33D93DAC-D6B4-4F17-BF29-F4BA3250B1B9}"/>
                </a:ext>
              </a:extLst>
            </p:cNvPr>
            <p:cNvSpPr>
              <a:spLocks/>
            </p:cNvSpPr>
            <p:nvPr/>
          </p:nvSpPr>
          <p:spPr bwMode="gray">
            <a:xfrm>
              <a:off x="2633" y="3146"/>
              <a:ext cx="128" cy="108"/>
            </a:xfrm>
            <a:custGeom>
              <a:avLst/>
              <a:gdLst>
                <a:gd name="T0" fmla="*/ 78 w 128"/>
                <a:gd name="T1" fmla="*/ 40 h 108"/>
                <a:gd name="T2" fmla="*/ 78 w 128"/>
                <a:gd name="T3" fmla="*/ 38 h 108"/>
                <a:gd name="T4" fmla="*/ 76 w 128"/>
                <a:gd name="T5" fmla="*/ 36 h 108"/>
                <a:gd name="T6" fmla="*/ 72 w 128"/>
                <a:gd name="T7" fmla="*/ 36 h 108"/>
                <a:gd name="T8" fmla="*/ 70 w 128"/>
                <a:gd name="T9" fmla="*/ 34 h 108"/>
                <a:gd name="T10" fmla="*/ 68 w 128"/>
                <a:gd name="T11" fmla="*/ 32 h 108"/>
                <a:gd name="T12" fmla="*/ 62 w 128"/>
                <a:gd name="T13" fmla="*/ 28 h 108"/>
                <a:gd name="T14" fmla="*/ 58 w 128"/>
                <a:gd name="T15" fmla="*/ 24 h 108"/>
                <a:gd name="T16" fmla="*/ 52 w 128"/>
                <a:gd name="T17" fmla="*/ 20 h 108"/>
                <a:gd name="T18" fmla="*/ 46 w 128"/>
                <a:gd name="T19" fmla="*/ 16 h 108"/>
                <a:gd name="T20" fmla="*/ 42 w 128"/>
                <a:gd name="T21" fmla="*/ 12 h 108"/>
                <a:gd name="T22" fmla="*/ 40 w 128"/>
                <a:gd name="T23" fmla="*/ 10 h 108"/>
                <a:gd name="T24" fmla="*/ 38 w 128"/>
                <a:gd name="T25" fmla="*/ 10 h 108"/>
                <a:gd name="T26" fmla="*/ 34 w 128"/>
                <a:gd name="T27" fmla="*/ 10 h 108"/>
                <a:gd name="T28" fmla="*/ 26 w 128"/>
                <a:gd name="T29" fmla="*/ 8 h 108"/>
                <a:gd name="T30" fmla="*/ 14 w 128"/>
                <a:gd name="T31" fmla="*/ 4 h 108"/>
                <a:gd name="T32" fmla="*/ 4 w 128"/>
                <a:gd name="T33" fmla="*/ 0 h 108"/>
                <a:gd name="T34" fmla="*/ 0 w 128"/>
                <a:gd name="T35" fmla="*/ 80 h 108"/>
                <a:gd name="T36" fmla="*/ 12 w 128"/>
                <a:gd name="T37" fmla="*/ 86 h 108"/>
                <a:gd name="T38" fmla="*/ 28 w 128"/>
                <a:gd name="T39" fmla="*/ 80 h 108"/>
                <a:gd name="T40" fmla="*/ 28 w 128"/>
                <a:gd name="T41" fmla="*/ 78 h 108"/>
                <a:gd name="T42" fmla="*/ 28 w 128"/>
                <a:gd name="T43" fmla="*/ 76 h 108"/>
                <a:gd name="T44" fmla="*/ 30 w 128"/>
                <a:gd name="T45" fmla="*/ 74 h 108"/>
                <a:gd name="T46" fmla="*/ 34 w 128"/>
                <a:gd name="T47" fmla="*/ 72 h 108"/>
                <a:gd name="T48" fmla="*/ 38 w 128"/>
                <a:gd name="T49" fmla="*/ 68 h 108"/>
                <a:gd name="T50" fmla="*/ 42 w 128"/>
                <a:gd name="T51" fmla="*/ 68 h 108"/>
                <a:gd name="T52" fmla="*/ 46 w 128"/>
                <a:gd name="T53" fmla="*/ 66 h 108"/>
                <a:gd name="T54" fmla="*/ 52 w 128"/>
                <a:gd name="T55" fmla="*/ 68 h 108"/>
                <a:gd name="T56" fmla="*/ 76 w 128"/>
                <a:gd name="T57" fmla="*/ 82 h 108"/>
                <a:gd name="T58" fmla="*/ 86 w 128"/>
                <a:gd name="T59" fmla="*/ 94 h 108"/>
                <a:gd name="T60" fmla="*/ 104 w 128"/>
                <a:gd name="T61" fmla="*/ 102 h 108"/>
                <a:gd name="T62" fmla="*/ 126 w 128"/>
                <a:gd name="T63" fmla="*/ 108 h 108"/>
                <a:gd name="T64" fmla="*/ 128 w 128"/>
                <a:gd name="T65" fmla="*/ 108 h 108"/>
                <a:gd name="T66" fmla="*/ 128 w 128"/>
                <a:gd name="T67" fmla="*/ 106 h 108"/>
                <a:gd name="T68" fmla="*/ 128 w 128"/>
                <a:gd name="T69" fmla="*/ 104 h 108"/>
                <a:gd name="T70" fmla="*/ 128 w 128"/>
                <a:gd name="T71" fmla="*/ 100 h 108"/>
                <a:gd name="T72" fmla="*/ 126 w 128"/>
                <a:gd name="T73" fmla="*/ 98 h 108"/>
                <a:gd name="T74" fmla="*/ 124 w 128"/>
                <a:gd name="T75" fmla="*/ 94 h 108"/>
                <a:gd name="T76" fmla="*/ 120 w 128"/>
                <a:gd name="T77" fmla="*/ 92 h 108"/>
                <a:gd name="T78" fmla="*/ 116 w 128"/>
                <a:gd name="T79" fmla="*/ 88 h 108"/>
                <a:gd name="T80" fmla="*/ 110 w 128"/>
                <a:gd name="T81" fmla="*/ 84 h 108"/>
                <a:gd name="T82" fmla="*/ 106 w 128"/>
                <a:gd name="T83" fmla="*/ 80 h 108"/>
                <a:gd name="T84" fmla="*/ 102 w 128"/>
                <a:gd name="T85" fmla="*/ 76 h 108"/>
                <a:gd name="T86" fmla="*/ 98 w 128"/>
                <a:gd name="T87" fmla="*/ 72 h 108"/>
                <a:gd name="T88" fmla="*/ 96 w 128"/>
                <a:gd name="T89" fmla="*/ 70 h 108"/>
                <a:gd name="T90" fmla="*/ 96 w 128"/>
                <a:gd name="T91" fmla="*/ 70 h 108"/>
                <a:gd name="T92" fmla="*/ 80 w 128"/>
                <a:gd name="T93" fmla="*/ 60 h 108"/>
                <a:gd name="T94" fmla="*/ 96 w 128"/>
                <a:gd name="T95" fmla="*/ 54 h 108"/>
                <a:gd name="T96" fmla="*/ 92 w 128"/>
                <a:gd name="T97" fmla="*/ 46 h 108"/>
                <a:gd name="T98" fmla="*/ 90 w 128"/>
                <a:gd name="T99" fmla="*/ 46 h 108"/>
                <a:gd name="T100" fmla="*/ 88 w 128"/>
                <a:gd name="T101" fmla="*/ 44 h 108"/>
                <a:gd name="T102" fmla="*/ 84 w 128"/>
                <a:gd name="T103" fmla="*/ 44 h 108"/>
                <a:gd name="T104" fmla="*/ 80 w 128"/>
                <a:gd name="T105" fmla="*/ 42 h 108"/>
                <a:gd name="T106" fmla="*/ 78 w 128"/>
                <a:gd name="T107" fmla="*/ 42 h 108"/>
                <a:gd name="T108" fmla="*/ 78 w 128"/>
                <a:gd name="T109" fmla="*/ 40 h 1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8"/>
                <a:gd name="T166" fmla="*/ 0 h 108"/>
                <a:gd name="T167" fmla="*/ 128 w 128"/>
                <a:gd name="T168" fmla="*/ 108 h 1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8" h="108">
                  <a:moveTo>
                    <a:pt x="78" y="40"/>
                  </a:moveTo>
                  <a:lnTo>
                    <a:pt x="78" y="38"/>
                  </a:lnTo>
                  <a:lnTo>
                    <a:pt x="76" y="36"/>
                  </a:lnTo>
                  <a:lnTo>
                    <a:pt x="72" y="36"/>
                  </a:lnTo>
                  <a:lnTo>
                    <a:pt x="70" y="34"/>
                  </a:lnTo>
                  <a:lnTo>
                    <a:pt x="68" y="32"/>
                  </a:lnTo>
                  <a:lnTo>
                    <a:pt x="62" y="28"/>
                  </a:lnTo>
                  <a:lnTo>
                    <a:pt x="58" y="24"/>
                  </a:lnTo>
                  <a:lnTo>
                    <a:pt x="52" y="20"/>
                  </a:lnTo>
                  <a:lnTo>
                    <a:pt x="46" y="16"/>
                  </a:lnTo>
                  <a:lnTo>
                    <a:pt x="42" y="12"/>
                  </a:lnTo>
                  <a:lnTo>
                    <a:pt x="40" y="10"/>
                  </a:lnTo>
                  <a:lnTo>
                    <a:pt x="38" y="10"/>
                  </a:lnTo>
                  <a:lnTo>
                    <a:pt x="34" y="10"/>
                  </a:lnTo>
                  <a:lnTo>
                    <a:pt x="26" y="8"/>
                  </a:lnTo>
                  <a:lnTo>
                    <a:pt x="14" y="4"/>
                  </a:lnTo>
                  <a:lnTo>
                    <a:pt x="4" y="0"/>
                  </a:lnTo>
                  <a:lnTo>
                    <a:pt x="0" y="80"/>
                  </a:lnTo>
                  <a:lnTo>
                    <a:pt x="12" y="86"/>
                  </a:lnTo>
                  <a:lnTo>
                    <a:pt x="28" y="80"/>
                  </a:lnTo>
                  <a:lnTo>
                    <a:pt x="28" y="78"/>
                  </a:lnTo>
                  <a:lnTo>
                    <a:pt x="28" y="76"/>
                  </a:lnTo>
                  <a:lnTo>
                    <a:pt x="30" y="74"/>
                  </a:lnTo>
                  <a:lnTo>
                    <a:pt x="34" y="72"/>
                  </a:lnTo>
                  <a:lnTo>
                    <a:pt x="38" y="68"/>
                  </a:lnTo>
                  <a:lnTo>
                    <a:pt x="42" y="68"/>
                  </a:lnTo>
                  <a:lnTo>
                    <a:pt x="46" y="66"/>
                  </a:lnTo>
                  <a:lnTo>
                    <a:pt x="52" y="68"/>
                  </a:lnTo>
                  <a:lnTo>
                    <a:pt x="76" y="82"/>
                  </a:lnTo>
                  <a:lnTo>
                    <a:pt x="86" y="94"/>
                  </a:lnTo>
                  <a:lnTo>
                    <a:pt x="104" y="102"/>
                  </a:lnTo>
                  <a:lnTo>
                    <a:pt x="126" y="108"/>
                  </a:lnTo>
                  <a:lnTo>
                    <a:pt x="128" y="108"/>
                  </a:lnTo>
                  <a:lnTo>
                    <a:pt x="128" y="106"/>
                  </a:lnTo>
                  <a:lnTo>
                    <a:pt x="128" y="104"/>
                  </a:lnTo>
                  <a:lnTo>
                    <a:pt x="128" y="100"/>
                  </a:lnTo>
                  <a:lnTo>
                    <a:pt x="126" y="98"/>
                  </a:lnTo>
                  <a:lnTo>
                    <a:pt x="124" y="94"/>
                  </a:lnTo>
                  <a:lnTo>
                    <a:pt x="120" y="92"/>
                  </a:lnTo>
                  <a:lnTo>
                    <a:pt x="116" y="88"/>
                  </a:lnTo>
                  <a:lnTo>
                    <a:pt x="110" y="84"/>
                  </a:lnTo>
                  <a:lnTo>
                    <a:pt x="106" y="80"/>
                  </a:lnTo>
                  <a:lnTo>
                    <a:pt x="102" y="76"/>
                  </a:lnTo>
                  <a:lnTo>
                    <a:pt x="98" y="72"/>
                  </a:lnTo>
                  <a:lnTo>
                    <a:pt x="96" y="70"/>
                  </a:lnTo>
                  <a:lnTo>
                    <a:pt x="80" y="60"/>
                  </a:lnTo>
                  <a:lnTo>
                    <a:pt x="96" y="54"/>
                  </a:lnTo>
                  <a:lnTo>
                    <a:pt x="92" y="46"/>
                  </a:lnTo>
                  <a:lnTo>
                    <a:pt x="90" y="46"/>
                  </a:lnTo>
                  <a:lnTo>
                    <a:pt x="88" y="44"/>
                  </a:lnTo>
                  <a:lnTo>
                    <a:pt x="84" y="44"/>
                  </a:lnTo>
                  <a:lnTo>
                    <a:pt x="80" y="42"/>
                  </a:lnTo>
                  <a:lnTo>
                    <a:pt x="78" y="42"/>
                  </a:lnTo>
                  <a:lnTo>
                    <a:pt x="78" y="4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6" name="Freeform 317">
              <a:extLst>
                <a:ext uri="{FF2B5EF4-FFF2-40B4-BE49-F238E27FC236}">
                  <a16:creationId xmlns:a16="http://schemas.microsoft.com/office/drawing/2014/main" xmlns="" id="{AB861F2C-FA08-4F03-A335-7C61465F4D79}"/>
                </a:ext>
              </a:extLst>
            </p:cNvPr>
            <p:cNvSpPr>
              <a:spLocks/>
            </p:cNvSpPr>
            <p:nvPr/>
          </p:nvSpPr>
          <p:spPr bwMode="gray">
            <a:xfrm>
              <a:off x="2513" y="3118"/>
              <a:ext cx="122" cy="108"/>
            </a:xfrm>
            <a:custGeom>
              <a:avLst/>
              <a:gdLst>
                <a:gd name="T0" fmla="*/ 122 w 122"/>
                <a:gd name="T1" fmla="*/ 28 h 108"/>
                <a:gd name="T2" fmla="*/ 114 w 122"/>
                <a:gd name="T3" fmla="*/ 24 h 108"/>
                <a:gd name="T4" fmla="*/ 102 w 122"/>
                <a:gd name="T5" fmla="*/ 18 h 108"/>
                <a:gd name="T6" fmla="*/ 92 w 122"/>
                <a:gd name="T7" fmla="*/ 14 h 108"/>
                <a:gd name="T8" fmla="*/ 80 w 122"/>
                <a:gd name="T9" fmla="*/ 14 h 108"/>
                <a:gd name="T10" fmla="*/ 72 w 122"/>
                <a:gd name="T11" fmla="*/ 20 h 108"/>
                <a:gd name="T12" fmla="*/ 72 w 122"/>
                <a:gd name="T13" fmla="*/ 20 h 108"/>
                <a:gd name="T14" fmla="*/ 72 w 122"/>
                <a:gd name="T15" fmla="*/ 24 h 108"/>
                <a:gd name="T16" fmla="*/ 72 w 122"/>
                <a:gd name="T17" fmla="*/ 28 h 108"/>
                <a:gd name="T18" fmla="*/ 70 w 122"/>
                <a:gd name="T19" fmla="*/ 32 h 108"/>
                <a:gd name="T20" fmla="*/ 70 w 122"/>
                <a:gd name="T21" fmla="*/ 36 h 108"/>
                <a:gd name="T22" fmla="*/ 66 w 122"/>
                <a:gd name="T23" fmla="*/ 40 h 108"/>
                <a:gd name="T24" fmla="*/ 64 w 122"/>
                <a:gd name="T25" fmla="*/ 42 h 108"/>
                <a:gd name="T26" fmla="*/ 58 w 122"/>
                <a:gd name="T27" fmla="*/ 42 h 108"/>
                <a:gd name="T28" fmla="*/ 52 w 122"/>
                <a:gd name="T29" fmla="*/ 42 h 108"/>
                <a:gd name="T30" fmla="*/ 48 w 122"/>
                <a:gd name="T31" fmla="*/ 40 h 108"/>
                <a:gd name="T32" fmla="*/ 42 w 122"/>
                <a:gd name="T33" fmla="*/ 38 h 108"/>
                <a:gd name="T34" fmla="*/ 40 w 122"/>
                <a:gd name="T35" fmla="*/ 32 h 108"/>
                <a:gd name="T36" fmla="*/ 38 w 122"/>
                <a:gd name="T37" fmla="*/ 28 h 108"/>
                <a:gd name="T38" fmla="*/ 34 w 122"/>
                <a:gd name="T39" fmla="*/ 22 h 108"/>
                <a:gd name="T40" fmla="*/ 34 w 122"/>
                <a:gd name="T41" fmla="*/ 18 h 108"/>
                <a:gd name="T42" fmla="*/ 32 w 122"/>
                <a:gd name="T43" fmla="*/ 14 h 108"/>
                <a:gd name="T44" fmla="*/ 32 w 122"/>
                <a:gd name="T45" fmla="*/ 12 h 108"/>
                <a:gd name="T46" fmla="*/ 30 w 122"/>
                <a:gd name="T47" fmla="*/ 12 h 108"/>
                <a:gd name="T48" fmla="*/ 28 w 122"/>
                <a:gd name="T49" fmla="*/ 10 h 108"/>
                <a:gd name="T50" fmla="*/ 26 w 122"/>
                <a:gd name="T51" fmla="*/ 6 h 108"/>
                <a:gd name="T52" fmla="*/ 22 w 122"/>
                <a:gd name="T53" fmla="*/ 4 h 108"/>
                <a:gd name="T54" fmla="*/ 18 w 122"/>
                <a:gd name="T55" fmla="*/ 2 h 108"/>
                <a:gd name="T56" fmla="*/ 12 w 122"/>
                <a:gd name="T57" fmla="*/ 0 h 108"/>
                <a:gd name="T58" fmla="*/ 8 w 122"/>
                <a:gd name="T59" fmla="*/ 2 h 108"/>
                <a:gd name="T60" fmla="*/ 2 w 122"/>
                <a:gd name="T61" fmla="*/ 4 h 108"/>
                <a:gd name="T62" fmla="*/ 2 w 122"/>
                <a:gd name="T63" fmla="*/ 6 h 108"/>
                <a:gd name="T64" fmla="*/ 0 w 122"/>
                <a:gd name="T65" fmla="*/ 8 h 108"/>
                <a:gd name="T66" fmla="*/ 0 w 122"/>
                <a:gd name="T67" fmla="*/ 10 h 108"/>
                <a:gd name="T68" fmla="*/ 2 w 122"/>
                <a:gd name="T69" fmla="*/ 14 h 108"/>
                <a:gd name="T70" fmla="*/ 6 w 122"/>
                <a:gd name="T71" fmla="*/ 18 h 108"/>
                <a:gd name="T72" fmla="*/ 10 w 122"/>
                <a:gd name="T73" fmla="*/ 26 h 108"/>
                <a:gd name="T74" fmla="*/ 12 w 122"/>
                <a:gd name="T75" fmla="*/ 32 h 108"/>
                <a:gd name="T76" fmla="*/ 14 w 122"/>
                <a:gd name="T77" fmla="*/ 38 h 108"/>
                <a:gd name="T78" fmla="*/ 14 w 122"/>
                <a:gd name="T79" fmla="*/ 42 h 108"/>
                <a:gd name="T80" fmla="*/ 16 w 122"/>
                <a:gd name="T81" fmla="*/ 46 h 108"/>
                <a:gd name="T82" fmla="*/ 18 w 122"/>
                <a:gd name="T83" fmla="*/ 48 h 108"/>
                <a:gd name="T84" fmla="*/ 20 w 122"/>
                <a:gd name="T85" fmla="*/ 50 h 108"/>
                <a:gd name="T86" fmla="*/ 24 w 122"/>
                <a:gd name="T87" fmla="*/ 50 h 108"/>
                <a:gd name="T88" fmla="*/ 28 w 122"/>
                <a:gd name="T89" fmla="*/ 48 h 108"/>
                <a:gd name="T90" fmla="*/ 34 w 122"/>
                <a:gd name="T91" fmla="*/ 48 h 108"/>
                <a:gd name="T92" fmla="*/ 38 w 122"/>
                <a:gd name="T93" fmla="*/ 50 h 108"/>
                <a:gd name="T94" fmla="*/ 42 w 122"/>
                <a:gd name="T95" fmla="*/ 52 h 108"/>
                <a:gd name="T96" fmla="*/ 46 w 122"/>
                <a:gd name="T97" fmla="*/ 54 h 108"/>
                <a:gd name="T98" fmla="*/ 50 w 122"/>
                <a:gd name="T99" fmla="*/ 54 h 108"/>
                <a:gd name="T100" fmla="*/ 56 w 122"/>
                <a:gd name="T101" fmla="*/ 56 h 108"/>
                <a:gd name="T102" fmla="*/ 62 w 122"/>
                <a:gd name="T103" fmla="*/ 56 h 108"/>
                <a:gd name="T104" fmla="*/ 68 w 122"/>
                <a:gd name="T105" fmla="*/ 58 h 108"/>
                <a:gd name="T106" fmla="*/ 70 w 122"/>
                <a:gd name="T107" fmla="*/ 58 h 108"/>
                <a:gd name="T108" fmla="*/ 72 w 122"/>
                <a:gd name="T109" fmla="*/ 58 h 108"/>
                <a:gd name="T110" fmla="*/ 88 w 122"/>
                <a:gd name="T111" fmla="*/ 72 h 108"/>
                <a:gd name="T112" fmla="*/ 98 w 122"/>
                <a:gd name="T113" fmla="*/ 90 h 108"/>
                <a:gd name="T114" fmla="*/ 114 w 122"/>
                <a:gd name="T115" fmla="*/ 104 h 108"/>
                <a:gd name="T116" fmla="*/ 118 w 122"/>
                <a:gd name="T117" fmla="*/ 108 h 108"/>
                <a:gd name="T118" fmla="*/ 122 w 122"/>
                <a:gd name="T119" fmla="*/ 28 h 10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2"/>
                <a:gd name="T181" fmla="*/ 0 h 108"/>
                <a:gd name="T182" fmla="*/ 122 w 122"/>
                <a:gd name="T183" fmla="*/ 108 h 10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2" h="108">
                  <a:moveTo>
                    <a:pt x="122" y="28"/>
                  </a:moveTo>
                  <a:lnTo>
                    <a:pt x="114" y="24"/>
                  </a:lnTo>
                  <a:lnTo>
                    <a:pt x="102" y="18"/>
                  </a:lnTo>
                  <a:lnTo>
                    <a:pt x="92" y="14"/>
                  </a:lnTo>
                  <a:lnTo>
                    <a:pt x="80" y="14"/>
                  </a:lnTo>
                  <a:lnTo>
                    <a:pt x="72" y="20"/>
                  </a:lnTo>
                  <a:lnTo>
                    <a:pt x="72" y="24"/>
                  </a:lnTo>
                  <a:lnTo>
                    <a:pt x="72" y="28"/>
                  </a:lnTo>
                  <a:lnTo>
                    <a:pt x="70" y="32"/>
                  </a:lnTo>
                  <a:lnTo>
                    <a:pt x="70" y="36"/>
                  </a:lnTo>
                  <a:lnTo>
                    <a:pt x="66" y="40"/>
                  </a:lnTo>
                  <a:lnTo>
                    <a:pt x="64" y="42"/>
                  </a:lnTo>
                  <a:lnTo>
                    <a:pt x="58" y="42"/>
                  </a:lnTo>
                  <a:lnTo>
                    <a:pt x="52" y="42"/>
                  </a:lnTo>
                  <a:lnTo>
                    <a:pt x="48" y="40"/>
                  </a:lnTo>
                  <a:lnTo>
                    <a:pt x="42" y="38"/>
                  </a:lnTo>
                  <a:lnTo>
                    <a:pt x="40" y="32"/>
                  </a:lnTo>
                  <a:lnTo>
                    <a:pt x="38" y="28"/>
                  </a:lnTo>
                  <a:lnTo>
                    <a:pt x="34" y="22"/>
                  </a:lnTo>
                  <a:lnTo>
                    <a:pt x="34" y="18"/>
                  </a:lnTo>
                  <a:lnTo>
                    <a:pt x="32" y="14"/>
                  </a:lnTo>
                  <a:lnTo>
                    <a:pt x="32" y="12"/>
                  </a:lnTo>
                  <a:lnTo>
                    <a:pt x="30" y="12"/>
                  </a:lnTo>
                  <a:lnTo>
                    <a:pt x="28" y="10"/>
                  </a:lnTo>
                  <a:lnTo>
                    <a:pt x="26" y="6"/>
                  </a:lnTo>
                  <a:lnTo>
                    <a:pt x="22" y="4"/>
                  </a:lnTo>
                  <a:lnTo>
                    <a:pt x="18" y="2"/>
                  </a:lnTo>
                  <a:lnTo>
                    <a:pt x="12" y="0"/>
                  </a:lnTo>
                  <a:lnTo>
                    <a:pt x="8" y="2"/>
                  </a:lnTo>
                  <a:lnTo>
                    <a:pt x="2" y="4"/>
                  </a:lnTo>
                  <a:lnTo>
                    <a:pt x="2" y="6"/>
                  </a:lnTo>
                  <a:lnTo>
                    <a:pt x="0" y="8"/>
                  </a:lnTo>
                  <a:lnTo>
                    <a:pt x="0" y="10"/>
                  </a:lnTo>
                  <a:lnTo>
                    <a:pt x="2" y="14"/>
                  </a:lnTo>
                  <a:lnTo>
                    <a:pt x="6" y="18"/>
                  </a:lnTo>
                  <a:lnTo>
                    <a:pt x="10" y="26"/>
                  </a:lnTo>
                  <a:lnTo>
                    <a:pt x="12" y="32"/>
                  </a:lnTo>
                  <a:lnTo>
                    <a:pt x="14" y="38"/>
                  </a:lnTo>
                  <a:lnTo>
                    <a:pt x="14" y="42"/>
                  </a:lnTo>
                  <a:lnTo>
                    <a:pt x="16" y="46"/>
                  </a:lnTo>
                  <a:lnTo>
                    <a:pt x="18" y="48"/>
                  </a:lnTo>
                  <a:lnTo>
                    <a:pt x="20" y="50"/>
                  </a:lnTo>
                  <a:lnTo>
                    <a:pt x="24" y="50"/>
                  </a:lnTo>
                  <a:lnTo>
                    <a:pt x="28" y="48"/>
                  </a:lnTo>
                  <a:lnTo>
                    <a:pt x="34" y="48"/>
                  </a:lnTo>
                  <a:lnTo>
                    <a:pt x="38" y="50"/>
                  </a:lnTo>
                  <a:lnTo>
                    <a:pt x="42" y="52"/>
                  </a:lnTo>
                  <a:lnTo>
                    <a:pt x="46" y="54"/>
                  </a:lnTo>
                  <a:lnTo>
                    <a:pt x="50" y="54"/>
                  </a:lnTo>
                  <a:lnTo>
                    <a:pt x="56" y="56"/>
                  </a:lnTo>
                  <a:lnTo>
                    <a:pt x="62" y="56"/>
                  </a:lnTo>
                  <a:lnTo>
                    <a:pt x="68" y="58"/>
                  </a:lnTo>
                  <a:lnTo>
                    <a:pt x="70" y="58"/>
                  </a:lnTo>
                  <a:lnTo>
                    <a:pt x="72" y="58"/>
                  </a:lnTo>
                  <a:lnTo>
                    <a:pt x="88" y="72"/>
                  </a:lnTo>
                  <a:lnTo>
                    <a:pt x="98" y="90"/>
                  </a:lnTo>
                  <a:lnTo>
                    <a:pt x="114" y="104"/>
                  </a:lnTo>
                  <a:lnTo>
                    <a:pt x="118" y="108"/>
                  </a:lnTo>
                  <a:lnTo>
                    <a:pt x="122" y="2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7" name="Freeform 318">
              <a:extLst>
                <a:ext uri="{FF2B5EF4-FFF2-40B4-BE49-F238E27FC236}">
                  <a16:creationId xmlns:a16="http://schemas.microsoft.com/office/drawing/2014/main" xmlns="" id="{6FE5DF3E-8260-4C0B-B8FD-29215E7DDA63}"/>
                </a:ext>
              </a:extLst>
            </p:cNvPr>
            <p:cNvSpPr>
              <a:spLocks/>
            </p:cNvSpPr>
            <p:nvPr/>
          </p:nvSpPr>
          <p:spPr bwMode="gray">
            <a:xfrm>
              <a:off x="2285" y="3296"/>
              <a:ext cx="508" cy="408"/>
            </a:xfrm>
            <a:custGeom>
              <a:avLst/>
              <a:gdLst>
                <a:gd name="T0" fmla="*/ 98 w 508"/>
                <a:gd name="T1" fmla="*/ 124 h 408"/>
                <a:gd name="T2" fmla="*/ 110 w 508"/>
                <a:gd name="T3" fmla="*/ 100 h 408"/>
                <a:gd name="T4" fmla="*/ 128 w 508"/>
                <a:gd name="T5" fmla="*/ 86 h 408"/>
                <a:gd name="T6" fmla="*/ 134 w 508"/>
                <a:gd name="T7" fmla="*/ 70 h 408"/>
                <a:gd name="T8" fmla="*/ 170 w 508"/>
                <a:gd name="T9" fmla="*/ 48 h 408"/>
                <a:gd name="T10" fmla="*/ 190 w 508"/>
                <a:gd name="T11" fmla="*/ 60 h 408"/>
                <a:gd name="T12" fmla="*/ 202 w 508"/>
                <a:gd name="T13" fmla="*/ 56 h 408"/>
                <a:gd name="T14" fmla="*/ 196 w 508"/>
                <a:gd name="T15" fmla="*/ 44 h 408"/>
                <a:gd name="T16" fmla="*/ 204 w 508"/>
                <a:gd name="T17" fmla="*/ 28 h 408"/>
                <a:gd name="T18" fmla="*/ 230 w 508"/>
                <a:gd name="T19" fmla="*/ 18 h 408"/>
                <a:gd name="T20" fmla="*/ 222 w 508"/>
                <a:gd name="T21" fmla="*/ 8 h 408"/>
                <a:gd name="T22" fmla="*/ 238 w 508"/>
                <a:gd name="T23" fmla="*/ 0 h 408"/>
                <a:gd name="T24" fmla="*/ 246 w 508"/>
                <a:gd name="T25" fmla="*/ 8 h 408"/>
                <a:gd name="T26" fmla="*/ 252 w 508"/>
                <a:gd name="T27" fmla="*/ 12 h 408"/>
                <a:gd name="T28" fmla="*/ 256 w 508"/>
                <a:gd name="T29" fmla="*/ 4 h 408"/>
                <a:gd name="T30" fmla="*/ 268 w 508"/>
                <a:gd name="T31" fmla="*/ 20 h 408"/>
                <a:gd name="T32" fmla="*/ 298 w 508"/>
                <a:gd name="T33" fmla="*/ 18 h 408"/>
                <a:gd name="T34" fmla="*/ 300 w 508"/>
                <a:gd name="T35" fmla="*/ 32 h 408"/>
                <a:gd name="T36" fmla="*/ 286 w 508"/>
                <a:gd name="T37" fmla="*/ 52 h 408"/>
                <a:gd name="T38" fmla="*/ 326 w 508"/>
                <a:gd name="T39" fmla="*/ 82 h 408"/>
                <a:gd name="T40" fmla="*/ 344 w 508"/>
                <a:gd name="T41" fmla="*/ 78 h 408"/>
                <a:gd name="T42" fmla="*/ 358 w 508"/>
                <a:gd name="T43" fmla="*/ 10 h 408"/>
                <a:gd name="T44" fmla="*/ 364 w 508"/>
                <a:gd name="T45" fmla="*/ 0 h 408"/>
                <a:gd name="T46" fmla="*/ 378 w 508"/>
                <a:gd name="T47" fmla="*/ 20 h 408"/>
                <a:gd name="T48" fmla="*/ 376 w 508"/>
                <a:gd name="T49" fmla="*/ 36 h 408"/>
                <a:gd name="T50" fmla="*/ 390 w 508"/>
                <a:gd name="T51" fmla="*/ 42 h 408"/>
                <a:gd name="T52" fmla="*/ 404 w 508"/>
                <a:gd name="T53" fmla="*/ 66 h 408"/>
                <a:gd name="T54" fmla="*/ 412 w 508"/>
                <a:gd name="T55" fmla="*/ 80 h 408"/>
                <a:gd name="T56" fmla="*/ 424 w 508"/>
                <a:gd name="T57" fmla="*/ 100 h 408"/>
                <a:gd name="T58" fmla="*/ 454 w 508"/>
                <a:gd name="T59" fmla="*/ 136 h 408"/>
                <a:gd name="T60" fmla="*/ 506 w 508"/>
                <a:gd name="T61" fmla="*/ 210 h 408"/>
                <a:gd name="T62" fmla="*/ 508 w 508"/>
                <a:gd name="T63" fmla="*/ 272 h 408"/>
                <a:gd name="T64" fmla="*/ 488 w 508"/>
                <a:gd name="T65" fmla="*/ 294 h 408"/>
                <a:gd name="T66" fmla="*/ 472 w 508"/>
                <a:gd name="T67" fmla="*/ 332 h 408"/>
                <a:gd name="T68" fmla="*/ 460 w 508"/>
                <a:gd name="T69" fmla="*/ 352 h 408"/>
                <a:gd name="T70" fmla="*/ 460 w 508"/>
                <a:gd name="T71" fmla="*/ 384 h 408"/>
                <a:gd name="T72" fmla="*/ 414 w 508"/>
                <a:gd name="T73" fmla="*/ 408 h 408"/>
                <a:gd name="T74" fmla="*/ 394 w 508"/>
                <a:gd name="T75" fmla="*/ 392 h 408"/>
                <a:gd name="T76" fmla="*/ 376 w 508"/>
                <a:gd name="T77" fmla="*/ 396 h 408"/>
                <a:gd name="T78" fmla="*/ 344 w 508"/>
                <a:gd name="T79" fmla="*/ 388 h 408"/>
                <a:gd name="T80" fmla="*/ 274 w 508"/>
                <a:gd name="T81" fmla="*/ 318 h 408"/>
                <a:gd name="T82" fmla="*/ 214 w 508"/>
                <a:gd name="T83" fmla="*/ 294 h 408"/>
                <a:gd name="T84" fmla="*/ 134 w 508"/>
                <a:gd name="T85" fmla="*/ 326 h 408"/>
                <a:gd name="T86" fmla="*/ 120 w 508"/>
                <a:gd name="T87" fmla="*/ 340 h 408"/>
                <a:gd name="T88" fmla="*/ 80 w 508"/>
                <a:gd name="T89" fmla="*/ 338 h 408"/>
                <a:gd name="T90" fmla="*/ 64 w 508"/>
                <a:gd name="T91" fmla="*/ 352 h 408"/>
                <a:gd name="T92" fmla="*/ 36 w 508"/>
                <a:gd name="T93" fmla="*/ 350 h 408"/>
                <a:gd name="T94" fmla="*/ 30 w 508"/>
                <a:gd name="T95" fmla="*/ 340 h 408"/>
                <a:gd name="T96" fmla="*/ 20 w 508"/>
                <a:gd name="T97" fmla="*/ 342 h 408"/>
                <a:gd name="T98" fmla="*/ 26 w 508"/>
                <a:gd name="T99" fmla="*/ 326 h 408"/>
                <a:gd name="T100" fmla="*/ 24 w 508"/>
                <a:gd name="T101" fmla="*/ 284 h 408"/>
                <a:gd name="T102" fmla="*/ 4 w 508"/>
                <a:gd name="T103" fmla="*/ 228 h 408"/>
                <a:gd name="T104" fmla="*/ 4 w 508"/>
                <a:gd name="T105" fmla="*/ 194 h 408"/>
                <a:gd name="T106" fmla="*/ 12 w 508"/>
                <a:gd name="T107" fmla="*/ 154 h 408"/>
                <a:gd name="T108" fmla="*/ 30 w 508"/>
                <a:gd name="T109" fmla="*/ 138 h 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08"/>
                <a:gd name="T166" fmla="*/ 0 h 408"/>
                <a:gd name="T167" fmla="*/ 508 w 508"/>
                <a:gd name="T168" fmla="*/ 408 h 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08" h="408">
                  <a:moveTo>
                    <a:pt x="30" y="138"/>
                  </a:moveTo>
                  <a:lnTo>
                    <a:pt x="60" y="136"/>
                  </a:lnTo>
                  <a:lnTo>
                    <a:pt x="92" y="130"/>
                  </a:lnTo>
                  <a:lnTo>
                    <a:pt x="94" y="128"/>
                  </a:lnTo>
                  <a:lnTo>
                    <a:pt x="98" y="124"/>
                  </a:lnTo>
                  <a:lnTo>
                    <a:pt x="100" y="120"/>
                  </a:lnTo>
                  <a:lnTo>
                    <a:pt x="104" y="116"/>
                  </a:lnTo>
                  <a:lnTo>
                    <a:pt x="106" y="112"/>
                  </a:lnTo>
                  <a:lnTo>
                    <a:pt x="108" y="108"/>
                  </a:lnTo>
                  <a:lnTo>
                    <a:pt x="110" y="104"/>
                  </a:lnTo>
                  <a:lnTo>
                    <a:pt x="110" y="100"/>
                  </a:lnTo>
                  <a:lnTo>
                    <a:pt x="110" y="96"/>
                  </a:lnTo>
                  <a:lnTo>
                    <a:pt x="112" y="92"/>
                  </a:lnTo>
                  <a:lnTo>
                    <a:pt x="114" y="88"/>
                  </a:lnTo>
                  <a:lnTo>
                    <a:pt x="118" y="86"/>
                  </a:lnTo>
                  <a:lnTo>
                    <a:pt x="122" y="86"/>
                  </a:lnTo>
                  <a:lnTo>
                    <a:pt x="128" y="86"/>
                  </a:lnTo>
                  <a:lnTo>
                    <a:pt x="128" y="84"/>
                  </a:lnTo>
                  <a:lnTo>
                    <a:pt x="128" y="82"/>
                  </a:lnTo>
                  <a:lnTo>
                    <a:pt x="128" y="80"/>
                  </a:lnTo>
                  <a:lnTo>
                    <a:pt x="130" y="76"/>
                  </a:lnTo>
                  <a:lnTo>
                    <a:pt x="130" y="72"/>
                  </a:lnTo>
                  <a:lnTo>
                    <a:pt x="134" y="70"/>
                  </a:lnTo>
                  <a:lnTo>
                    <a:pt x="136" y="70"/>
                  </a:lnTo>
                  <a:lnTo>
                    <a:pt x="140" y="66"/>
                  </a:lnTo>
                  <a:lnTo>
                    <a:pt x="146" y="56"/>
                  </a:lnTo>
                  <a:lnTo>
                    <a:pt x="156" y="48"/>
                  </a:lnTo>
                  <a:lnTo>
                    <a:pt x="170" y="48"/>
                  </a:lnTo>
                  <a:lnTo>
                    <a:pt x="172" y="50"/>
                  </a:lnTo>
                  <a:lnTo>
                    <a:pt x="176" y="52"/>
                  </a:lnTo>
                  <a:lnTo>
                    <a:pt x="180" y="54"/>
                  </a:lnTo>
                  <a:lnTo>
                    <a:pt x="182" y="56"/>
                  </a:lnTo>
                  <a:lnTo>
                    <a:pt x="186" y="58"/>
                  </a:lnTo>
                  <a:lnTo>
                    <a:pt x="190" y="60"/>
                  </a:lnTo>
                  <a:lnTo>
                    <a:pt x="194" y="60"/>
                  </a:lnTo>
                  <a:lnTo>
                    <a:pt x="196" y="60"/>
                  </a:lnTo>
                  <a:lnTo>
                    <a:pt x="198" y="62"/>
                  </a:lnTo>
                  <a:lnTo>
                    <a:pt x="198" y="60"/>
                  </a:lnTo>
                  <a:lnTo>
                    <a:pt x="200" y="58"/>
                  </a:lnTo>
                  <a:lnTo>
                    <a:pt x="202" y="56"/>
                  </a:lnTo>
                  <a:lnTo>
                    <a:pt x="202" y="54"/>
                  </a:lnTo>
                  <a:lnTo>
                    <a:pt x="202" y="52"/>
                  </a:lnTo>
                  <a:lnTo>
                    <a:pt x="200" y="50"/>
                  </a:lnTo>
                  <a:lnTo>
                    <a:pt x="198" y="48"/>
                  </a:lnTo>
                  <a:lnTo>
                    <a:pt x="196" y="46"/>
                  </a:lnTo>
                  <a:lnTo>
                    <a:pt x="196" y="44"/>
                  </a:lnTo>
                  <a:lnTo>
                    <a:pt x="198" y="42"/>
                  </a:lnTo>
                  <a:lnTo>
                    <a:pt x="202" y="40"/>
                  </a:lnTo>
                  <a:lnTo>
                    <a:pt x="204" y="32"/>
                  </a:lnTo>
                  <a:lnTo>
                    <a:pt x="202" y="32"/>
                  </a:lnTo>
                  <a:lnTo>
                    <a:pt x="204" y="30"/>
                  </a:lnTo>
                  <a:lnTo>
                    <a:pt x="204" y="28"/>
                  </a:lnTo>
                  <a:lnTo>
                    <a:pt x="206" y="24"/>
                  </a:lnTo>
                  <a:lnTo>
                    <a:pt x="208" y="22"/>
                  </a:lnTo>
                  <a:lnTo>
                    <a:pt x="212" y="20"/>
                  </a:lnTo>
                  <a:lnTo>
                    <a:pt x="228" y="20"/>
                  </a:lnTo>
                  <a:lnTo>
                    <a:pt x="228" y="18"/>
                  </a:lnTo>
                  <a:lnTo>
                    <a:pt x="230" y="18"/>
                  </a:lnTo>
                  <a:lnTo>
                    <a:pt x="232" y="16"/>
                  </a:lnTo>
                  <a:lnTo>
                    <a:pt x="232" y="14"/>
                  </a:lnTo>
                  <a:lnTo>
                    <a:pt x="232" y="10"/>
                  </a:lnTo>
                  <a:lnTo>
                    <a:pt x="222" y="10"/>
                  </a:lnTo>
                  <a:lnTo>
                    <a:pt x="222" y="8"/>
                  </a:lnTo>
                  <a:lnTo>
                    <a:pt x="224" y="6"/>
                  </a:lnTo>
                  <a:lnTo>
                    <a:pt x="224" y="4"/>
                  </a:lnTo>
                  <a:lnTo>
                    <a:pt x="228" y="2"/>
                  </a:lnTo>
                  <a:lnTo>
                    <a:pt x="232" y="0"/>
                  </a:lnTo>
                  <a:lnTo>
                    <a:pt x="234" y="0"/>
                  </a:lnTo>
                  <a:lnTo>
                    <a:pt x="238" y="0"/>
                  </a:lnTo>
                  <a:lnTo>
                    <a:pt x="242" y="0"/>
                  </a:lnTo>
                  <a:lnTo>
                    <a:pt x="244" y="0"/>
                  </a:lnTo>
                  <a:lnTo>
                    <a:pt x="246" y="2"/>
                  </a:lnTo>
                  <a:lnTo>
                    <a:pt x="248" y="2"/>
                  </a:lnTo>
                  <a:lnTo>
                    <a:pt x="246" y="6"/>
                  </a:lnTo>
                  <a:lnTo>
                    <a:pt x="246" y="8"/>
                  </a:lnTo>
                  <a:lnTo>
                    <a:pt x="244" y="8"/>
                  </a:lnTo>
                  <a:lnTo>
                    <a:pt x="244" y="10"/>
                  </a:lnTo>
                  <a:lnTo>
                    <a:pt x="246" y="10"/>
                  </a:lnTo>
                  <a:lnTo>
                    <a:pt x="248" y="12"/>
                  </a:lnTo>
                  <a:lnTo>
                    <a:pt x="252" y="12"/>
                  </a:lnTo>
                  <a:lnTo>
                    <a:pt x="254" y="10"/>
                  </a:lnTo>
                  <a:lnTo>
                    <a:pt x="254" y="8"/>
                  </a:lnTo>
                  <a:lnTo>
                    <a:pt x="254" y="6"/>
                  </a:lnTo>
                  <a:lnTo>
                    <a:pt x="254" y="4"/>
                  </a:lnTo>
                  <a:lnTo>
                    <a:pt x="256" y="4"/>
                  </a:lnTo>
                  <a:lnTo>
                    <a:pt x="258" y="4"/>
                  </a:lnTo>
                  <a:lnTo>
                    <a:pt x="262" y="6"/>
                  </a:lnTo>
                  <a:lnTo>
                    <a:pt x="264" y="12"/>
                  </a:lnTo>
                  <a:lnTo>
                    <a:pt x="266" y="16"/>
                  </a:lnTo>
                  <a:lnTo>
                    <a:pt x="268" y="18"/>
                  </a:lnTo>
                  <a:lnTo>
                    <a:pt x="268" y="20"/>
                  </a:lnTo>
                  <a:lnTo>
                    <a:pt x="280" y="14"/>
                  </a:lnTo>
                  <a:lnTo>
                    <a:pt x="282" y="14"/>
                  </a:lnTo>
                  <a:lnTo>
                    <a:pt x="284" y="14"/>
                  </a:lnTo>
                  <a:lnTo>
                    <a:pt x="290" y="14"/>
                  </a:lnTo>
                  <a:lnTo>
                    <a:pt x="294" y="16"/>
                  </a:lnTo>
                  <a:lnTo>
                    <a:pt x="298" y="18"/>
                  </a:lnTo>
                  <a:lnTo>
                    <a:pt x="300" y="20"/>
                  </a:lnTo>
                  <a:lnTo>
                    <a:pt x="302" y="24"/>
                  </a:lnTo>
                  <a:lnTo>
                    <a:pt x="304" y="28"/>
                  </a:lnTo>
                  <a:lnTo>
                    <a:pt x="302" y="30"/>
                  </a:lnTo>
                  <a:lnTo>
                    <a:pt x="302" y="32"/>
                  </a:lnTo>
                  <a:lnTo>
                    <a:pt x="300" y="32"/>
                  </a:lnTo>
                  <a:lnTo>
                    <a:pt x="298" y="34"/>
                  </a:lnTo>
                  <a:lnTo>
                    <a:pt x="294" y="36"/>
                  </a:lnTo>
                  <a:lnTo>
                    <a:pt x="292" y="40"/>
                  </a:lnTo>
                  <a:lnTo>
                    <a:pt x="290" y="44"/>
                  </a:lnTo>
                  <a:lnTo>
                    <a:pt x="288" y="48"/>
                  </a:lnTo>
                  <a:lnTo>
                    <a:pt x="286" y="52"/>
                  </a:lnTo>
                  <a:lnTo>
                    <a:pt x="286" y="54"/>
                  </a:lnTo>
                  <a:lnTo>
                    <a:pt x="290" y="56"/>
                  </a:lnTo>
                  <a:lnTo>
                    <a:pt x="298" y="62"/>
                  </a:lnTo>
                  <a:lnTo>
                    <a:pt x="308" y="70"/>
                  </a:lnTo>
                  <a:lnTo>
                    <a:pt x="318" y="76"/>
                  </a:lnTo>
                  <a:lnTo>
                    <a:pt x="326" y="82"/>
                  </a:lnTo>
                  <a:lnTo>
                    <a:pt x="330" y="82"/>
                  </a:lnTo>
                  <a:lnTo>
                    <a:pt x="330" y="84"/>
                  </a:lnTo>
                  <a:lnTo>
                    <a:pt x="334" y="84"/>
                  </a:lnTo>
                  <a:lnTo>
                    <a:pt x="336" y="84"/>
                  </a:lnTo>
                  <a:lnTo>
                    <a:pt x="340" y="82"/>
                  </a:lnTo>
                  <a:lnTo>
                    <a:pt x="344" y="78"/>
                  </a:lnTo>
                  <a:lnTo>
                    <a:pt x="348" y="70"/>
                  </a:lnTo>
                  <a:lnTo>
                    <a:pt x="352" y="58"/>
                  </a:lnTo>
                  <a:lnTo>
                    <a:pt x="354" y="48"/>
                  </a:lnTo>
                  <a:lnTo>
                    <a:pt x="356" y="42"/>
                  </a:lnTo>
                  <a:lnTo>
                    <a:pt x="358" y="12"/>
                  </a:lnTo>
                  <a:lnTo>
                    <a:pt x="358" y="10"/>
                  </a:lnTo>
                  <a:lnTo>
                    <a:pt x="358" y="6"/>
                  </a:lnTo>
                  <a:lnTo>
                    <a:pt x="358" y="4"/>
                  </a:lnTo>
                  <a:lnTo>
                    <a:pt x="360" y="2"/>
                  </a:lnTo>
                  <a:lnTo>
                    <a:pt x="360" y="0"/>
                  </a:lnTo>
                  <a:lnTo>
                    <a:pt x="364" y="0"/>
                  </a:lnTo>
                  <a:lnTo>
                    <a:pt x="368" y="0"/>
                  </a:lnTo>
                  <a:lnTo>
                    <a:pt x="372" y="4"/>
                  </a:lnTo>
                  <a:lnTo>
                    <a:pt x="376" y="6"/>
                  </a:lnTo>
                  <a:lnTo>
                    <a:pt x="376" y="12"/>
                  </a:lnTo>
                  <a:lnTo>
                    <a:pt x="378" y="16"/>
                  </a:lnTo>
                  <a:lnTo>
                    <a:pt x="378" y="20"/>
                  </a:lnTo>
                  <a:lnTo>
                    <a:pt x="378" y="22"/>
                  </a:lnTo>
                  <a:lnTo>
                    <a:pt x="378" y="24"/>
                  </a:lnTo>
                  <a:lnTo>
                    <a:pt x="376" y="24"/>
                  </a:lnTo>
                  <a:lnTo>
                    <a:pt x="376" y="28"/>
                  </a:lnTo>
                  <a:lnTo>
                    <a:pt x="376" y="32"/>
                  </a:lnTo>
                  <a:lnTo>
                    <a:pt x="376" y="36"/>
                  </a:lnTo>
                  <a:lnTo>
                    <a:pt x="378" y="40"/>
                  </a:lnTo>
                  <a:lnTo>
                    <a:pt x="378" y="42"/>
                  </a:lnTo>
                  <a:lnTo>
                    <a:pt x="382" y="42"/>
                  </a:lnTo>
                  <a:lnTo>
                    <a:pt x="384" y="42"/>
                  </a:lnTo>
                  <a:lnTo>
                    <a:pt x="388" y="42"/>
                  </a:lnTo>
                  <a:lnTo>
                    <a:pt x="390" y="42"/>
                  </a:lnTo>
                  <a:lnTo>
                    <a:pt x="392" y="44"/>
                  </a:lnTo>
                  <a:lnTo>
                    <a:pt x="394" y="46"/>
                  </a:lnTo>
                  <a:lnTo>
                    <a:pt x="396" y="50"/>
                  </a:lnTo>
                  <a:lnTo>
                    <a:pt x="398" y="56"/>
                  </a:lnTo>
                  <a:lnTo>
                    <a:pt x="402" y="62"/>
                  </a:lnTo>
                  <a:lnTo>
                    <a:pt x="404" y="66"/>
                  </a:lnTo>
                  <a:lnTo>
                    <a:pt x="408" y="68"/>
                  </a:lnTo>
                  <a:lnTo>
                    <a:pt x="408" y="70"/>
                  </a:lnTo>
                  <a:lnTo>
                    <a:pt x="410" y="72"/>
                  </a:lnTo>
                  <a:lnTo>
                    <a:pt x="410" y="76"/>
                  </a:lnTo>
                  <a:lnTo>
                    <a:pt x="412" y="80"/>
                  </a:lnTo>
                  <a:lnTo>
                    <a:pt x="414" y="84"/>
                  </a:lnTo>
                  <a:lnTo>
                    <a:pt x="416" y="88"/>
                  </a:lnTo>
                  <a:lnTo>
                    <a:pt x="416" y="92"/>
                  </a:lnTo>
                  <a:lnTo>
                    <a:pt x="418" y="94"/>
                  </a:lnTo>
                  <a:lnTo>
                    <a:pt x="420" y="98"/>
                  </a:lnTo>
                  <a:lnTo>
                    <a:pt x="424" y="100"/>
                  </a:lnTo>
                  <a:lnTo>
                    <a:pt x="426" y="104"/>
                  </a:lnTo>
                  <a:lnTo>
                    <a:pt x="430" y="108"/>
                  </a:lnTo>
                  <a:lnTo>
                    <a:pt x="434" y="112"/>
                  </a:lnTo>
                  <a:lnTo>
                    <a:pt x="436" y="114"/>
                  </a:lnTo>
                  <a:lnTo>
                    <a:pt x="454" y="136"/>
                  </a:lnTo>
                  <a:lnTo>
                    <a:pt x="454" y="144"/>
                  </a:lnTo>
                  <a:lnTo>
                    <a:pt x="488" y="170"/>
                  </a:lnTo>
                  <a:lnTo>
                    <a:pt x="490" y="174"/>
                  </a:lnTo>
                  <a:lnTo>
                    <a:pt x="496" y="182"/>
                  </a:lnTo>
                  <a:lnTo>
                    <a:pt x="502" y="194"/>
                  </a:lnTo>
                  <a:lnTo>
                    <a:pt x="506" y="210"/>
                  </a:lnTo>
                  <a:lnTo>
                    <a:pt x="506" y="224"/>
                  </a:lnTo>
                  <a:lnTo>
                    <a:pt x="508" y="240"/>
                  </a:lnTo>
                  <a:lnTo>
                    <a:pt x="508" y="256"/>
                  </a:lnTo>
                  <a:lnTo>
                    <a:pt x="508" y="268"/>
                  </a:lnTo>
                  <a:lnTo>
                    <a:pt x="508" y="272"/>
                  </a:lnTo>
                  <a:lnTo>
                    <a:pt x="508" y="276"/>
                  </a:lnTo>
                  <a:lnTo>
                    <a:pt x="504" y="280"/>
                  </a:lnTo>
                  <a:lnTo>
                    <a:pt x="502" y="284"/>
                  </a:lnTo>
                  <a:lnTo>
                    <a:pt x="498" y="288"/>
                  </a:lnTo>
                  <a:lnTo>
                    <a:pt x="494" y="292"/>
                  </a:lnTo>
                  <a:lnTo>
                    <a:pt x="488" y="294"/>
                  </a:lnTo>
                  <a:lnTo>
                    <a:pt x="480" y="312"/>
                  </a:lnTo>
                  <a:lnTo>
                    <a:pt x="478" y="316"/>
                  </a:lnTo>
                  <a:lnTo>
                    <a:pt x="476" y="322"/>
                  </a:lnTo>
                  <a:lnTo>
                    <a:pt x="474" y="326"/>
                  </a:lnTo>
                  <a:lnTo>
                    <a:pt x="472" y="332"/>
                  </a:lnTo>
                  <a:lnTo>
                    <a:pt x="470" y="336"/>
                  </a:lnTo>
                  <a:lnTo>
                    <a:pt x="466" y="338"/>
                  </a:lnTo>
                  <a:lnTo>
                    <a:pt x="462" y="340"/>
                  </a:lnTo>
                  <a:lnTo>
                    <a:pt x="460" y="344"/>
                  </a:lnTo>
                  <a:lnTo>
                    <a:pt x="460" y="346"/>
                  </a:lnTo>
                  <a:lnTo>
                    <a:pt x="460" y="352"/>
                  </a:lnTo>
                  <a:lnTo>
                    <a:pt x="462" y="358"/>
                  </a:lnTo>
                  <a:lnTo>
                    <a:pt x="464" y="364"/>
                  </a:lnTo>
                  <a:lnTo>
                    <a:pt x="466" y="370"/>
                  </a:lnTo>
                  <a:lnTo>
                    <a:pt x="466" y="376"/>
                  </a:lnTo>
                  <a:lnTo>
                    <a:pt x="464" y="380"/>
                  </a:lnTo>
                  <a:lnTo>
                    <a:pt x="460" y="384"/>
                  </a:lnTo>
                  <a:lnTo>
                    <a:pt x="452" y="388"/>
                  </a:lnTo>
                  <a:lnTo>
                    <a:pt x="440" y="394"/>
                  </a:lnTo>
                  <a:lnTo>
                    <a:pt x="430" y="402"/>
                  </a:lnTo>
                  <a:lnTo>
                    <a:pt x="420" y="406"/>
                  </a:lnTo>
                  <a:lnTo>
                    <a:pt x="416" y="408"/>
                  </a:lnTo>
                  <a:lnTo>
                    <a:pt x="414" y="408"/>
                  </a:lnTo>
                  <a:lnTo>
                    <a:pt x="412" y="406"/>
                  </a:lnTo>
                  <a:lnTo>
                    <a:pt x="408" y="404"/>
                  </a:lnTo>
                  <a:lnTo>
                    <a:pt x="402" y="400"/>
                  </a:lnTo>
                  <a:lnTo>
                    <a:pt x="398" y="396"/>
                  </a:lnTo>
                  <a:lnTo>
                    <a:pt x="396" y="392"/>
                  </a:lnTo>
                  <a:lnTo>
                    <a:pt x="394" y="392"/>
                  </a:lnTo>
                  <a:lnTo>
                    <a:pt x="392" y="392"/>
                  </a:lnTo>
                  <a:lnTo>
                    <a:pt x="390" y="392"/>
                  </a:lnTo>
                  <a:lnTo>
                    <a:pt x="386" y="394"/>
                  </a:lnTo>
                  <a:lnTo>
                    <a:pt x="384" y="396"/>
                  </a:lnTo>
                  <a:lnTo>
                    <a:pt x="380" y="396"/>
                  </a:lnTo>
                  <a:lnTo>
                    <a:pt x="376" y="396"/>
                  </a:lnTo>
                  <a:lnTo>
                    <a:pt x="372" y="396"/>
                  </a:lnTo>
                  <a:lnTo>
                    <a:pt x="368" y="394"/>
                  </a:lnTo>
                  <a:lnTo>
                    <a:pt x="366" y="394"/>
                  </a:lnTo>
                  <a:lnTo>
                    <a:pt x="364" y="392"/>
                  </a:lnTo>
                  <a:lnTo>
                    <a:pt x="346" y="392"/>
                  </a:lnTo>
                  <a:lnTo>
                    <a:pt x="344" y="388"/>
                  </a:lnTo>
                  <a:lnTo>
                    <a:pt x="338" y="380"/>
                  </a:lnTo>
                  <a:lnTo>
                    <a:pt x="334" y="366"/>
                  </a:lnTo>
                  <a:lnTo>
                    <a:pt x="330" y="354"/>
                  </a:lnTo>
                  <a:lnTo>
                    <a:pt x="318" y="334"/>
                  </a:lnTo>
                  <a:lnTo>
                    <a:pt x="292" y="332"/>
                  </a:lnTo>
                  <a:lnTo>
                    <a:pt x="274" y="318"/>
                  </a:lnTo>
                  <a:lnTo>
                    <a:pt x="272" y="316"/>
                  </a:lnTo>
                  <a:lnTo>
                    <a:pt x="266" y="310"/>
                  </a:lnTo>
                  <a:lnTo>
                    <a:pt x="256" y="304"/>
                  </a:lnTo>
                  <a:lnTo>
                    <a:pt x="240" y="296"/>
                  </a:lnTo>
                  <a:lnTo>
                    <a:pt x="220" y="292"/>
                  </a:lnTo>
                  <a:lnTo>
                    <a:pt x="214" y="294"/>
                  </a:lnTo>
                  <a:lnTo>
                    <a:pt x="204" y="296"/>
                  </a:lnTo>
                  <a:lnTo>
                    <a:pt x="190" y="300"/>
                  </a:lnTo>
                  <a:lnTo>
                    <a:pt x="178" y="304"/>
                  </a:lnTo>
                  <a:lnTo>
                    <a:pt x="144" y="324"/>
                  </a:lnTo>
                  <a:lnTo>
                    <a:pt x="136" y="324"/>
                  </a:lnTo>
                  <a:lnTo>
                    <a:pt x="134" y="326"/>
                  </a:lnTo>
                  <a:lnTo>
                    <a:pt x="134" y="328"/>
                  </a:lnTo>
                  <a:lnTo>
                    <a:pt x="132" y="332"/>
                  </a:lnTo>
                  <a:lnTo>
                    <a:pt x="130" y="334"/>
                  </a:lnTo>
                  <a:lnTo>
                    <a:pt x="128" y="338"/>
                  </a:lnTo>
                  <a:lnTo>
                    <a:pt x="124" y="340"/>
                  </a:lnTo>
                  <a:lnTo>
                    <a:pt x="120" y="340"/>
                  </a:lnTo>
                  <a:lnTo>
                    <a:pt x="116" y="340"/>
                  </a:lnTo>
                  <a:lnTo>
                    <a:pt x="110" y="340"/>
                  </a:lnTo>
                  <a:lnTo>
                    <a:pt x="106" y="340"/>
                  </a:lnTo>
                  <a:lnTo>
                    <a:pt x="104" y="338"/>
                  </a:lnTo>
                  <a:lnTo>
                    <a:pt x="102" y="338"/>
                  </a:lnTo>
                  <a:lnTo>
                    <a:pt x="80" y="338"/>
                  </a:lnTo>
                  <a:lnTo>
                    <a:pt x="78" y="338"/>
                  </a:lnTo>
                  <a:lnTo>
                    <a:pt x="76" y="340"/>
                  </a:lnTo>
                  <a:lnTo>
                    <a:pt x="74" y="342"/>
                  </a:lnTo>
                  <a:lnTo>
                    <a:pt x="70" y="344"/>
                  </a:lnTo>
                  <a:lnTo>
                    <a:pt x="68" y="346"/>
                  </a:lnTo>
                  <a:lnTo>
                    <a:pt x="64" y="352"/>
                  </a:lnTo>
                  <a:lnTo>
                    <a:pt x="60" y="352"/>
                  </a:lnTo>
                  <a:lnTo>
                    <a:pt x="52" y="352"/>
                  </a:lnTo>
                  <a:lnTo>
                    <a:pt x="48" y="352"/>
                  </a:lnTo>
                  <a:lnTo>
                    <a:pt x="44" y="352"/>
                  </a:lnTo>
                  <a:lnTo>
                    <a:pt x="40" y="352"/>
                  </a:lnTo>
                  <a:lnTo>
                    <a:pt x="36" y="350"/>
                  </a:lnTo>
                  <a:lnTo>
                    <a:pt x="34" y="350"/>
                  </a:lnTo>
                  <a:lnTo>
                    <a:pt x="32" y="348"/>
                  </a:lnTo>
                  <a:lnTo>
                    <a:pt x="32" y="346"/>
                  </a:lnTo>
                  <a:lnTo>
                    <a:pt x="32" y="342"/>
                  </a:lnTo>
                  <a:lnTo>
                    <a:pt x="30" y="340"/>
                  </a:lnTo>
                  <a:lnTo>
                    <a:pt x="30" y="342"/>
                  </a:lnTo>
                  <a:lnTo>
                    <a:pt x="28" y="342"/>
                  </a:lnTo>
                  <a:lnTo>
                    <a:pt x="26" y="344"/>
                  </a:lnTo>
                  <a:lnTo>
                    <a:pt x="24" y="344"/>
                  </a:lnTo>
                  <a:lnTo>
                    <a:pt x="22" y="344"/>
                  </a:lnTo>
                  <a:lnTo>
                    <a:pt x="20" y="342"/>
                  </a:lnTo>
                  <a:lnTo>
                    <a:pt x="18" y="342"/>
                  </a:lnTo>
                  <a:lnTo>
                    <a:pt x="16" y="338"/>
                  </a:lnTo>
                  <a:lnTo>
                    <a:pt x="16" y="336"/>
                  </a:lnTo>
                  <a:lnTo>
                    <a:pt x="16" y="332"/>
                  </a:lnTo>
                  <a:lnTo>
                    <a:pt x="20" y="330"/>
                  </a:lnTo>
                  <a:lnTo>
                    <a:pt x="26" y="326"/>
                  </a:lnTo>
                  <a:lnTo>
                    <a:pt x="30" y="300"/>
                  </a:lnTo>
                  <a:lnTo>
                    <a:pt x="28" y="296"/>
                  </a:lnTo>
                  <a:lnTo>
                    <a:pt x="28" y="292"/>
                  </a:lnTo>
                  <a:lnTo>
                    <a:pt x="26" y="288"/>
                  </a:lnTo>
                  <a:lnTo>
                    <a:pt x="24" y="284"/>
                  </a:lnTo>
                  <a:lnTo>
                    <a:pt x="22" y="280"/>
                  </a:lnTo>
                  <a:lnTo>
                    <a:pt x="22" y="278"/>
                  </a:lnTo>
                  <a:lnTo>
                    <a:pt x="18" y="272"/>
                  </a:lnTo>
                  <a:lnTo>
                    <a:pt x="12" y="258"/>
                  </a:lnTo>
                  <a:lnTo>
                    <a:pt x="8" y="242"/>
                  </a:lnTo>
                  <a:lnTo>
                    <a:pt x="4" y="228"/>
                  </a:lnTo>
                  <a:lnTo>
                    <a:pt x="4" y="218"/>
                  </a:lnTo>
                  <a:lnTo>
                    <a:pt x="8" y="214"/>
                  </a:lnTo>
                  <a:lnTo>
                    <a:pt x="8" y="208"/>
                  </a:lnTo>
                  <a:lnTo>
                    <a:pt x="8" y="202"/>
                  </a:lnTo>
                  <a:lnTo>
                    <a:pt x="6" y="196"/>
                  </a:lnTo>
                  <a:lnTo>
                    <a:pt x="4" y="194"/>
                  </a:lnTo>
                  <a:lnTo>
                    <a:pt x="2" y="188"/>
                  </a:lnTo>
                  <a:lnTo>
                    <a:pt x="0" y="178"/>
                  </a:lnTo>
                  <a:lnTo>
                    <a:pt x="0" y="168"/>
                  </a:lnTo>
                  <a:lnTo>
                    <a:pt x="4" y="160"/>
                  </a:lnTo>
                  <a:lnTo>
                    <a:pt x="8" y="158"/>
                  </a:lnTo>
                  <a:lnTo>
                    <a:pt x="12" y="154"/>
                  </a:lnTo>
                  <a:lnTo>
                    <a:pt x="16" y="150"/>
                  </a:lnTo>
                  <a:lnTo>
                    <a:pt x="20" y="148"/>
                  </a:lnTo>
                  <a:lnTo>
                    <a:pt x="24" y="144"/>
                  </a:lnTo>
                  <a:lnTo>
                    <a:pt x="28" y="140"/>
                  </a:lnTo>
                  <a:lnTo>
                    <a:pt x="30" y="138"/>
                  </a:lnTo>
                </a:path>
              </a:pathLst>
            </a:custGeom>
            <a:solidFill>
              <a:schemeClr val="tx2"/>
            </a:solid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8" name="Freeform 319">
              <a:extLst>
                <a:ext uri="{FF2B5EF4-FFF2-40B4-BE49-F238E27FC236}">
                  <a16:creationId xmlns:a16="http://schemas.microsoft.com/office/drawing/2014/main" xmlns="" id="{DDD9DB0B-40F5-424B-911A-E7EE8261ECA8}"/>
                </a:ext>
              </a:extLst>
            </p:cNvPr>
            <p:cNvSpPr>
              <a:spLocks/>
            </p:cNvSpPr>
            <p:nvPr/>
          </p:nvSpPr>
          <p:spPr bwMode="gray">
            <a:xfrm>
              <a:off x="2353" y="3084"/>
              <a:ext cx="82" cy="96"/>
            </a:xfrm>
            <a:custGeom>
              <a:avLst/>
              <a:gdLst>
                <a:gd name="T0" fmla="*/ 10 w 82"/>
                <a:gd name="T1" fmla="*/ 92 h 96"/>
                <a:gd name="T2" fmla="*/ 8 w 82"/>
                <a:gd name="T3" fmla="*/ 86 h 96"/>
                <a:gd name="T4" fmla="*/ 8 w 82"/>
                <a:gd name="T5" fmla="*/ 78 h 96"/>
                <a:gd name="T6" fmla="*/ 10 w 82"/>
                <a:gd name="T7" fmla="*/ 68 h 96"/>
                <a:gd name="T8" fmla="*/ 12 w 82"/>
                <a:gd name="T9" fmla="*/ 62 h 96"/>
                <a:gd name="T10" fmla="*/ 10 w 82"/>
                <a:gd name="T11" fmla="*/ 56 h 96"/>
                <a:gd name="T12" fmla="*/ 6 w 82"/>
                <a:gd name="T13" fmla="*/ 52 h 96"/>
                <a:gd name="T14" fmla="*/ 2 w 82"/>
                <a:gd name="T15" fmla="*/ 52 h 96"/>
                <a:gd name="T16" fmla="*/ 0 w 82"/>
                <a:gd name="T17" fmla="*/ 46 h 96"/>
                <a:gd name="T18" fmla="*/ 4 w 82"/>
                <a:gd name="T19" fmla="*/ 38 h 96"/>
                <a:gd name="T20" fmla="*/ 8 w 82"/>
                <a:gd name="T21" fmla="*/ 32 h 96"/>
                <a:gd name="T22" fmla="*/ 8 w 82"/>
                <a:gd name="T23" fmla="*/ 30 h 96"/>
                <a:gd name="T24" fmla="*/ 8 w 82"/>
                <a:gd name="T25" fmla="*/ 24 h 96"/>
                <a:gd name="T26" fmla="*/ 10 w 82"/>
                <a:gd name="T27" fmla="*/ 18 h 96"/>
                <a:gd name="T28" fmla="*/ 14 w 82"/>
                <a:gd name="T29" fmla="*/ 18 h 96"/>
                <a:gd name="T30" fmla="*/ 18 w 82"/>
                <a:gd name="T31" fmla="*/ 16 h 96"/>
                <a:gd name="T32" fmla="*/ 20 w 82"/>
                <a:gd name="T33" fmla="*/ 12 h 96"/>
                <a:gd name="T34" fmla="*/ 24 w 82"/>
                <a:gd name="T35" fmla="*/ 8 h 96"/>
                <a:gd name="T36" fmla="*/ 34 w 82"/>
                <a:gd name="T37" fmla="*/ 2 h 96"/>
                <a:gd name="T38" fmla="*/ 44 w 82"/>
                <a:gd name="T39" fmla="*/ 0 h 96"/>
                <a:gd name="T40" fmla="*/ 52 w 82"/>
                <a:gd name="T41" fmla="*/ 0 h 96"/>
                <a:gd name="T42" fmla="*/ 62 w 82"/>
                <a:gd name="T43" fmla="*/ 2 h 96"/>
                <a:gd name="T44" fmla="*/ 68 w 82"/>
                <a:gd name="T45" fmla="*/ 4 h 96"/>
                <a:gd name="T46" fmla="*/ 72 w 82"/>
                <a:gd name="T47" fmla="*/ 6 h 96"/>
                <a:gd name="T48" fmla="*/ 76 w 82"/>
                <a:gd name="T49" fmla="*/ 6 h 96"/>
                <a:gd name="T50" fmla="*/ 78 w 82"/>
                <a:gd name="T51" fmla="*/ 4 h 96"/>
                <a:gd name="T52" fmla="*/ 82 w 82"/>
                <a:gd name="T53" fmla="*/ 10 h 96"/>
                <a:gd name="T54" fmla="*/ 82 w 82"/>
                <a:gd name="T55" fmla="*/ 18 h 96"/>
                <a:gd name="T56" fmla="*/ 74 w 82"/>
                <a:gd name="T57" fmla="*/ 22 h 96"/>
                <a:gd name="T58" fmla="*/ 68 w 82"/>
                <a:gd name="T59" fmla="*/ 22 h 96"/>
                <a:gd name="T60" fmla="*/ 64 w 82"/>
                <a:gd name="T61" fmla="*/ 16 h 96"/>
                <a:gd name="T62" fmla="*/ 60 w 82"/>
                <a:gd name="T63" fmla="*/ 12 h 96"/>
                <a:gd name="T64" fmla="*/ 54 w 82"/>
                <a:gd name="T65" fmla="*/ 8 h 96"/>
                <a:gd name="T66" fmla="*/ 46 w 82"/>
                <a:gd name="T67" fmla="*/ 6 h 96"/>
                <a:gd name="T68" fmla="*/ 36 w 82"/>
                <a:gd name="T69" fmla="*/ 10 h 96"/>
                <a:gd name="T70" fmla="*/ 26 w 82"/>
                <a:gd name="T71" fmla="*/ 16 h 96"/>
                <a:gd name="T72" fmla="*/ 22 w 82"/>
                <a:gd name="T73" fmla="*/ 22 h 96"/>
                <a:gd name="T74" fmla="*/ 22 w 82"/>
                <a:gd name="T75" fmla="*/ 28 h 96"/>
                <a:gd name="T76" fmla="*/ 20 w 82"/>
                <a:gd name="T77" fmla="*/ 34 h 96"/>
                <a:gd name="T78" fmla="*/ 20 w 82"/>
                <a:gd name="T79" fmla="*/ 38 h 96"/>
                <a:gd name="T80" fmla="*/ 24 w 82"/>
                <a:gd name="T81" fmla="*/ 38 h 96"/>
                <a:gd name="T82" fmla="*/ 34 w 82"/>
                <a:gd name="T83" fmla="*/ 36 h 96"/>
                <a:gd name="T84" fmla="*/ 42 w 82"/>
                <a:gd name="T85" fmla="*/ 34 h 96"/>
                <a:gd name="T86" fmla="*/ 44 w 82"/>
                <a:gd name="T87" fmla="*/ 30 h 96"/>
                <a:gd name="T88" fmla="*/ 50 w 82"/>
                <a:gd name="T89" fmla="*/ 28 h 96"/>
                <a:gd name="T90" fmla="*/ 54 w 82"/>
                <a:gd name="T91" fmla="*/ 28 h 96"/>
                <a:gd name="T92" fmla="*/ 54 w 82"/>
                <a:gd name="T93" fmla="*/ 32 h 96"/>
                <a:gd name="T94" fmla="*/ 54 w 82"/>
                <a:gd name="T95" fmla="*/ 36 h 96"/>
                <a:gd name="T96" fmla="*/ 50 w 82"/>
                <a:gd name="T97" fmla="*/ 38 h 96"/>
                <a:gd name="T98" fmla="*/ 42 w 82"/>
                <a:gd name="T99" fmla="*/ 40 h 96"/>
                <a:gd name="T100" fmla="*/ 36 w 82"/>
                <a:gd name="T101" fmla="*/ 44 h 96"/>
                <a:gd name="T102" fmla="*/ 32 w 82"/>
                <a:gd name="T103" fmla="*/ 44 h 96"/>
                <a:gd name="T104" fmla="*/ 32 w 82"/>
                <a:gd name="T105" fmla="*/ 46 h 96"/>
                <a:gd name="T106" fmla="*/ 32 w 82"/>
                <a:gd name="T107" fmla="*/ 50 h 96"/>
                <a:gd name="T108" fmla="*/ 36 w 82"/>
                <a:gd name="T109" fmla="*/ 52 h 96"/>
                <a:gd name="T110" fmla="*/ 42 w 82"/>
                <a:gd name="T111" fmla="*/ 58 h 96"/>
                <a:gd name="T112" fmla="*/ 46 w 82"/>
                <a:gd name="T113" fmla="*/ 66 h 96"/>
                <a:gd name="T114" fmla="*/ 46 w 82"/>
                <a:gd name="T115" fmla="*/ 70 h 96"/>
                <a:gd name="T116" fmla="*/ 62 w 82"/>
                <a:gd name="T117" fmla="*/ 90 h 96"/>
                <a:gd name="T118" fmla="*/ 38 w 82"/>
                <a:gd name="T119" fmla="*/ 96 h 96"/>
                <a:gd name="T120" fmla="*/ 34 w 82"/>
                <a:gd name="T121" fmla="*/ 64 h 96"/>
                <a:gd name="T122" fmla="*/ 28 w 82"/>
                <a:gd name="T123" fmla="*/ 58 h 96"/>
                <a:gd name="T124" fmla="*/ 24 w 82"/>
                <a:gd name="T125" fmla="*/ 78 h 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2"/>
                <a:gd name="T190" fmla="*/ 0 h 96"/>
                <a:gd name="T191" fmla="*/ 82 w 82"/>
                <a:gd name="T192" fmla="*/ 96 h 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2" h="96">
                  <a:moveTo>
                    <a:pt x="16" y="88"/>
                  </a:moveTo>
                  <a:lnTo>
                    <a:pt x="10" y="92"/>
                  </a:lnTo>
                  <a:lnTo>
                    <a:pt x="10" y="90"/>
                  </a:lnTo>
                  <a:lnTo>
                    <a:pt x="8" y="86"/>
                  </a:lnTo>
                  <a:lnTo>
                    <a:pt x="8" y="82"/>
                  </a:lnTo>
                  <a:lnTo>
                    <a:pt x="8" y="78"/>
                  </a:lnTo>
                  <a:lnTo>
                    <a:pt x="8" y="72"/>
                  </a:lnTo>
                  <a:lnTo>
                    <a:pt x="10" y="68"/>
                  </a:lnTo>
                  <a:lnTo>
                    <a:pt x="12" y="64"/>
                  </a:lnTo>
                  <a:lnTo>
                    <a:pt x="12" y="62"/>
                  </a:lnTo>
                  <a:lnTo>
                    <a:pt x="12" y="58"/>
                  </a:lnTo>
                  <a:lnTo>
                    <a:pt x="10" y="56"/>
                  </a:lnTo>
                  <a:lnTo>
                    <a:pt x="8" y="54"/>
                  </a:lnTo>
                  <a:lnTo>
                    <a:pt x="6" y="52"/>
                  </a:lnTo>
                  <a:lnTo>
                    <a:pt x="2" y="52"/>
                  </a:lnTo>
                  <a:lnTo>
                    <a:pt x="0" y="50"/>
                  </a:lnTo>
                  <a:lnTo>
                    <a:pt x="0" y="46"/>
                  </a:lnTo>
                  <a:lnTo>
                    <a:pt x="2" y="42"/>
                  </a:lnTo>
                  <a:lnTo>
                    <a:pt x="4" y="38"/>
                  </a:lnTo>
                  <a:lnTo>
                    <a:pt x="6" y="34"/>
                  </a:lnTo>
                  <a:lnTo>
                    <a:pt x="8" y="32"/>
                  </a:lnTo>
                  <a:lnTo>
                    <a:pt x="8" y="30"/>
                  </a:lnTo>
                  <a:lnTo>
                    <a:pt x="8" y="28"/>
                  </a:lnTo>
                  <a:lnTo>
                    <a:pt x="8" y="24"/>
                  </a:lnTo>
                  <a:lnTo>
                    <a:pt x="8" y="20"/>
                  </a:lnTo>
                  <a:lnTo>
                    <a:pt x="10" y="18"/>
                  </a:lnTo>
                  <a:lnTo>
                    <a:pt x="14" y="16"/>
                  </a:lnTo>
                  <a:lnTo>
                    <a:pt x="14" y="18"/>
                  </a:lnTo>
                  <a:lnTo>
                    <a:pt x="16" y="18"/>
                  </a:lnTo>
                  <a:lnTo>
                    <a:pt x="18" y="16"/>
                  </a:lnTo>
                  <a:lnTo>
                    <a:pt x="20" y="16"/>
                  </a:lnTo>
                  <a:lnTo>
                    <a:pt x="20" y="12"/>
                  </a:lnTo>
                  <a:lnTo>
                    <a:pt x="22" y="10"/>
                  </a:lnTo>
                  <a:lnTo>
                    <a:pt x="24" y="8"/>
                  </a:lnTo>
                  <a:lnTo>
                    <a:pt x="30" y="4"/>
                  </a:lnTo>
                  <a:lnTo>
                    <a:pt x="34" y="2"/>
                  </a:lnTo>
                  <a:lnTo>
                    <a:pt x="42" y="0"/>
                  </a:lnTo>
                  <a:lnTo>
                    <a:pt x="44" y="0"/>
                  </a:lnTo>
                  <a:lnTo>
                    <a:pt x="46" y="0"/>
                  </a:lnTo>
                  <a:lnTo>
                    <a:pt x="52" y="0"/>
                  </a:lnTo>
                  <a:lnTo>
                    <a:pt x="56" y="0"/>
                  </a:lnTo>
                  <a:lnTo>
                    <a:pt x="62" y="2"/>
                  </a:lnTo>
                  <a:lnTo>
                    <a:pt x="68" y="4"/>
                  </a:lnTo>
                  <a:lnTo>
                    <a:pt x="70" y="6"/>
                  </a:lnTo>
                  <a:lnTo>
                    <a:pt x="72" y="6"/>
                  </a:lnTo>
                  <a:lnTo>
                    <a:pt x="74" y="6"/>
                  </a:lnTo>
                  <a:lnTo>
                    <a:pt x="76" y="6"/>
                  </a:lnTo>
                  <a:lnTo>
                    <a:pt x="76" y="4"/>
                  </a:lnTo>
                  <a:lnTo>
                    <a:pt x="78" y="4"/>
                  </a:lnTo>
                  <a:lnTo>
                    <a:pt x="80" y="6"/>
                  </a:lnTo>
                  <a:lnTo>
                    <a:pt x="82" y="10"/>
                  </a:lnTo>
                  <a:lnTo>
                    <a:pt x="82" y="14"/>
                  </a:lnTo>
                  <a:lnTo>
                    <a:pt x="82" y="18"/>
                  </a:lnTo>
                  <a:lnTo>
                    <a:pt x="78" y="20"/>
                  </a:lnTo>
                  <a:lnTo>
                    <a:pt x="74" y="22"/>
                  </a:lnTo>
                  <a:lnTo>
                    <a:pt x="72" y="22"/>
                  </a:lnTo>
                  <a:lnTo>
                    <a:pt x="68" y="22"/>
                  </a:lnTo>
                  <a:lnTo>
                    <a:pt x="66" y="20"/>
                  </a:lnTo>
                  <a:lnTo>
                    <a:pt x="64" y="16"/>
                  </a:lnTo>
                  <a:lnTo>
                    <a:pt x="62" y="14"/>
                  </a:lnTo>
                  <a:lnTo>
                    <a:pt x="60" y="12"/>
                  </a:lnTo>
                  <a:lnTo>
                    <a:pt x="58" y="10"/>
                  </a:lnTo>
                  <a:lnTo>
                    <a:pt x="54" y="8"/>
                  </a:lnTo>
                  <a:lnTo>
                    <a:pt x="50" y="8"/>
                  </a:lnTo>
                  <a:lnTo>
                    <a:pt x="46" y="6"/>
                  </a:lnTo>
                  <a:lnTo>
                    <a:pt x="40" y="8"/>
                  </a:lnTo>
                  <a:lnTo>
                    <a:pt x="36" y="10"/>
                  </a:lnTo>
                  <a:lnTo>
                    <a:pt x="30" y="14"/>
                  </a:lnTo>
                  <a:lnTo>
                    <a:pt x="26" y="16"/>
                  </a:lnTo>
                  <a:lnTo>
                    <a:pt x="24" y="18"/>
                  </a:lnTo>
                  <a:lnTo>
                    <a:pt x="22" y="22"/>
                  </a:lnTo>
                  <a:lnTo>
                    <a:pt x="22" y="24"/>
                  </a:lnTo>
                  <a:lnTo>
                    <a:pt x="22" y="28"/>
                  </a:lnTo>
                  <a:lnTo>
                    <a:pt x="22" y="30"/>
                  </a:lnTo>
                  <a:lnTo>
                    <a:pt x="20" y="34"/>
                  </a:lnTo>
                  <a:lnTo>
                    <a:pt x="20" y="36"/>
                  </a:lnTo>
                  <a:lnTo>
                    <a:pt x="20" y="38"/>
                  </a:lnTo>
                  <a:lnTo>
                    <a:pt x="24" y="38"/>
                  </a:lnTo>
                  <a:lnTo>
                    <a:pt x="28" y="36"/>
                  </a:lnTo>
                  <a:lnTo>
                    <a:pt x="34" y="36"/>
                  </a:lnTo>
                  <a:lnTo>
                    <a:pt x="40" y="36"/>
                  </a:lnTo>
                  <a:lnTo>
                    <a:pt x="42" y="34"/>
                  </a:lnTo>
                  <a:lnTo>
                    <a:pt x="44" y="32"/>
                  </a:lnTo>
                  <a:lnTo>
                    <a:pt x="44" y="30"/>
                  </a:lnTo>
                  <a:lnTo>
                    <a:pt x="48" y="28"/>
                  </a:lnTo>
                  <a:lnTo>
                    <a:pt x="50" y="28"/>
                  </a:lnTo>
                  <a:lnTo>
                    <a:pt x="52" y="28"/>
                  </a:lnTo>
                  <a:lnTo>
                    <a:pt x="54" y="28"/>
                  </a:lnTo>
                  <a:lnTo>
                    <a:pt x="54" y="30"/>
                  </a:lnTo>
                  <a:lnTo>
                    <a:pt x="54" y="32"/>
                  </a:lnTo>
                  <a:lnTo>
                    <a:pt x="54" y="34"/>
                  </a:lnTo>
                  <a:lnTo>
                    <a:pt x="54" y="36"/>
                  </a:lnTo>
                  <a:lnTo>
                    <a:pt x="52" y="38"/>
                  </a:lnTo>
                  <a:lnTo>
                    <a:pt x="50" y="38"/>
                  </a:lnTo>
                  <a:lnTo>
                    <a:pt x="46" y="40"/>
                  </a:lnTo>
                  <a:lnTo>
                    <a:pt x="42" y="40"/>
                  </a:lnTo>
                  <a:lnTo>
                    <a:pt x="38" y="42"/>
                  </a:lnTo>
                  <a:lnTo>
                    <a:pt x="36" y="44"/>
                  </a:lnTo>
                  <a:lnTo>
                    <a:pt x="32" y="44"/>
                  </a:lnTo>
                  <a:lnTo>
                    <a:pt x="32" y="46"/>
                  </a:lnTo>
                  <a:lnTo>
                    <a:pt x="30" y="48"/>
                  </a:lnTo>
                  <a:lnTo>
                    <a:pt x="32" y="50"/>
                  </a:lnTo>
                  <a:lnTo>
                    <a:pt x="36" y="52"/>
                  </a:lnTo>
                  <a:lnTo>
                    <a:pt x="40" y="54"/>
                  </a:lnTo>
                  <a:lnTo>
                    <a:pt x="42" y="58"/>
                  </a:lnTo>
                  <a:lnTo>
                    <a:pt x="44" y="62"/>
                  </a:lnTo>
                  <a:lnTo>
                    <a:pt x="46" y="66"/>
                  </a:lnTo>
                  <a:lnTo>
                    <a:pt x="46" y="68"/>
                  </a:lnTo>
                  <a:lnTo>
                    <a:pt x="46" y="70"/>
                  </a:lnTo>
                  <a:lnTo>
                    <a:pt x="58" y="76"/>
                  </a:lnTo>
                  <a:lnTo>
                    <a:pt x="62" y="90"/>
                  </a:lnTo>
                  <a:lnTo>
                    <a:pt x="46" y="92"/>
                  </a:lnTo>
                  <a:lnTo>
                    <a:pt x="38" y="96"/>
                  </a:lnTo>
                  <a:lnTo>
                    <a:pt x="34" y="80"/>
                  </a:lnTo>
                  <a:lnTo>
                    <a:pt x="34" y="64"/>
                  </a:lnTo>
                  <a:lnTo>
                    <a:pt x="32" y="62"/>
                  </a:lnTo>
                  <a:lnTo>
                    <a:pt x="28" y="58"/>
                  </a:lnTo>
                  <a:lnTo>
                    <a:pt x="24" y="58"/>
                  </a:lnTo>
                  <a:lnTo>
                    <a:pt x="24" y="78"/>
                  </a:lnTo>
                  <a:lnTo>
                    <a:pt x="16" y="8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29" name="Freeform 320">
              <a:extLst>
                <a:ext uri="{FF2B5EF4-FFF2-40B4-BE49-F238E27FC236}">
                  <a16:creationId xmlns:a16="http://schemas.microsoft.com/office/drawing/2014/main" xmlns="" id="{398D2BBC-C81E-4232-A39B-78E0675A5F72}"/>
                </a:ext>
              </a:extLst>
            </p:cNvPr>
            <p:cNvSpPr>
              <a:spLocks/>
            </p:cNvSpPr>
            <p:nvPr/>
          </p:nvSpPr>
          <p:spPr bwMode="gray">
            <a:xfrm>
              <a:off x="2047" y="3042"/>
              <a:ext cx="136" cy="148"/>
            </a:xfrm>
            <a:custGeom>
              <a:avLst/>
              <a:gdLst>
                <a:gd name="T0" fmla="*/ 2 w 136"/>
                <a:gd name="T1" fmla="*/ 2 h 148"/>
                <a:gd name="T2" fmla="*/ 8 w 136"/>
                <a:gd name="T3" fmla="*/ 4 h 148"/>
                <a:gd name="T4" fmla="*/ 18 w 136"/>
                <a:gd name="T5" fmla="*/ 2 h 148"/>
                <a:gd name="T6" fmla="*/ 24 w 136"/>
                <a:gd name="T7" fmla="*/ 0 h 148"/>
                <a:gd name="T8" fmla="*/ 32 w 136"/>
                <a:gd name="T9" fmla="*/ 4 h 148"/>
                <a:gd name="T10" fmla="*/ 38 w 136"/>
                <a:gd name="T11" fmla="*/ 14 h 148"/>
                <a:gd name="T12" fmla="*/ 42 w 136"/>
                <a:gd name="T13" fmla="*/ 18 h 148"/>
                <a:gd name="T14" fmla="*/ 42 w 136"/>
                <a:gd name="T15" fmla="*/ 20 h 148"/>
                <a:gd name="T16" fmla="*/ 66 w 136"/>
                <a:gd name="T17" fmla="*/ 42 h 148"/>
                <a:gd name="T18" fmla="*/ 72 w 136"/>
                <a:gd name="T19" fmla="*/ 42 h 148"/>
                <a:gd name="T20" fmla="*/ 92 w 136"/>
                <a:gd name="T21" fmla="*/ 60 h 148"/>
                <a:gd name="T22" fmla="*/ 110 w 136"/>
                <a:gd name="T23" fmla="*/ 74 h 148"/>
                <a:gd name="T24" fmla="*/ 108 w 136"/>
                <a:gd name="T25" fmla="*/ 74 h 148"/>
                <a:gd name="T26" fmla="*/ 104 w 136"/>
                <a:gd name="T27" fmla="*/ 76 h 148"/>
                <a:gd name="T28" fmla="*/ 104 w 136"/>
                <a:gd name="T29" fmla="*/ 78 h 148"/>
                <a:gd name="T30" fmla="*/ 114 w 136"/>
                <a:gd name="T31" fmla="*/ 88 h 148"/>
                <a:gd name="T32" fmla="*/ 126 w 136"/>
                <a:gd name="T33" fmla="*/ 100 h 148"/>
                <a:gd name="T34" fmla="*/ 128 w 136"/>
                <a:gd name="T35" fmla="*/ 102 h 148"/>
                <a:gd name="T36" fmla="*/ 132 w 136"/>
                <a:gd name="T37" fmla="*/ 108 h 148"/>
                <a:gd name="T38" fmla="*/ 136 w 136"/>
                <a:gd name="T39" fmla="*/ 116 h 148"/>
                <a:gd name="T40" fmla="*/ 134 w 136"/>
                <a:gd name="T41" fmla="*/ 116 h 148"/>
                <a:gd name="T42" fmla="*/ 134 w 136"/>
                <a:gd name="T43" fmla="*/ 120 h 148"/>
                <a:gd name="T44" fmla="*/ 136 w 136"/>
                <a:gd name="T45" fmla="*/ 128 h 148"/>
                <a:gd name="T46" fmla="*/ 136 w 136"/>
                <a:gd name="T47" fmla="*/ 132 h 148"/>
                <a:gd name="T48" fmla="*/ 136 w 136"/>
                <a:gd name="T49" fmla="*/ 140 h 148"/>
                <a:gd name="T50" fmla="*/ 132 w 136"/>
                <a:gd name="T51" fmla="*/ 146 h 148"/>
                <a:gd name="T52" fmla="*/ 126 w 136"/>
                <a:gd name="T53" fmla="*/ 148 h 148"/>
                <a:gd name="T54" fmla="*/ 122 w 136"/>
                <a:gd name="T55" fmla="*/ 148 h 148"/>
                <a:gd name="T56" fmla="*/ 100 w 136"/>
                <a:gd name="T57" fmla="*/ 138 h 148"/>
                <a:gd name="T58" fmla="*/ 82 w 136"/>
                <a:gd name="T59" fmla="*/ 116 h 148"/>
                <a:gd name="T60" fmla="*/ 62 w 136"/>
                <a:gd name="T61" fmla="*/ 88 h 148"/>
                <a:gd name="T62" fmla="*/ 52 w 136"/>
                <a:gd name="T63" fmla="*/ 68 h 148"/>
                <a:gd name="T64" fmla="*/ 44 w 136"/>
                <a:gd name="T65" fmla="*/ 60 h 148"/>
                <a:gd name="T66" fmla="*/ 40 w 136"/>
                <a:gd name="T67" fmla="*/ 54 h 148"/>
                <a:gd name="T68" fmla="*/ 34 w 136"/>
                <a:gd name="T69" fmla="*/ 46 h 148"/>
                <a:gd name="T70" fmla="*/ 14 w 136"/>
                <a:gd name="T71" fmla="*/ 18 h 148"/>
                <a:gd name="T72" fmla="*/ 12 w 136"/>
                <a:gd name="T73" fmla="*/ 16 h 148"/>
                <a:gd name="T74" fmla="*/ 6 w 136"/>
                <a:gd name="T75" fmla="*/ 12 h 148"/>
                <a:gd name="T76" fmla="*/ 0 w 136"/>
                <a:gd name="T77" fmla="*/ 6 h 148"/>
                <a:gd name="T78" fmla="*/ 0 w 136"/>
                <a:gd name="T79" fmla="*/ 0 h 1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6"/>
                <a:gd name="T121" fmla="*/ 0 h 148"/>
                <a:gd name="T122" fmla="*/ 136 w 136"/>
                <a:gd name="T123" fmla="*/ 148 h 1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6" h="148">
                  <a:moveTo>
                    <a:pt x="0" y="0"/>
                  </a:moveTo>
                  <a:lnTo>
                    <a:pt x="2" y="2"/>
                  </a:lnTo>
                  <a:lnTo>
                    <a:pt x="4" y="2"/>
                  </a:lnTo>
                  <a:lnTo>
                    <a:pt x="8" y="4"/>
                  </a:lnTo>
                  <a:lnTo>
                    <a:pt x="12" y="4"/>
                  </a:lnTo>
                  <a:lnTo>
                    <a:pt x="18" y="2"/>
                  </a:lnTo>
                  <a:lnTo>
                    <a:pt x="20" y="2"/>
                  </a:lnTo>
                  <a:lnTo>
                    <a:pt x="24" y="0"/>
                  </a:lnTo>
                  <a:lnTo>
                    <a:pt x="28" y="2"/>
                  </a:lnTo>
                  <a:lnTo>
                    <a:pt x="32" y="4"/>
                  </a:lnTo>
                  <a:lnTo>
                    <a:pt x="36" y="8"/>
                  </a:lnTo>
                  <a:lnTo>
                    <a:pt x="38" y="14"/>
                  </a:lnTo>
                  <a:lnTo>
                    <a:pt x="40" y="16"/>
                  </a:lnTo>
                  <a:lnTo>
                    <a:pt x="42" y="18"/>
                  </a:lnTo>
                  <a:lnTo>
                    <a:pt x="42" y="20"/>
                  </a:lnTo>
                  <a:lnTo>
                    <a:pt x="66" y="42"/>
                  </a:lnTo>
                  <a:lnTo>
                    <a:pt x="68" y="40"/>
                  </a:lnTo>
                  <a:lnTo>
                    <a:pt x="72" y="42"/>
                  </a:lnTo>
                  <a:lnTo>
                    <a:pt x="82" y="50"/>
                  </a:lnTo>
                  <a:lnTo>
                    <a:pt x="92" y="60"/>
                  </a:lnTo>
                  <a:lnTo>
                    <a:pt x="104" y="68"/>
                  </a:lnTo>
                  <a:lnTo>
                    <a:pt x="110" y="74"/>
                  </a:lnTo>
                  <a:lnTo>
                    <a:pt x="108" y="74"/>
                  </a:lnTo>
                  <a:lnTo>
                    <a:pt x="106" y="74"/>
                  </a:lnTo>
                  <a:lnTo>
                    <a:pt x="104" y="76"/>
                  </a:lnTo>
                  <a:lnTo>
                    <a:pt x="102" y="76"/>
                  </a:lnTo>
                  <a:lnTo>
                    <a:pt x="104" y="78"/>
                  </a:lnTo>
                  <a:lnTo>
                    <a:pt x="106" y="82"/>
                  </a:lnTo>
                  <a:lnTo>
                    <a:pt x="114" y="88"/>
                  </a:lnTo>
                  <a:lnTo>
                    <a:pt x="114" y="100"/>
                  </a:lnTo>
                  <a:lnTo>
                    <a:pt x="126" y="100"/>
                  </a:lnTo>
                  <a:lnTo>
                    <a:pt x="128" y="102"/>
                  </a:lnTo>
                  <a:lnTo>
                    <a:pt x="130" y="104"/>
                  </a:lnTo>
                  <a:lnTo>
                    <a:pt x="132" y="108"/>
                  </a:lnTo>
                  <a:lnTo>
                    <a:pt x="134" y="112"/>
                  </a:lnTo>
                  <a:lnTo>
                    <a:pt x="136" y="116"/>
                  </a:lnTo>
                  <a:lnTo>
                    <a:pt x="134" y="116"/>
                  </a:lnTo>
                  <a:lnTo>
                    <a:pt x="134" y="118"/>
                  </a:lnTo>
                  <a:lnTo>
                    <a:pt x="134" y="120"/>
                  </a:lnTo>
                  <a:lnTo>
                    <a:pt x="134" y="124"/>
                  </a:lnTo>
                  <a:lnTo>
                    <a:pt x="136" y="128"/>
                  </a:lnTo>
                  <a:lnTo>
                    <a:pt x="136" y="130"/>
                  </a:lnTo>
                  <a:lnTo>
                    <a:pt x="136" y="132"/>
                  </a:lnTo>
                  <a:lnTo>
                    <a:pt x="136" y="136"/>
                  </a:lnTo>
                  <a:lnTo>
                    <a:pt x="136" y="140"/>
                  </a:lnTo>
                  <a:lnTo>
                    <a:pt x="134" y="144"/>
                  </a:lnTo>
                  <a:lnTo>
                    <a:pt x="132" y="146"/>
                  </a:lnTo>
                  <a:lnTo>
                    <a:pt x="128" y="148"/>
                  </a:lnTo>
                  <a:lnTo>
                    <a:pt x="126" y="148"/>
                  </a:lnTo>
                  <a:lnTo>
                    <a:pt x="122" y="148"/>
                  </a:lnTo>
                  <a:lnTo>
                    <a:pt x="102" y="142"/>
                  </a:lnTo>
                  <a:lnTo>
                    <a:pt x="100" y="138"/>
                  </a:lnTo>
                  <a:lnTo>
                    <a:pt x="92" y="128"/>
                  </a:lnTo>
                  <a:lnTo>
                    <a:pt x="82" y="116"/>
                  </a:lnTo>
                  <a:lnTo>
                    <a:pt x="72" y="102"/>
                  </a:lnTo>
                  <a:lnTo>
                    <a:pt x="62" y="88"/>
                  </a:lnTo>
                  <a:lnTo>
                    <a:pt x="56" y="78"/>
                  </a:lnTo>
                  <a:lnTo>
                    <a:pt x="52" y="68"/>
                  </a:lnTo>
                  <a:lnTo>
                    <a:pt x="44" y="62"/>
                  </a:lnTo>
                  <a:lnTo>
                    <a:pt x="44" y="60"/>
                  </a:lnTo>
                  <a:lnTo>
                    <a:pt x="42" y="58"/>
                  </a:lnTo>
                  <a:lnTo>
                    <a:pt x="40" y="54"/>
                  </a:lnTo>
                  <a:lnTo>
                    <a:pt x="38" y="50"/>
                  </a:lnTo>
                  <a:lnTo>
                    <a:pt x="34" y="46"/>
                  </a:lnTo>
                  <a:lnTo>
                    <a:pt x="32" y="42"/>
                  </a:lnTo>
                  <a:lnTo>
                    <a:pt x="14" y="18"/>
                  </a:lnTo>
                  <a:lnTo>
                    <a:pt x="12" y="16"/>
                  </a:lnTo>
                  <a:lnTo>
                    <a:pt x="8" y="14"/>
                  </a:lnTo>
                  <a:lnTo>
                    <a:pt x="6" y="12"/>
                  </a:lnTo>
                  <a:lnTo>
                    <a:pt x="2" y="8"/>
                  </a:lnTo>
                  <a:lnTo>
                    <a:pt x="0" y="6"/>
                  </a:lnTo>
                  <a:lnTo>
                    <a:pt x="0" y="2"/>
                  </a:lnTo>
                  <a:lnTo>
                    <a:pt x="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0" name="Freeform 321">
              <a:extLst>
                <a:ext uri="{FF2B5EF4-FFF2-40B4-BE49-F238E27FC236}">
                  <a16:creationId xmlns:a16="http://schemas.microsoft.com/office/drawing/2014/main" xmlns="" id="{0C716A38-591D-4AF8-B154-2B53FD7B496C}"/>
                </a:ext>
              </a:extLst>
            </p:cNvPr>
            <p:cNvSpPr>
              <a:spLocks/>
            </p:cNvSpPr>
            <p:nvPr/>
          </p:nvSpPr>
          <p:spPr bwMode="gray">
            <a:xfrm>
              <a:off x="2179" y="3194"/>
              <a:ext cx="116" cy="32"/>
            </a:xfrm>
            <a:custGeom>
              <a:avLst/>
              <a:gdLst>
                <a:gd name="T0" fmla="*/ 50 w 116"/>
                <a:gd name="T1" fmla="*/ 22 h 32"/>
                <a:gd name="T2" fmla="*/ 22 w 116"/>
                <a:gd name="T3" fmla="*/ 22 h 32"/>
                <a:gd name="T4" fmla="*/ 0 w 116"/>
                <a:gd name="T5" fmla="*/ 10 h 32"/>
                <a:gd name="T6" fmla="*/ 2 w 116"/>
                <a:gd name="T7" fmla="*/ 4 h 32"/>
                <a:gd name="T8" fmla="*/ 2 w 116"/>
                <a:gd name="T9" fmla="*/ 4 h 32"/>
                <a:gd name="T10" fmla="*/ 6 w 116"/>
                <a:gd name="T11" fmla="*/ 2 h 32"/>
                <a:gd name="T12" fmla="*/ 10 w 116"/>
                <a:gd name="T13" fmla="*/ 0 h 32"/>
                <a:gd name="T14" fmla="*/ 14 w 116"/>
                <a:gd name="T15" fmla="*/ 0 h 32"/>
                <a:gd name="T16" fmla="*/ 20 w 116"/>
                <a:gd name="T17" fmla="*/ 0 h 32"/>
                <a:gd name="T18" fmla="*/ 26 w 116"/>
                <a:gd name="T19" fmla="*/ 0 h 32"/>
                <a:gd name="T20" fmla="*/ 56 w 116"/>
                <a:gd name="T21" fmla="*/ 8 h 32"/>
                <a:gd name="T22" fmla="*/ 58 w 116"/>
                <a:gd name="T23" fmla="*/ 8 h 32"/>
                <a:gd name="T24" fmla="*/ 62 w 116"/>
                <a:gd name="T25" fmla="*/ 6 h 32"/>
                <a:gd name="T26" fmla="*/ 66 w 116"/>
                <a:gd name="T27" fmla="*/ 6 h 32"/>
                <a:gd name="T28" fmla="*/ 72 w 116"/>
                <a:gd name="T29" fmla="*/ 6 h 32"/>
                <a:gd name="T30" fmla="*/ 80 w 116"/>
                <a:gd name="T31" fmla="*/ 6 h 32"/>
                <a:gd name="T32" fmla="*/ 84 w 116"/>
                <a:gd name="T33" fmla="*/ 8 h 32"/>
                <a:gd name="T34" fmla="*/ 90 w 116"/>
                <a:gd name="T35" fmla="*/ 12 h 32"/>
                <a:gd name="T36" fmla="*/ 96 w 116"/>
                <a:gd name="T37" fmla="*/ 14 h 32"/>
                <a:gd name="T38" fmla="*/ 102 w 116"/>
                <a:gd name="T39" fmla="*/ 16 h 32"/>
                <a:gd name="T40" fmla="*/ 108 w 116"/>
                <a:gd name="T41" fmla="*/ 18 h 32"/>
                <a:gd name="T42" fmla="*/ 110 w 116"/>
                <a:gd name="T43" fmla="*/ 20 h 32"/>
                <a:gd name="T44" fmla="*/ 112 w 116"/>
                <a:gd name="T45" fmla="*/ 20 h 32"/>
                <a:gd name="T46" fmla="*/ 112 w 116"/>
                <a:gd name="T47" fmla="*/ 20 h 32"/>
                <a:gd name="T48" fmla="*/ 114 w 116"/>
                <a:gd name="T49" fmla="*/ 22 h 32"/>
                <a:gd name="T50" fmla="*/ 114 w 116"/>
                <a:gd name="T51" fmla="*/ 24 h 32"/>
                <a:gd name="T52" fmla="*/ 116 w 116"/>
                <a:gd name="T53" fmla="*/ 28 h 32"/>
                <a:gd name="T54" fmla="*/ 114 w 116"/>
                <a:gd name="T55" fmla="*/ 30 h 32"/>
                <a:gd name="T56" fmla="*/ 114 w 116"/>
                <a:gd name="T57" fmla="*/ 32 h 32"/>
                <a:gd name="T58" fmla="*/ 110 w 116"/>
                <a:gd name="T59" fmla="*/ 32 h 32"/>
                <a:gd name="T60" fmla="*/ 100 w 116"/>
                <a:gd name="T61" fmla="*/ 32 h 32"/>
                <a:gd name="T62" fmla="*/ 88 w 116"/>
                <a:gd name="T63" fmla="*/ 30 h 32"/>
                <a:gd name="T64" fmla="*/ 76 w 116"/>
                <a:gd name="T65" fmla="*/ 30 h 32"/>
                <a:gd name="T66" fmla="*/ 72 w 116"/>
                <a:gd name="T67" fmla="*/ 28 h 32"/>
                <a:gd name="T68" fmla="*/ 50 w 116"/>
                <a:gd name="T69" fmla="*/ 22 h 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32"/>
                <a:gd name="T107" fmla="*/ 116 w 116"/>
                <a:gd name="T108" fmla="*/ 32 h 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32">
                  <a:moveTo>
                    <a:pt x="50" y="22"/>
                  </a:moveTo>
                  <a:lnTo>
                    <a:pt x="22" y="22"/>
                  </a:lnTo>
                  <a:lnTo>
                    <a:pt x="0" y="10"/>
                  </a:lnTo>
                  <a:lnTo>
                    <a:pt x="2" y="4"/>
                  </a:lnTo>
                  <a:lnTo>
                    <a:pt x="6" y="2"/>
                  </a:lnTo>
                  <a:lnTo>
                    <a:pt x="10" y="0"/>
                  </a:lnTo>
                  <a:lnTo>
                    <a:pt x="14" y="0"/>
                  </a:lnTo>
                  <a:lnTo>
                    <a:pt x="20" y="0"/>
                  </a:lnTo>
                  <a:lnTo>
                    <a:pt x="26" y="0"/>
                  </a:lnTo>
                  <a:lnTo>
                    <a:pt x="56" y="8"/>
                  </a:lnTo>
                  <a:lnTo>
                    <a:pt x="58" y="8"/>
                  </a:lnTo>
                  <a:lnTo>
                    <a:pt x="62" y="6"/>
                  </a:lnTo>
                  <a:lnTo>
                    <a:pt x="66" y="6"/>
                  </a:lnTo>
                  <a:lnTo>
                    <a:pt x="72" y="6"/>
                  </a:lnTo>
                  <a:lnTo>
                    <a:pt x="80" y="6"/>
                  </a:lnTo>
                  <a:lnTo>
                    <a:pt x="84" y="8"/>
                  </a:lnTo>
                  <a:lnTo>
                    <a:pt x="90" y="12"/>
                  </a:lnTo>
                  <a:lnTo>
                    <a:pt x="96" y="14"/>
                  </a:lnTo>
                  <a:lnTo>
                    <a:pt x="102" y="16"/>
                  </a:lnTo>
                  <a:lnTo>
                    <a:pt x="108" y="18"/>
                  </a:lnTo>
                  <a:lnTo>
                    <a:pt x="110" y="20"/>
                  </a:lnTo>
                  <a:lnTo>
                    <a:pt x="112" y="20"/>
                  </a:lnTo>
                  <a:lnTo>
                    <a:pt x="114" y="22"/>
                  </a:lnTo>
                  <a:lnTo>
                    <a:pt x="114" y="24"/>
                  </a:lnTo>
                  <a:lnTo>
                    <a:pt x="116" y="28"/>
                  </a:lnTo>
                  <a:lnTo>
                    <a:pt x="114" y="30"/>
                  </a:lnTo>
                  <a:lnTo>
                    <a:pt x="114" y="32"/>
                  </a:lnTo>
                  <a:lnTo>
                    <a:pt x="110" y="32"/>
                  </a:lnTo>
                  <a:lnTo>
                    <a:pt x="100" y="32"/>
                  </a:lnTo>
                  <a:lnTo>
                    <a:pt x="88" y="30"/>
                  </a:lnTo>
                  <a:lnTo>
                    <a:pt x="76" y="30"/>
                  </a:lnTo>
                  <a:lnTo>
                    <a:pt x="72" y="28"/>
                  </a:lnTo>
                  <a:lnTo>
                    <a:pt x="50" y="2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1" name="Freeform 322">
              <a:extLst>
                <a:ext uri="{FF2B5EF4-FFF2-40B4-BE49-F238E27FC236}">
                  <a16:creationId xmlns:a16="http://schemas.microsoft.com/office/drawing/2014/main" xmlns="" id="{3420D703-4AD6-4FD8-9EF9-83DFD05295B5}"/>
                </a:ext>
              </a:extLst>
            </p:cNvPr>
            <p:cNvSpPr>
              <a:spLocks/>
            </p:cNvSpPr>
            <p:nvPr/>
          </p:nvSpPr>
          <p:spPr bwMode="gray">
            <a:xfrm>
              <a:off x="4551" y="3258"/>
              <a:ext cx="176" cy="204"/>
            </a:xfrm>
            <a:custGeom>
              <a:avLst/>
              <a:gdLst>
                <a:gd name="T0" fmla="*/ 2 w 176"/>
                <a:gd name="T1" fmla="*/ 94 h 204"/>
                <a:gd name="T2" fmla="*/ 8 w 176"/>
                <a:gd name="T3" fmla="*/ 90 h 204"/>
                <a:gd name="T4" fmla="*/ 22 w 176"/>
                <a:gd name="T5" fmla="*/ 84 h 204"/>
                <a:gd name="T6" fmla="*/ 28 w 176"/>
                <a:gd name="T7" fmla="*/ 80 h 204"/>
                <a:gd name="T8" fmla="*/ 26 w 176"/>
                <a:gd name="T9" fmla="*/ 70 h 204"/>
                <a:gd name="T10" fmla="*/ 24 w 176"/>
                <a:gd name="T11" fmla="*/ 66 h 204"/>
                <a:gd name="T12" fmla="*/ 24 w 176"/>
                <a:gd name="T13" fmla="*/ 52 h 204"/>
                <a:gd name="T14" fmla="*/ 28 w 176"/>
                <a:gd name="T15" fmla="*/ 44 h 204"/>
                <a:gd name="T16" fmla="*/ 26 w 176"/>
                <a:gd name="T17" fmla="*/ 36 h 204"/>
                <a:gd name="T18" fmla="*/ 34 w 176"/>
                <a:gd name="T19" fmla="*/ 18 h 204"/>
                <a:gd name="T20" fmla="*/ 42 w 176"/>
                <a:gd name="T21" fmla="*/ 16 h 204"/>
                <a:gd name="T22" fmla="*/ 48 w 176"/>
                <a:gd name="T23" fmla="*/ 8 h 204"/>
                <a:gd name="T24" fmla="*/ 58 w 176"/>
                <a:gd name="T25" fmla="*/ 4 h 204"/>
                <a:gd name="T26" fmla="*/ 64 w 176"/>
                <a:gd name="T27" fmla="*/ 6 h 204"/>
                <a:gd name="T28" fmla="*/ 68 w 176"/>
                <a:gd name="T29" fmla="*/ 0 h 204"/>
                <a:gd name="T30" fmla="*/ 74 w 176"/>
                <a:gd name="T31" fmla="*/ 2 h 204"/>
                <a:gd name="T32" fmla="*/ 72 w 176"/>
                <a:gd name="T33" fmla="*/ 20 h 204"/>
                <a:gd name="T34" fmla="*/ 98 w 176"/>
                <a:gd name="T35" fmla="*/ 46 h 204"/>
                <a:gd name="T36" fmla="*/ 110 w 176"/>
                <a:gd name="T37" fmla="*/ 48 h 204"/>
                <a:gd name="T38" fmla="*/ 118 w 176"/>
                <a:gd name="T39" fmla="*/ 60 h 204"/>
                <a:gd name="T40" fmla="*/ 128 w 176"/>
                <a:gd name="T41" fmla="*/ 66 h 204"/>
                <a:gd name="T42" fmla="*/ 140 w 176"/>
                <a:gd name="T43" fmla="*/ 78 h 204"/>
                <a:gd name="T44" fmla="*/ 166 w 176"/>
                <a:gd name="T45" fmla="*/ 90 h 204"/>
                <a:gd name="T46" fmla="*/ 166 w 176"/>
                <a:gd name="T47" fmla="*/ 98 h 204"/>
                <a:gd name="T48" fmla="*/ 168 w 176"/>
                <a:gd name="T49" fmla="*/ 104 h 204"/>
                <a:gd name="T50" fmla="*/ 174 w 176"/>
                <a:gd name="T51" fmla="*/ 108 h 204"/>
                <a:gd name="T52" fmla="*/ 176 w 176"/>
                <a:gd name="T53" fmla="*/ 120 h 204"/>
                <a:gd name="T54" fmla="*/ 174 w 176"/>
                <a:gd name="T55" fmla="*/ 156 h 204"/>
                <a:gd name="T56" fmla="*/ 162 w 176"/>
                <a:gd name="T57" fmla="*/ 152 h 204"/>
                <a:gd name="T58" fmla="*/ 132 w 176"/>
                <a:gd name="T59" fmla="*/ 150 h 204"/>
                <a:gd name="T60" fmla="*/ 112 w 176"/>
                <a:gd name="T61" fmla="*/ 180 h 204"/>
                <a:gd name="T62" fmla="*/ 106 w 176"/>
                <a:gd name="T63" fmla="*/ 190 h 204"/>
                <a:gd name="T64" fmla="*/ 98 w 176"/>
                <a:gd name="T65" fmla="*/ 186 h 204"/>
                <a:gd name="T66" fmla="*/ 84 w 176"/>
                <a:gd name="T67" fmla="*/ 200 h 204"/>
                <a:gd name="T68" fmla="*/ 82 w 176"/>
                <a:gd name="T69" fmla="*/ 194 h 204"/>
                <a:gd name="T70" fmla="*/ 76 w 176"/>
                <a:gd name="T71" fmla="*/ 188 h 204"/>
                <a:gd name="T72" fmla="*/ 56 w 176"/>
                <a:gd name="T73" fmla="*/ 188 h 204"/>
                <a:gd name="T74" fmla="*/ 50 w 176"/>
                <a:gd name="T75" fmla="*/ 198 h 204"/>
                <a:gd name="T76" fmla="*/ 46 w 176"/>
                <a:gd name="T77" fmla="*/ 202 h 204"/>
                <a:gd name="T78" fmla="*/ 40 w 176"/>
                <a:gd name="T79" fmla="*/ 204 h 204"/>
                <a:gd name="T80" fmla="*/ 30 w 176"/>
                <a:gd name="T81" fmla="*/ 160 h 204"/>
                <a:gd name="T82" fmla="*/ 30 w 176"/>
                <a:gd name="T83" fmla="*/ 150 h 204"/>
                <a:gd name="T84" fmla="*/ 24 w 176"/>
                <a:gd name="T85" fmla="*/ 138 h 204"/>
                <a:gd name="T86" fmla="*/ 10 w 176"/>
                <a:gd name="T87" fmla="*/ 118 h 204"/>
                <a:gd name="T88" fmla="*/ 2 w 176"/>
                <a:gd name="T89" fmla="*/ 102 h 20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6"/>
                <a:gd name="T136" fmla="*/ 0 h 204"/>
                <a:gd name="T137" fmla="*/ 176 w 176"/>
                <a:gd name="T138" fmla="*/ 204 h 20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6" h="204">
                  <a:moveTo>
                    <a:pt x="0" y="96"/>
                  </a:moveTo>
                  <a:lnTo>
                    <a:pt x="2" y="94"/>
                  </a:lnTo>
                  <a:lnTo>
                    <a:pt x="4" y="94"/>
                  </a:lnTo>
                  <a:lnTo>
                    <a:pt x="6" y="92"/>
                  </a:lnTo>
                  <a:lnTo>
                    <a:pt x="8" y="90"/>
                  </a:lnTo>
                  <a:lnTo>
                    <a:pt x="12" y="88"/>
                  </a:lnTo>
                  <a:lnTo>
                    <a:pt x="18" y="86"/>
                  </a:lnTo>
                  <a:lnTo>
                    <a:pt x="22" y="84"/>
                  </a:lnTo>
                  <a:lnTo>
                    <a:pt x="24" y="84"/>
                  </a:lnTo>
                  <a:lnTo>
                    <a:pt x="26" y="82"/>
                  </a:lnTo>
                  <a:lnTo>
                    <a:pt x="28" y="80"/>
                  </a:lnTo>
                  <a:lnTo>
                    <a:pt x="28" y="76"/>
                  </a:lnTo>
                  <a:lnTo>
                    <a:pt x="28" y="74"/>
                  </a:lnTo>
                  <a:lnTo>
                    <a:pt x="26" y="70"/>
                  </a:lnTo>
                  <a:lnTo>
                    <a:pt x="26" y="68"/>
                  </a:lnTo>
                  <a:lnTo>
                    <a:pt x="24" y="68"/>
                  </a:lnTo>
                  <a:lnTo>
                    <a:pt x="24" y="66"/>
                  </a:lnTo>
                  <a:lnTo>
                    <a:pt x="24" y="62"/>
                  </a:lnTo>
                  <a:lnTo>
                    <a:pt x="24" y="56"/>
                  </a:lnTo>
                  <a:lnTo>
                    <a:pt x="24" y="52"/>
                  </a:lnTo>
                  <a:lnTo>
                    <a:pt x="26" y="48"/>
                  </a:lnTo>
                  <a:lnTo>
                    <a:pt x="26" y="46"/>
                  </a:lnTo>
                  <a:lnTo>
                    <a:pt x="28" y="44"/>
                  </a:lnTo>
                  <a:lnTo>
                    <a:pt x="28" y="40"/>
                  </a:lnTo>
                  <a:lnTo>
                    <a:pt x="26" y="38"/>
                  </a:lnTo>
                  <a:lnTo>
                    <a:pt x="26" y="36"/>
                  </a:lnTo>
                  <a:lnTo>
                    <a:pt x="16" y="20"/>
                  </a:lnTo>
                  <a:lnTo>
                    <a:pt x="34" y="18"/>
                  </a:lnTo>
                  <a:lnTo>
                    <a:pt x="36" y="18"/>
                  </a:lnTo>
                  <a:lnTo>
                    <a:pt x="38" y="18"/>
                  </a:lnTo>
                  <a:lnTo>
                    <a:pt x="42" y="16"/>
                  </a:lnTo>
                  <a:lnTo>
                    <a:pt x="44" y="12"/>
                  </a:lnTo>
                  <a:lnTo>
                    <a:pt x="46" y="10"/>
                  </a:lnTo>
                  <a:lnTo>
                    <a:pt x="48" y="8"/>
                  </a:lnTo>
                  <a:lnTo>
                    <a:pt x="52" y="6"/>
                  </a:lnTo>
                  <a:lnTo>
                    <a:pt x="54" y="4"/>
                  </a:lnTo>
                  <a:lnTo>
                    <a:pt x="58" y="4"/>
                  </a:lnTo>
                  <a:lnTo>
                    <a:pt x="60" y="6"/>
                  </a:lnTo>
                  <a:lnTo>
                    <a:pt x="62" y="6"/>
                  </a:lnTo>
                  <a:lnTo>
                    <a:pt x="64" y="6"/>
                  </a:lnTo>
                  <a:lnTo>
                    <a:pt x="66" y="4"/>
                  </a:lnTo>
                  <a:lnTo>
                    <a:pt x="66" y="2"/>
                  </a:lnTo>
                  <a:lnTo>
                    <a:pt x="68" y="0"/>
                  </a:lnTo>
                  <a:lnTo>
                    <a:pt x="70" y="0"/>
                  </a:lnTo>
                  <a:lnTo>
                    <a:pt x="72" y="0"/>
                  </a:lnTo>
                  <a:lnTo>
                    <a:pt x="74" y="2"/>
                  </a:lnTo>
                  <a:lnTo>
                    <a:pt x="74" y="6"/>
                  </a:lnTo>
                  <a:lnTo>
                    <a:pt x="72" y="10"/>
                  </a:lnTo>
                  <a:lnTo>
                    <a:pt x="72" y="20"/>
                  </a:lnTo>
                  <a:lnTo>
                    <a:pt x="76" y="32"/>
                  </a:lnTo>
                  <a:lnTo>
                    <a:pt x="86" y="42"/>
                  </a:lnTo>
                  <a:lnTo>
                    <a:pt x="98" y="46"/>
                  </a:lnTo>
                  <a:lnTo>
                    <a:pt x="108" y="44"/>
                  </a:lnTo>
                  <a:lnTo>
                    <a:pt x="108" y="46"/>
                  </a:lnTo>
                  <a:lnTo>
                    <a:pt x="110" y="48"/>
                  </a:lnTo>
                  <a:lnTo>
                    <a:pt x="112" y="52"/>
                  </a:lnTo>
                  <a:lnTo>
                    <a:pt x="114" y="56"/>
                  </a:lnTo>
                  <a:lnTo>
                    <a:pt x="118" y="60"/>
                  </a:lnTo>
                  <a:lnTo>
                    <a:pt x="124" y="62"/>
                  </a:lnTo>
                  <a:lnTo>
                    <a:pt x="128" y="66"/>
                  </a:lnTo>
                  <a:lnTo>
                    <a:pt x="132" y="68"/>
                  </a:lnTo>
                  <a:lnTo>
                    <a:pt x="136" y="72"/>
                  </a:lnTo>
                  <a:lnTo>
                    <a:pt x="140" y="78"/>
                  </a:lnTo>
                  <a:lnTo>
                    <a:pt x="142" y="82"/>
                  </a:lnTo>
                  <a:lnTo>
                    <a:pt x="144" y="88"/>
                  </a:lnTo>
                  <a:lnTo>
                    <a:pt x="166" y="90"/>
                  </a:lnTo>
                  <a:lnTo>
                    <a:pt x="166" y="92"/>
                  </a:lnTo>
                  <a:lnTo>
                    <a:pt x="166" y="94"/>
                  </a:lnTo>
                  <a:lnTo>
                    <a:pt x="166" y="98"/>
                  </a:lnTo>
                  <a:lnTo>
                    <a:pt x="166" y="102"/>
                  </a:lnTo>
                  <a:lnTo>
                    <a:pt x="168" y="104"/>
                  </a:lnTo>
                  <a:lnTo>
                    <a:pt x="170" y="106"/>
                  </a:lnTo>
                  <a:lnTo>
                    <a:pt x="172" y="106"/>
                  </a:lnTo>
                  <a:lnTo>
                    <a:pt x="174" y="108"/>
                  </a:lnTo>
                  <a:lnTo>
                    <a:pt x="176" y="112"/>
                  </a:lnTo>
                  <a:lnTo>
                    <a:pt x="176" y="116"/>
                  </a:lnTo>
                  <a:lnTo>
                    <a:pt x="176" y="120"/>
                  </a:lnTo>
                  <a:lnTo>
                    <a:pt x="176" y="132"/>
                  </a:lnTo>
                  <a:lnTo>
                    <a:pt x="176" y="144"/>
                  </a:lnTo>
                  <a:lnTo>
                    <a:pt x="174" y="156"/>
                  </a:lnTo>
                  <a:lnTo>
                    <a:pt x="172" y="162"/>
                  </a:lnTo>
                  <a:lnTo>
                    <a:pt x="170" y="160"/>
                  </a:lnTo>
                  <a:lnTo>
                    <a:pt x="162" y="152"/>
                  </a:lnTo>
                  <a:lnTo>
                    <a:pt x="150" y="148"/>
                  </a:lnTo>
                  <a:lnTo>
                    <a:pt x="136" y="148"/>
                  </a:lnTo>
                  <a:lnTo>
                    <a:pt x="132" y="150"/>
                  </a:lnTo>
                  <a:lnTo>
                    <a:pt x="126" y="158"/>
                  </a:lnTo>
                  <a:lnTo>
                    <a:pt x="116" y="168"/>
                  </a:lnTo>
                  <a:lnTo>
                    <a:pt x="112" y="180"/>
                  </a:lnTo>
                  <a:lnTo>
                    <a:pt x="108" y="192"/>
                  </a:lnTo>
                  <a:lnTo>
                    <a:pt x="108" y="190"/>
                  </a:lnTo>
                  <a:lnTo>
                    <a:pt x="106" y="190"/>
                  </a:lnTo>
                  <a:lnTo>
                    <a:pt x="104" y="188"/>
                  </a:lnTo>
                  <a:lnTo>
                    <a:pt x="102" y="186"/>
                  </a:lnTo>
                  <a:lnTo>
                    <a:pt x="98" y="186"/>
                  </a:lnTo>
                  <a:lnTo>
                    <a:pt x="94" y="188"/>
                  </a:lnTo>
                  <a:lnTo>
                    <a:pt x="88" y="192"/>
                  </a:lnTo>
                  <a:lnTo>
                    <a:pt x="84" y="200"/>
                  </a:lnTo>
                  <a:lnTo>
                    <a:pt x="82" y="196"/>
                  </a:lnTo>
                  <a:lnTo>
                    <a:pt x="82" y="194"/>
                  </a:lnTo>
                  <a:lnTo>
                    <a:pt x="80" y="192"/>
                  </a:lnTo>
                  <a:lnTo>
                    <a:pt x="78" y="188"/>
                  </a:lnTo>
                  <a:lnTo>
                    <a:pt x="76" y="188"/>
                  </a:lnTo>
                  <a:lnTo>
                    <a:pt x="58" y="184"/>
                  </a:lnTo>
                  <a:lnTo>
                    <a:pt x="58" y="186"/>
                  </a:lnTo>
                  <a:lnTo>
                    <a:pt x="56" y="188"/>
                  </a:lnTo>
                  <a:lnTo>
                    <a:pt x="54" y="192"/>
                  </a:lnTo>
                  <a:lnTo>
                    <a:pt x="52" y="194"/>
                  </a:lnTo>
                  <a:lnTo>
                    <a:pt x="50" y="198"/>
                  </a:lnTo>
                  <a:lnTo>
                    <a:pt x="48" y="198"/>
                  </a:lnTo>
                  <a:lnTo>
                    <a:pt x="46" y="200"/>
                  </a:lnTo>
                  <a:lnTo>
                    <a:pt x="46" y="202"/>
                  </a:lnTo>
                  <a:lnTo>
                    <a:pt x="44" y="202"/>
                  </a:lnTo>
                  <a:lnTo>
                    <a:pt x="42" y="204"/>
                  </a:lnTo>
                  <a:lnTo>
                    <a:pt x="40" y="204"/>
                  </a:lnTo>
                  <a:lnTo>
                    <a:pt x="38" y="202"/>
                  </a:lnTo>
                  <a:lnTo>
                    <a:pt x="34" y="180"/>
                  </a:lnTo>
                  <a:lnTo>
                    <a:pt x="30" y="160"/>
                  </a:lnTo>
                  <a:lnTo>
                    <a:pt x="30" y="158"/>
                  </a:lnTo>
                  <a:lnTo>
                    <a:pt x="30" y="154"/>
                  </a:lnTo>
                  <a:lnTo>
                    <a:pt x="30" y="150"/>
                  </a:lnTo>
                  <a:lnTo>
                    <a:pt x="28" y="144"/>
                  </a:lnTo>
                  <a:lnTo>
                    <a:pt x="26" y="140"/>
                  </a:lnTo>
                  <a:lnTo>
                    <a:pt x="24" y="138"/>
                  </a:lnTo>
                  <a:lnTo>
                    <a:pt x="12" y="122"/>
                  </a:lnTo>
                  <a:lnTo>
                    <a:pt x="12" y="120"/>
                  </a:lnTo>
                  <a:lnTo>
                    <a:pt x="10" y="118"/>
                  </a:lnTo>
                  <a:lnTo>
                    <a:pt x="6" y="114"/>
                  </a:lnTo>
                  <a:lnTo>
                    <a:pt x="4" y="108"/>
                  </a:lnTo>
                  <a:lnTo>
                    <a:pt x="2" y="102"/>
                  </a:lnTo>
                  <a:lnTo>
                    <a:pt x="0" y="9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2" name="Freeform 323">
              <a:extLst>
                <a:ext uri="{FF2B5EF4-FFF2-40B4-BE49-F238E27FC236}">
                  <a16:creationId xmlns:a16="http://schemas.microsoft.com/office/drawing/2014/main" xmlns="" id="{F113B5C6-6EF7-49F7-8EB0-21D38AC678AA}"/>
                </a:ext>
              </a:extLst>
            </p:cNvPr>
            <p:cNvSpPr>
              <a:spLocks/>
            </p:cNvSpPr>
            <p:nvPr/>
          </p:nvSpPr>
          <p:spPr bwMode="gray">
            <a:xfrm>
              <a:off x="4401" y="3118"/>
              <a:ext cx="178" cy="244"/>
            </a:xfrm>
            <a:custGeom>
              <a:avLst/>
              <a:gdLst>
                <a:gd name="T0" fmla="*/ 72 w 178"/>
                <a:gd name="T1" fmla="*/ 216 h 244"/>
                <a:gd name="T2" fmla="*/ 68 w 178"/>
                <a:gd name="T3" fmla="*/ 200 h 244"/>
                <a:gd name="T4" fmla="*/ 58 w 178"/>
                <a:gd name="T5" fmla="*/ 176 h 244"/>
                <a:gd name="T6" fmla="*/ 46 w 178"/>
                <a:gd name="T7" fmla="*/ 148 h 244"/>
                <a:gd name="T8" fmla="*/ 18 w 178"/>
                <a:gd name="T9" fmla="*/ 108 h 244"/>
                <a:gd name="T10" fmla="*/ 4 w 178"/>
                <a:gd name="T11" fmla="*/ 90 h 244"/>
                <a:gd name="T12" fmla="*/ 6 w 178"/>
                <a:gd name="T13" fmla="*/ 84 h 244"/>
                <a:gd name="T14" fmla="*/ 4 w 178"/>
                <a:gd name="T15" fmla="*/ 78 h 244"/>
                <a:gd name="T16" fmla="*/ 0 w 178"/>
                <a:gd name="T17" fmla="*/ 74 h 244"/>
                <a:gd name="T18" fmla="*/ 6 w 178"/>
                <a:gd name="T19" fmla="*/ 64 h 244"/>
                <a:gd name="T20" fmla="*/ 14 w 178"/>
                <a:gd name="T21" fmla="*/ 64 h 244"/>
                <a:gd name="T22" fmla="*/ 28 w 178"/>
                <a:gd name="T23" fmla="*/ 68 h 244"/>
                <a:gd name="T24" fmla="*/ 36 w 178"/>
                <a:gd name="T25" fmla="*/ 66 h 244"/>
                <a:gd name="T26" fmla="*/ 38 w 178"/>
                <a:gd name="T27" fmla="*/ 62 h 244"/>
                <a:gd name="T28" fmla="*/ 42 w 178"/>
                <a:gd name="T29" fmla="*/ 54 h 244"/>
                <a:gd name="T30" fmla="*/ 46 w 178"/>
                <a:gd name="T31" fmla="*/ 48 h 244"/>
                <a:gd name="T32" fmla="*/ 60 w 178"/>
                <a:gd name="T33" fmla="*/ 44 h 244"/>
                <a:gd name="T34" fmla="*/ 82 w 178"/>
                <a:gd name="T35" fmla="*/ 18 h 244"/>
                <a:gd name="T36" fmla="*/ 82 w 178"/>
                <a:gd name="T37" fmla="*/ 8 h 244"/>
                <a:gd name="T38" fmla="*/ 88 w 178"/>
                <a:gd name="T39" fmla="*/ 4 h 244"/>
                <a:gd name="T40" fmla="*/ 100 w 178"/>
                <a:gd name="T41" fmla="*/ 8 h 244"/>
                <a:gd name="T42" fmla="*/ 116 w 178"/>
                <a:gd name="T43" fmla="*/ 14 h 244"/>
                <a:gd name="T44" fmla="*/ 124 w 178"/>
                <a:gd name="T45" fmla="*/ 22 h 244"/>
                <a:gd name="T46" fmla="*/ 126 w 178"/>
                <a:gd name="T47" fmla="*/ 28 h 244"/>
                <a:gd name="T48" fmla="*/ 134 w 178"/>
                <a:gd name="T49" fmla="*/ 36 h 244"/>
                <a:gd name="T50" fmla="*/ 146 w 178"/>
                <a:gd name="T51" fmla="*/ 36 h 244"/>
                <a:gd name="T52" fmla="*/ 158 w 178"/>
                <a:gd name="T53" fmla="*/ 38 h 244"/>
                <a:gd name="T54" fmla="*/ 162 w 178"/>
                <a:gd name="T55" fmla="*/ 42 h 244"/>
                <a:gd name="T56" fmla="*/ 162 w 178"/>
                <a:gd name="T57" fmla="*/ 60 h 244"/>
                <a:gd name="T58" fmla="*/ 156 w 178"/>
                <a:gd name="T59" fmla="*/ 66 h 244"/>
                <a:gd name="T60" fmla="*/ 148 w 178"/>
                <a:gd name="T61" fmla="*/ 64 h 244"/>
                <a:gd name="T62" fmla="*/ 142 w 178"/>
                <a:gd name="T63" fmla="*/ 66 h 244"/>
                <a:gd name="T64" fmla="*/ 128 w 178"/>
                <a:gd name="T65" fmla="*/ 72 h 244"/>
                <a:gd name="T66" fmla="*/ 122 w 178"/>
                <a:gd name="T67" fmla="*/ 82 h 244"/>
                <a:gd name="T68" fmla="*/ 118 w 178"/>
                <a:gd name="T69" fmla="*/ 92 h 244"/>
                <a:gd name="T70" fmla="*/ 114 w 178"/>
                <a:gd name="T71" fmla="*/ 98 h 244"/>
                <a:gd name="T72" fmla="*/ 110 w 178"/>
                <a:gd name="T73" fmla="*/ 116 h 244"/>
                <a:gd name="T74" fmla="*/ 114 w 178"/>
                <a:gd name="T75" fmla="*/ 126 h 244"/>
                <a:gd name="T76" fmla="*/ 116 w 178"/>
                <a:gd name="T77" fmla="*/ 134 h 244"/>
                <a:gd name="T78" fmla="*/ 118 w 178"/>
                <a:gd name="T79" fmla="*/ 134 h 244"/>
                <a:gd name="T80" fmla="*/ 126 w 178"/>
                <a:gd name="T81" fmla="*/ 134 h 244"/>
                <a:gd name="T82" fmla="*/ 126 w 178"/>
                <a:gd name="T83" fmla="*/ 136 h 244"/>
                <a:gd name="T84" fmla="*/ 138 w 178"/>
                <a:gd name="T85" fmla="*/ 140 h 244"/>
                <a:gd name="T86" fmla="*/ 142 w 178"/>
                <a:gd name="T87" fmla="*/ 140 h 244"/>
                <a:gd name="T88" fmla="*/ 150 w 178"/>
                <a:gd name="T89" fmla="*/ 134 h 244"/>
                <a:gd name="T90" fmla="*/ 152 w 178"/>
                <a:gd name="T91" fmla="*/ 156 h 244"/>
                <a:gd name="T92" fmla="*/ 156 w 178"/>
                <a:gd name="T93" fmla="*/ 158 h 244"/>
                <a:gd name="T94" fmla="*/ 164 w 178"/>
                <a:gd name="T95" fmla="*/ 160 h 244"/>
                <a:gd name="T96" fmla="*/ 176 w 178"/>
                <a:gd name="T97" fmla="*/ 176 h 244"/>
                <a:gd name="T98" fmla="*/ 178 w 178"/>
                <a:gd name="T99" fmla="*/ 184 h 244"/>
                <a:gd name="T100" fmla="*/ 174 w 178"/>
                <a:gd name="T101" fmla="*/ 192 h 244"/>
                <a:gd name="T102" fmla="*/ 174 w 178"/>
                <a:gd name="T103" fmla="*/ 206 h 244"/>
                <a:gd name="T104" fmla="*/ 176 w 178"/>
                <a:gd name="T105" fmla="*/ 210 h 244"/>
                <a:gd name="T106" fmla="*/ 178 w 178"/>
                <a:gd name="T107" fmla="*/ 220 h 244"/>
                <a:gd name="T108" fmla="*/ 170 w 178"/>
                <a:gd name="T109" fmla="*/ 224 h 244"/>
                <a:gd name="T110" fmla="*/ 156 w 178"/>
                <a:gd name="T111" fmla="*/ 230 h 244"/>
                <a:gd name="T112" fmla="*/ 148 w 178"/>
                <a:gd name="T113" fmla="*/ 238 h 244"/>
                <a:gd name="T114" fmla="*/ 132 w 178"/>
                <a:gd name="T115" fmla="*/ 244 h 244"/>
                <a:gd name="T116" fmla="*/ 120 w 178"/>
                <a:gd name="T117" fmla="*/ 244 h 244"/>
                <a:gd name="T118" fmla="*/ 112 w 178"/>
                <a:gd name="T119" fmla="*/ 240 h 244"/>
                <a:gd name="T120" fmla="*/ 98 w 178"/>
                <a:gd name="T121" fmla="*/ 234 h 244"/>
                <a:gd name="T122" fmla="*/ 82 w 178"/>
                <a:gd name="T123" fmla="*/ 226 h 2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78"/>
                <a:gd name="T187" fmla="*/ 0 h 244"/>
                <a:gd name="T188" fmla="*/ 178 w 178"/>
                <a:gd name="T189" fmla="*/ 244 h 2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78" h="244">
                  <a:moveTo>
                    <a:pt x="82" y="226"/>
                  </a:moveTo>
                  <a:lnTo>
                    <a:pt x="76" y="222"/>
                  </a:lnTo>
                  <a:lnTo>
                    <a:pt x="72" y="216"/>
                  </a:lnTo>
                  <a:lnTo>
                    <a:pt x="70" y="210"/>
                  </a:lnTo>
                  <a:lnTo>
                    <a:pt x="68" y="204"/>
                  </a:lnTo>
                  <a:lnTo>
                    <a:pt x="68" y="200"/>
                  </a:lnTo>
                  <a:lnTo>
                    <a:pt x="66" y="196"/>
                  </a:lnTo>
                  <a:lnTo>
                    <a:pt x="64" y="190"/>
                  </a:lnTo>
                  <a:lnTo>
                    <a:pt x="58" y="176"/>
                  </a:lnTo>
                  <a:lnTo>
                    <a:pt x="52" y="164"/>
                  </a:lnTo>
                  <a:lnTo>
                    <a:pt x="48" y="152"/>
                  </a:lnTo>
                  <a:lnTo>
                    <a:pt x="46" y="148"/>
                  </a:lnTo>
                  <a:lnTo>
                    <a:pt x="40" y="136"/>
                  </a:lnTo>
                  <a:lnTo>
                    <a:pt x="30" y="122"/>
                  </a:lnTo>
                  <a:lnTo>
                    <a:pt x="18" y="108"/>
                  </a:lnTo>
                  <a:lnTo>
                    <a:pt x="10" y="98"/>
                  </a:lnTo>
                  <a:lnTo>
                    <a:pt x="6" y="94"/>
                  </a:lnTo>
                  <a:lnTo>
                    <a:pt x="4" y="90"/>
                  </a:lnTo>
                  <a:lnTo>
                    <a:pt x="4" y="86"/>
                  </a:lnTo>
                  <a:lnTo>
                    <a:pt x="4" y="84"/>
                  </a:lnTo>
                  <a:lnTo>
                    <a:pt x="6" y="84"/>
                  </a:lnTo>
                  <a:lnTo>
                    <a:pt x="6" y="80"/>
                  </a:lnTo>
                  <a:lnTo>
                    <a:pt x="4" y="78"/>
                  </a:lnTo>
                  <a:lnTo>
                    <a:pt x="4" y="76"/>
                  </a:lnTo>
                  <a:lnTo>
                    <a:pt x="2" y="74"/>
                  </a:lnTo>
                  <a:lnTo>
                    <a:pt x="0" y="74"/>
                  </a:lnTo>
                  <a:lnTo>
                    <a:pt x="2" y="68"/>
                  </a:lnTo>
                  <a:lnTo>
                    <a:pt x="4" y="66"/>
                  </a:lnTo>
                  <a:lnTo>
                    <a:pt x="6" y="64"/>
                  </a:lnTo>
                  <a:lnTo>
                    <a:pt x="8" y="62"/>
                  </a:lnTo>
                  <a:lnTo>
                    <a:pt x="10" y="62"/>
                  </a:lnTo>
                  <a:lnTo>
                    <a:pt x="14" y="64"/>
                  </a:lnTo>
                  <a:lnTo>
                    <a:pt x="16" y="66"/>
                  </a:lnTo>
                  <a:lnTo>
                    <a:pt x="26" y="66"/>
                  </a:lnTo>
                  <a:lnTo>
                    <a:pt x="28" y="68"/>
                  </a:lnTo>
                  <a:lnTo>
                    <a:pt x="30" y="68"/>
                  </a:lnTo>
                  <a:lnTo>
                    <a:pt x="34" y="68"/>
                  </a:lnTo>
                  <a:lnTo>
                    <a:pt x="36" y="66"/>
                  </a:lnTo>
                  <a:lnTo>
                    <a:pt x="36" y="64"/>
                  </a:lnTo>
                  <a:lnTo>
                    <a:pt x="38" y="62"/>
                  </a:lnTo>
                  <a:lnTo>
                    <a:pt x="40" y="60"/>
                  </a:lnTo>
                  <a:lnTo>
                    <a:pt x="40" y="56"/>
                  </a:lnTo>
                  <a:lnTo>
                    <a:pt x="42" y="54"/>
                  </a:lnTo>
                  <a:lnTo>
                    <a:pt x="44" y="50"/>
                  </a:lnTo>
                  <a:lnTo>
                    <a:pt x="46" y="48"/>
                  </a:lnTo>
                  <a:lnTo>
                    <a:pt x="48" y="48"/>
                  </a:lnTo>
                  <a:lnTo>
                    <a:pt x="60" y="44"/>
                  </a:lnTo>
                  <a:lnTo>
                    <a:pt x="70" y="36"/>
                  </a:lnTo>
                  <a:lnTo>
                    <a:pt x="78" y="28"/>
                  </a:lnTo>
                  <a:lnTo>
                    <a:pt x="82" y="18"/>
                  </a:lnTo>
                  <a:lnTo>
                    <a:pt x="84" y="14"/>
                  </a:lnTo>
                  <a:lnTo>
                    <a:pt x="84" y="10"/>
                  </a:lnTo>
                  <a:lnTo>
                    <a:pt x="82" y="8"/>
                  </a:lnTo>
                  <a:lnTo>
                    <a:pt x="82" y="4"/>
                  </a:lnTo>
                  <a:lnTo>
                    <a:pt x="82" y="0"/>
                  </a:lnTo>
                  <a:lnTo>
                    <a:pt x="88" y="4"/>
                  </a:lnTo>
                  <a:lnTo>
                    <a:pt x="94" y="6"/>
                  </a:lnTo>
                  <a:lnTo>
                    <a:pt x="96" y="6"/>
                  </a:lnTo>
                  <a:lnTo>
                    <a:pt x="100" y="8"/>
                  </a:lnTo>
                  <a:lnTo>
                    <a:pt x="104" y="10"/>
                  </a:lnTo>
                  <a:lnTo>
                    <a:pt x="110" y="12"/>
                  </a:lnTo>
                  <a:lnTo>
                    <a:pt x="116" y="14"/>
                  </a:lnTo>
                  <a:lnTo>
                    <a:pt x="122" y="18"/>
                  </a:lnTo>
                  <a:lnTo>
                    <a:pt x="124" y="22"/>
                  </a:lnTo>
                  <a:lnTo>
                    <a:pt x="124" y="24"/>
                  </a:lnTo>
                  <a:lnTo>
                    <a:pt x="124" y="26"/>
                  </a:lnTo>
                  <a:lnTo>
                    <a:pt x="126" y="28"/>
                  </a:lnTo>
                  <a:lnTo>
                    <a:pt x="126" y="32"/>
                  </a:lnTo>
                  <a:lnTo>
                    <a:pt x="130" y="34"/>
                  </a:lnTo>
                  <a:lnTo>
                    <a:pt x="134" y="36"/>
                  </a:lnTo>
                  <a:lnTo>
                    <a:pt x="140" y="36"/>
                  </a:lnTo>
                  <a:lnTo>
                    <a:pt x="142" y="36"/>
                  </a:lnTo>
                  <a:lnTo>
                    <a:pt x="146" y="36"/>
                  </a:lnTo>
                  <a:lnTo>
                    <a:pt x="150" y="36"/>
                  </a:lnTo>
                  <a:lnTo>
                    <a:pt x="154" y="38"/>
                  </a:lnTo>
                  <a:lnTo>
                    <a:pt x="158" y="38"/>
                  </a:lnTo>
                  <a:lnTo>
                    <a:pt x="160" y="40"/>
                  </a:lnTo>
                  <a:lnTo>
                    <a:pt x="162" y="42"/>
                  </a:lnTo>
                  <a:lnTo>
                    <a:pt x="162" y="44"/>
                  </a:lnTo>
                  <a:lnTo>
                    <a:pt x="156" y="60"/>
                  </a:lnTo>
                  <a:lnTo>
                    <a:pt x="162" y="60"/>
                  </a:lnTo>
                  <a:lnTo>
                    <a:pt x="162" y="66"/>
                  </a:lnTo>
                  <a:lnTo>
                    <a:pt x="156" y="66"/>
                  </a:lnTo>
                  <a:lnTo>
                    <a:pt x="154" y="64"/>
                  </a:lnTo>
                  <a:lnTo>
                    <a:pt x="152" y="64"/>
                  </a:lnTo>
                  <a:lnTo>
                    <a:pt x="148" y="64"/>
                  </a:lnTo>
                  <a:lnTo>
                    <a:pt x="146" y="66"/>
                  </a:lnTo>
                  <a:lnTo>
                    <a:pt x="142" y="66"/>
                  </a:lnTo>
                  <a:lnTo>
                    <a:pt x="138" y="68"/>
                  </a:lnTo>
                  <a:lnTo>
                    <a:pt x="134" y="68"/>
                  </a:lnTo>
                  <a:lnTo>
                    <a:pt x="128" y="72"/>
                  </a:lnTo>
                  <a:lnTo>
                    <a:pt x="124" y="76"/>
                  </a:lnTo>
                  <a:lnTo>
                    <a:pt x="122" y="80"/>
                  </a:lnTo>
                  <a:lnTo>
                    <a:pt x="122" y="82"/>
                  </a:lnTo>
                  <a:lnTo>
                    <a:pt x="122" y="86"/>
                  </a:lnTo>
                  <a:lnTo>
                    <a:pt x="120" y="90"/>
                  </a:lnTo>
                  <a:lnTo>
                    <a:pt x="118" y="92"/>
                  </a:lnTo>
                  <a:lnTo>
                    <a:pt x="118" y="94"/>
                  </a:lnTo>
                  <a:lnTo>
                    <a:pt x="116" y="96"/>
                  </a:lnTo>
                  <a:lnTo>
                    <a:pt x="114" y="98"/>
                  </a:lnTo>
                  <a:lnTo>
                    <a:pt x="112" y="102"/>
                  </a:lnTo>
                  <a:lnTo>
                    <a:pt x="110" y="108"/>
                  </a:lnTo>
                  <a:lnTo>
                    <a:pt x="110" y="116"/>
                  </a:lnTo>
                  <a:lnTo>
                    <a:pt x="114" y="122"/>
                  </a:lnTo>
                  <a:lnTo>
                    <a:pt x="114" y="124"/>
                  </a:lnTo>
                  <a:lnTo>
                    <a:pt x="114" y="126"/>
                  </a:lnTo>
                  <a:lnTo>
                    <a:pt x="116" y="128"/>
                  </a:lnTo>
                  <a:lnTo>
                    <a:pt x="116" y="132"/>
                  </a:lnTo>
                  <a:lnTo>
                    <a:pt x="116" y="134"/>
                  </a:lnTo>
                  <a:lnTo>
                    <a:pt x="118" y="134"/>
                  </a:lnTo>
                  <a:lnTo>
                    <a:pt x="120" y="132"/>
                  </a:lnTo>
                  <a:lnTo>
                    <a:pt x="122" y="132"/>
                  </a:lnTo>
                  <a:lnTo>
                    <a:pt x="126" y="134"/>
                  </a:lnTo>
                  <a:lnTo>
                    <a:pt x="126" y="136"/>
                  </a:lnTo>
                  <a:lnTo>
                    <a:pt x="128" y="138"/>
                  </a:lnTo>
                  <a:lnTo>
                    <a:pt x="132" y="138"/>
                  </a:lnTo>
                  <a:lnTo>
                    <a:pt x="138" y="140"/>
                  </a:lnTo>
                  <a:lnTo>
                    <a:pt x="140" y="140"/>
                  </a:lnTo>
                  <a:lnTo>
                    <a:pt x="142" y="140"/>
                  </a:lnTo>
                  <a:lnTo>
                    <a:pt x="144" y="138"/>
                  </a:lnTo>
                  <a:lnTo>
                    <a:pt x="148" y="136"/>
                  </a:lnTo>
                  <a:lnTo>
                    <a:pt x="150" y="134"/>
                  </a:lnTo>
                  <a:lnTo>
                    <a:pt x="152" y="132"/>
                  </a:lnTo>
                  <a:lnTo>
                    <a:pt x="154" y="130"/>
                  </a:lnTo>
                  <a:lnTo>
                    <a:pt x="152" y="156"/>
                  </a:lnTo>
                  <a:lnTo>
                    <a:pt x="154" y="158"/>
                  </a:lnTo>
                  <a:lnTo>
                    <a:pt x="156" y="158"/>
                  </a:lnTo>
                  <a:lnTo>
                    <a:pt x="160" y="160"/>
                  </a:lnTo>
                  <a:lnTo>
                    <a:pt x="164" y="160"/>
                  </a:lnTo>
                  <a:lnTo>
                    <a:pt x="166" y="160"/>
                  </a:lnTo>
                  <a:lnTo>
                    <a:pt x="176" y="176"/>
                  </a:lnTo>
                  <a:lnTo>
                    <a:pt x="176" y="178"/>
                  </a:lnTo>
                  <a:lnTo>
                    <a:pt x="178" y="180"/>
                  </a:lnTo>
                  <a:lnTo>
                    <a:pt x="178" y="184"/>
                  </a:lnTo>
                  <a:lnTo>
                    <a:pt x="176" y="186"/>
                  </a:lnTo>
                  <a:lnTo>
                    <a:pt x="176" y="188"/>
                  </a:lnTo>
                  <a:lnTo>
                    <a:pt x="174" y="192"/>
                  </a:lnTo>
                  <a:lnTo>
                    <a:pt x="174" y="196"/>
                  </a:lnTo>
                  <a:lnTo>
                    <a:pt x="174" y="202"/>
                  </a:lnTo>
                  <a:lnTo>
                    <a:pt x="174" y="206"/>
                  </a:lnTo>
                  <a:lnTo>
                    <a:pt x="174" y="208"/>
                  </a:lnTo>
                  <a:lnTo>
                    <a:pt x="176" y="208"/>
                  </a:lnTo>
                  <a:lnTo>
                    <a:pt x="176" y="210"/>
                  </a:lnTo>
                  <a:lnTo>
                    <a:pt x="178" y="214"/>
                  </a:lnTo>
                  <a:lnTo>
                    <a:pt x="178" y="216"/>
                  </a:lnTo>
                  <a:lnTo>
                    <a:pt x="178" y="220"/>
                  </a:lnTo>
                  <a:lnTo>
                    <a:pt x="176" y="222"/>
                  </a:lnTo>
                  <a:lnTo>
                    <a:pt x="174" y="224"/>
                  </a:lnTo>
                  <a:lnTo>
                    <a:pt x="170" y="224"/>
                  </a:lnTo>
                  <a:lnTo>
                    <a:pt x="166" y="226"/>
                  </a:lnTo>
                  <a:lnTo>
                    <a:pt x="160" y="228"/>
                  </a:lnTo>
                  <a:lnTo>
                    <a:pt x="156" y="230"/>
                  </a:lnTo>
                  <a:lnTo>
                    <a:pt x="154" y="234"/>
                  </a:lnTo>
                  <a:lnTo>
                    <a:pt x="152" y="236"/>
                  </a:lnTo>
                  <a:lnTo>
                    <a:pt x="148" y="238"/>
                  </a:lnTo>
                  <a:lnTo>
                    <a:pt x="142" y="240"/>
                  </a:lnTo>
                  <a:lnTo>
                    <a:pt x="138" y="242"/>
                  </a:lnTo>
                  <a:lnTo>
                    <a:pt x="132" y="244"/>
                  </a:lnTo>
                  <a:lnTo>
                    <a:pt x="130" y="244"/>
                  </a:lnTo>
                  <a:lnTo>
                    <a:pt x="128" y="244"/>
                  </a:lnTo>
                  <a:lnTo>
                    <a:pt x="120" y="244"/>
                  </a:lnTo>
                  <a:lnTo>
                    <a:pt x="118" y="244"/>
                  </a:lnTo>
                  <a:lnTo>
                    <a:pt x="116" y="242"/>
                  </a:lnTo>
                  <a:lnTo>
                    <a:pt x="112" y="240"/>
                  </a:lnTo>
                  <a:lnTo>
                    <a:pt x="108" y="238"/>
                  </a:lnTo>
                  <a:lnTo>
                    <a:pt x="104" y="236"/>
                  </a:lnTo>
                  <a:lnTo>
                    <a:pt x="98" y="234"/>
                  </a:lnTo>
                  <a:lnTo>
                    <a:pt x="96" y="232"/>
                  </a:lnTo>
                  <a:lnTo>
                    <a:pt x="94" y="230"/>
                  </a:lnTo>
                  <a:lnTo>
                    <a:pt x="82" y="22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3" name="Freeform 324">
              <a:extLst>
                <a:ext uri="{FF2B5EF4-FFF2-40B4-BE49-F238E27FC236}">
                  <a16:creationId xmlns:a16="http://schemas.microsoft.com/office/drawing/2014/main" xmlns="" id="{20EEE034-20B4-450C-9391-56BD7BA44B1F}"/>
                </a:ext>
              </a:extLst>
            </p:cNvPr>
            <p:cNvSpPr>
              <a:spLocks/>
            </p:cNvSpPr>
            <p:nvPr/>
          </p:nvSpPr>
          <p:spPr bwMode="gray">
            <a:xfrm>
              <a:off x="4525" y="2938"/>
              <a:ext cx="176" cy="172"/>
            </a:xfrm>
            <a:custGeom>
              <a:avLst/>
              <a:gdLst>
                <a:gd name="T0" fmla="*/ 166 w 176"/>
                <a:gd name="T1" fmla="*/ 50 h 172"/>
                <a:gd name="T2" fmla="*/ 162 w 176"/>
                <a:gd name="T3" fmla="*/ 46 h 172"/>
                <a:gd name="T4" fmla="*/ 152 w 176"/>
                <a:gd name="T5" fmla="*/ 38 h 172"/>
                <a:gd name="T6" fmla="*/ 142 w 176"/>
                <a:gd name="T7" fmla="*/ 34 h 172"/>
                <a:gd name="T8" fmla="*/ 134 w 176"/>
                <a:gd name="T9" fmla="*/ 26 h 172"/>
                <a:gd name="T10" fmla="*/ 126 w 176"/>
                <a:gd name="T11" fmla="*/ 22 h 172"/>
                <a:gd name="T12" fmla="*/ 110 w 176"/>
                <a:gd name="T13" fmla="*/ 26 h 172"/>
                <a:gd name="T14" fmla="*/ 100 w 176"/>
                <a:gd name="T15" fmla="*/ 30 h 172"/>
                <a:gd name="T16" fmla="*/ 84 w 176"/>
                <a:gd name="T17" fmla="*/ 32 h 172"/>
                <a:gd name="T18" fmla="*/ 72 w 176"/>
                <a:gd name="T19" fmla="*/ 30 h 172"/>
                <a:gd name="T20" fmla="*/ 62 w 176"/>
                <a:gd name="T21" fmla="*/ 22 h 172"/>
                <a:gd name="T22" fmla="*/ 54 w 176"/>
                <a:gd name="T23" fmla="*/ 14 h 172"/>
                <a:gd name="T24" fmla="*/ 48 w 176"/>
                <a:gd name="T25" fmla="*/ 6 h 172"/>
                <a:gd name="T26" fmla="*/ 42 w 176"/>
                <a:gd name="T27" fmla="*/ 4 h 172"/>
                <a:gd name="T28" fmla="*/ 42 w 176"/>
                <a:gd name="T29" fmla="*/ 0 h 172"/>
                <a:gd name="T30" fmla="*/ 40 w 176"/>
                <a:gd name="T31" fmla="*/ 2 h 172"/>
                <a:gd name="T32" fmla="*/ 40 w 176"/>
                <a:gd name="T33" fmla="*/ 6 h 172"/>
                <a:gd name="T34" fmla="*/ 38 w 176"/>
                <a:gd name="T35" fmla="*/ 8 h 172"/>
                <a:gd name="T36" fmla="*/ 36 w 176"/>
                <a:gd name="T37" fmla="*/ 12 h 172"/>
                <a:gd name="T38" fmla="*/ 36 w 176"/>
                <a:gd name="T39" fmla="*/ 16 h 172"/>
                <a:gd name="T40" fmla="*/ 36 w 176"/>
                <a:gd name="T41" fmla="*/ 20 h 172"/>
                <a:gd name="T42" fmla="*/ 32 w 176"/>
                <a:gd name="T43" fmla="*/ 18 h 172"/>
                <a:gd name="T44" fmla="*/ 32 w 176"/>
                <a:gd name="T45" fmla="*/ 14 h 172"/>
                <a:gd name="T46" fmla="*/ 34 w 176"/>
                <a:gd name="T47" fmla="*/ 10 h 172"/>
                <a:gd name="T48" fmla="*/ 32 w 176"/>
                <a:gd name="T49" fmla="*/ 6 h 172"/>
                <a:gd name="T50" fmla="*/ 24 w 176"/>
                <a:gd name="T51" fmla="*/ 10 h 172"/>
                <a:gd name="T52" fmla="*/ 18 w 176"/>
                <a:gd name="T53" fmla="*/ 16 h 172"/>
                <a:gd name="T54" fmla="*/ 10 w 176"/>
                <a:gd name="T55" fmla="*/ 20 h 172"/>
                <a:gd name="T56" fmla="*/ 0 w 176"/>
                <a:gd name="T57" fmla="*/ 30 h 172"/>
                <a:gd name="T58" fmla="*/ 0 w 176"/>
                <a:gd name="T59" fmla="*/ 36 h 172"/>
                <a:gd name="T60" fmla="*/ 2 w 176"/>
                <a:gd name="T61" fmla="*/ 48 h 172"/>
                <a:gd name="T62" fmla="*/ 4 w 176"/>
                <a:gd name="T63" fmla="*/ 54 h 172"/>
                <a:gd name="T64" fmla="*/ 2 w 176"/>
                <a:gd name="T65" fmla="*/ 62 h 172"/>
                <a:gd name="T66" fmla="*/ 0 w 176"/>
                <a:gd name="T67" fmla="*/ 72 h 172"/>
                <a:gd name="T68" fmla="*/ 6 w 176"/>
                <a:gd name="T69" fmla="*/ 84 h 172"/>
                <a:gd name="T70" fmla="*/ 48 w 176"/>
                <a:gd name="T71" fmla="*/ 98 h 172"/>
                <a:gd name="T72" fmla="*/ 56 w 176"/>
                <a:gd name="T73" fmla="*/ 98 h 172"/>
                <a:gd name="T74" fmla="*/ 62 w 176"/>
                <a:gd name="T75" fmla="*/ 96 h 172"/>
                <a:gd name="T76" fmla="*/ 66 w 176"/>
                <a:gd name="T77" fmla="*/ 96 h 172"/>
                <a:gd name="T78" fmla="*/ 66 w 176"/>
                <a:gd name="T79" fmla="*/ 102 h 172"/>
                <a:gd name="T80" fmla="*/ 60 w 176"/>
                <a:gd name="T81" fmla="*/ 108 h 172"/>
                <a:gd name="T82" fmla="*/ 60 w 176"/>
                <a:gd name="T83" fmla="*/ 122 h 172"/>
                <a:gd name="T84" fmla="*/ 60 w 176"/>
                <a:gd name="T85" fmla="*/ 140 h 172"/>
                <a:gd name="T86" fmla="*/ 64 w 176"/>
                <a:gd name="T87" fmla="*/ 148 h 172"/>
                <a:gd name="T88" fmla="*/ 68 w 176"/>
                <a:gd name="T89" fmla="*/ 164 h 172"/>
                <a:gd name="T90" fmla="*/ 116 w 176"/>
                <a:gd name="T91" fmla="*/ 152 h 172"/>
                <a:gd name="T92" fmla="*/ 122 w 176"/>
                <a:gd name="T93" fmla="*/ 140 h 172"/>
                <a:gd name="T94" fmla="*/ 116 w 176"/>
                <a:gd name="T95" fmla="*/ 140 h 172"/>
                <a:gd name="T96" fmla="*/ 112 w 176"/>
                <a:gd name="T97" fmla="*/ 136 h 172"/>
                <a:gd name="T98" fmla="*/ 108 w 176"/>
                <a:gd name="T99" fmla="*/ 126 h 172"/>
                <a:gd name="T100" fmla="*/ 104 w 176"/>
                <a:gd name="T101" fmla="*/ 124 h 172"/>
                <a:gd name="T102" fmla="*/ 106 w 176"/>
                <a:gd name="T103" fmla="*/ 118 h 172"/>
                <a:gd name="T104" fmla="*/ 126 w 176"/>
                <a:gd name="T105" fmla="*/ 124 h 172"/>
                <a:gd name="T106" fmla="*/ 144 w 176"/>
                <a:gd name="T107" fmla="*/ 124 h 172"/>
                <a:gd name="T108" fmla="*/ 156 w 176"/>
                <a:gd name="T109" fmla="*/ 122 h 172"/>
                <a:gd name="T110" fmla="*/ 162 w 176"/>
                <a:gd name="T111" fmla="*/ 120 h 172"/>
                <a:gd name="T112" fmla="*/ 156 w 176"/>
                <a:gd name="T113" fmla="*/ 100 h 172"/>
                <a:gd name="T114" fmla="*/ 154 w 176"/>
                <a:gd name="T115" fmla="*/ 90 h 172"/>
                <a:gd name="T116" fmla="*/ 166 w 176"/>
                <a:gd name="T117" fmla="*/ 76 h 172"/>
                <a:gd name="T118" fmla="*/ 168 w 176"/>
                <a:gd name="T119" fmla="*/ 62 h 172"/>
                <a:gd name="T120" fmla="*/ 176 w 176"/>
                <a:gd name="T121" fmla="*/ 58 h 1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6"/>
                <a:gd name="T184" fmla="*/ 0 h 172"/>
                <a:gd name="T185" fmla="*/ 176 w 176"/>
                <a:gd name="T186" fmla="*/ 172 h 17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6" h="172">
                  <a:moveTo>
                    <a:pt x="176" y="58"/>
                  </a:moveTo>
                  <a:lnTo>
                    <a:pt x="170" y="54"/>
                  </a:lnTo>
                  <a:lnTo>
                    <a:pt x="166" y="50"/>
                  </a:lnTo>
                  <a:lnTo>
                    <a:pt x="164" y="48"/>
                  </a:lnTo>
                  <a:lnTo>
                    <a:pt x="162" y="46"/>
                  </a:lnTo>
                  <a:lnTo>
                    <a:pt x="160" y="44"/>
                  </a:lnTo>
                  <a:lnTo>
                    <a:pt x="156" y="40"/>
                  </a:lnTo>
                  <a:lnTo>
                    <a:pt x="152" y="38"/>
                  </a:lnTo>
                  <a:lnTo>
                    <a:pt x="146" y="36"/>
                  </a:lnTo>
                  <a:lnTo>
                    <a:pt x="144" y="34"/>
                  </a:lnTo>
                  <a:lnTo>
                    <a:pt x="142" y="34"/>
                  </a:lnTo>
                  <a:lnTo>
                    <a:pt x="138" y="32"/>
                  </a:lnTo>
                  <a:lnTo>
                    <a:pt x="136" y="28"/>
                  </a:lnTo>
                  <a:lnTo>
                    <a:pt x="134" y="26"/>
                  </a:lnTo>
                  <a:lnTo>
                    <a:pt x="132" y="24"/>
                  </a:lnTo>
                  <a:lnTo>
                    <a:pt x="126" y="22"/>
                  </a:lnTo>
                  <a:lnTo>
                    <a:pt x="120" y="24"/>
                  </a:lnTo>
                  <a:lnTo>
                    <a:pt x="116" y="24"/>
                  </a:lnTo>
                  <a:lnTo>
                    <a:pt x="110" y="26"/>
                  </a:lnTo>
                  <a:lnTo>
                    <a:pt x="108" y="26"/>
                  </a:lnTo>
                  <a:lnTo>
                    <a:pt x="106" y="28"/>
                  </a:lnTo>
                  <a:lnTo>
                    <a:pt x="100" y="30"/>
                  </a:lnTo>
                  <a:lnTo>
                    <a:pt x="94" y="32"/>
                  </a:lnTo>
                  <a:lnTo>
                    <a:pt x="88" y="32"/>
                  </a:lnTo>
                  <a:lnTo>
                    <a:pt x="84" y="32"/>
                  </a:lnTo>
                  <a:lnTo>
                    <a:pt x="80" y="32"/>
                  </a:lnTo>
                  <a:lnTo>
                    <a:pt x="78" y="32"/>
                  </a:lnTo>
                  <a:lnTo>
                    <a:pt x="72" y="30"/>
                  </a:lnTo>
                  <a:lnTo>
                    <a:pt x="68" y="28"/>
                  </a:lnTo>
                  <a:lnTo>
                    <a:pt x="64" y="24"/>
                  </a:lnTo>
                  <a:lnTo>
                    <a:pt x="62" y="22"/>
                  </a:lnTo>
                  <a:lnTo>
                    <a:pt x="56" y="18"/>
                  </a:lnTo>
                  <a:lnTo>
                    <a:pt x="54" y="14"/>
                  </a:lnTo>
                  <a:lnTo>
                    <a:pt x="50" y="10"/>
                  </a:lnTo>
                  <a:lnTo>
                    <a:pt x="50" y="8"/>
                  </a:lnTo>
                  <a:lnTo>
                    <a:pt x="48" y="6"/>
                  </a:lnTo>
                  <a:lnTo>
                    <a:pt x="46" y="4"/>
                  </a:lnTo>
                  <a:lnTo>
                    <a:pt x="44" y="4"/>
                  </a:lnTo>
                  <a:lnTo>
                    <a:pt x="42" y="4"/>
                  </a:lnTo>
                  <a:lnTo>
                    <a:pt x="42" y="2"/>
                  </a:lnTo>
                  <a:lnTo>
                    <a:pt x="42" y="0"/>
                  </a:lnTo>
                  <a:lnTo>
                    <a:pt x="40" y="0"/>
                  </a:lnTo>
                  <a:lnTo>
                    <a:pt x="40" y="2"/>
                  </a:lnTo>
                  <a:lnTo>
                    <a:pt x="42" y="4"/>
                  </a:lnTo>
                  <a:lnTo>
                    <a:pt x="40" y="4"/>
                  </a:lnTo>
                  <a:lnTo>
                    <a:pt x="40" y="6"/>
                  </a:lnTo>
                  <a:lnTo>
                    <a:pt x="40" y="8"/>
                  </a:lnTo>
                  <a:lnTo>
                    <a:pt x="38" y="8"/>
                  </a:lnTo>
                  <a:lnTo>
                    <a:pt x="38" y="10"/>
                  </a:lnTo>
                  <a:lnTo>
                    <a:pt x="36" y="12"/>
                  </a:lnTo>
                  <a:lnTo>
                    <a:pt x="36" y="14"/>
                  </a:lnTo>
                  <a:lnTo>
                    <a:pt x="36" y="16"/>
                  </a:lnTo>
                  <a:lnTo>
                    <a:pt x="36" y="18"/>
                  </a:lnTo>
                  <a:lnTo>
                    <a:pt x="36" y="20"/>
                  </a:lnTo>
                  <a:lnTo>
                    <a:pt x="34" y="20"/>
                  </a:lnTo>
                  <a:lnTo>
                    <a:pt x="32" y="18"/>
                  </a:lnTo>
                  <a:lnTo>
                    <a:pt x="32" y="16"/>
                  </a:lnTo>
                  <a:lnTo>
                    <a:pt x="32" y="14"/>
                  </a:lnTo>
                  <a:lnTo>
                    <a:pt x="34" y="14"/>
                  </a:lnTo>
                  <a:lnTo>
                    <a:pt x="34" y="12"/>
                  </a:lnTo>
                  <a:lnTo>
                    <a:pt x="34" y="10"/>
                  </a:lnTo>
                  <a:lnTo>
                    <a:pt x="32" y="8"/>
                  </a:lnTo>
                  <a:lnTo>
                    <a:pt x="32" y="6"/>
                  </a:lnTo>
                  <a:lnTo>
                    <a:pt x="32" y="4"/>
                  </a:lnTo>
                  <a:lnTo>
                    <a:pt x="28" y="6"/>
                  </a:lnTo>
                  <a:lnTo>
                    <a:pt x="24" y="10"/>
                  </a:lnTo>
                  <a:lnTo>
                    <a:pt x="22" y="14"/>
                  </a:lnTo>
                  <a:lnTo>
                    <a:pt x="20" y="16"/>
                  </a:lnTo>
                  <a:lnTo>
                    <a:pt x="18" y="16"/>
                  </a:lnTo>
                  <a:lnTo>
                    <a:pt x="18" y="18"/>
                  </a:lnTo>
                  <a:lnTo>
                    <a:pt x="14" y="18"/>
                  </a:lnTo>
                  <a:lnTo>
                    <a:pt x="10" y="20"/>
                  </a:lnTo>
                  <a:lnTo>
                    <a:pt x="6" y="24"/>
                  </a:lnTo>
                  <a:lnTo>
                    <a:pt x="2" y="26"/>
                  </a:lnTo>
                  <a:lnTo>
                    <a:pt x="0" y="30"/>
                  </a:lnTo>
                  <a:lnTo>
                    <a:pt x="0" y="32"/>
                  </a:lnTo>
                  <a:lnTo>
                    <a:pt x="0" y="36"/>
                  </a:lnTo>
                  <a:lnTo>
                    <a:pt x="0" y="42"/>
                  </a:lnTo>
                  <a:lnTo>
                    <a:pt x="0" y="46"/>
                  </a:lnTo>
                  <a:lnTo>
                    <a:pt x="2" y="48"/>
                  </a:lnTo>
                  <a:lnTo>
                    <a:pt x="2" y="50"/>
                  </a:lnTo>
                  <a:lnTo>
                    <a:pt x="4" y="54"/>
                  </a:lnTo>
                  <a:lnTo>
                    <a:pt x="4" y="58"/>
                  </a:lnTo>
                  <a:lnTo>
                    <a:pt x="2" y="60"/>
                  </a:lnTo>
                  <a:lnTo>
                    <a:pt x="2" y="62"/>
                  </a:lnTo>
                  <a:lnTo>
                    <a:pt x="2" y="64"/>
                  </a:lnTo>
                  <a:lnTo>
                    <a:pt x="0" y="68"/>
                  </a:lnTo>
                  <a:lnTo>
                    <a:pt x="0" y="72"/>
                  </a:lnTo>
                  <a:lnTo>
                    <a:pt x="2" y="76"/>
                  </a:lnTo>
                  <a:lnTo>
                    <a:pt x="2" y="80"/>
                  </a:lnTo>
                  <a:lnTo>
                    <a:pt x="6" y="84"/>
                  </a:lnTo>
                  <a:lnTo>
                    <a:pt x="12" y="86"/>
                  </a:lnTo>
                  <a:lnTo>
                    <a:pt x="44" y="90"/>
                  </a:lnTo>
                  <a:lnTo>
                    <a:pt x="48" y="98"/>
                  </a:lnTo>
                  <a:lnTo>
                    <a:pt x="52" y="98"/>
                  </a:lnTo>
                  <a:lnTo>
                    <a:pt x="56" y="98"/>
                  </a:lnTo>
                  <a:lnTo>
                    <a:pt x="60" y="98"/>
                  </a:lnTo>
                  <a:lnTo>
                    <a:pt x="62" y="96"/>
                  </a:lnTo>
                  <a:lnTo>
                    <a:pt x="64" y="96"/>
                  </a:lnTo>
                  <a:lnTo>
                    <a:pt x="66" y="96"/>
                  </a:lnTo>
                  <a:lnTo>
                    <a:pt x="66" y="98"/>
                  </a:lnTo>
                  <a:lnTo>
                    <a:pt x="66" y="102"/>
                  </a:lnTo>
                  <a:lnTo>
                    <a:pt x="64" y="104"/>
                  </a:lnTo>
                  <a:lnTo>
                    <a:pt x="62" y="106"/>
                  </a:lnTo>
                  <a:lnTo>
                    <a:pt x="60" y="108"/>
                  </a:lnTo>
                  <a:lnTo>
                    <a:pt x="60" y="112"/>
                  </a:lnTo>
                  <a:lnTo>
                    <a:pt x="58" y="116"/>
                  </a:lnTo>
                  <a:lnTo>
                    <a:pt x="60" y="122"/>
                  </a:lnTo>
                  <a:lnTo>
                    <a:pt x="62" y="128"/>
                  </a:lnTo>
                  <a:lnTo>
                    <a:pt x="68" y="132"/>
                  </a:lnTo>
                  <a:lnTo>
                    <a:pt x="60" y="140"/>
                  </a:lnTo>
                  <a:lnTo>
                    <a:pt x="62" y="140"/>
                  </a:lnTo>
                  <a:lnTo>
                    <a:pt x="62" y="144"/>
                  </a:lnTo>
                  <a:lnTo>
                    <a:pt x="64" y="148"/>
                  </a:lnTo>
                  <a:lnTo>
                    <a:pt x="66" y="154"/>
                  </a:lnTo>
                  <a:lnTo>
                    <a:pt x="68" y="160"/>
                  </a:lnTo>
                  <a:lnTo>
                    <a:pt x="68" y="164"/>
                  </a:lnTo>
                  <a:lnTo>
                    <a:pt x="80" y="166"/>
                  </a:lnTo>
                  <a:lnTo>
                    <a:pt x="98" y="172"/>
                  </a:lnTo>
                  <a:lnTo>
                    <a:pt x="116" y="152"/>
                  </a:lnTo>
                  <a:lnTo>
                    <a:pt x="124" y="148"/>
                  </a:lnTo>
                  <a:lnTo>
                    <a:pt x="124" y="140"/>
                  </a:lnTo>
                  <a:lnTo>
                    <a:pt x="122" y="140"/>
                  </a:lnTo>
                  <a:lnTo>
                    <a:pt x="118" y="140"/>
                  </a:lnTo>
                  <a:lnTo>
                    <a:pt x="116" y="140"/>
                  </a:lnTo>
                  <a:lnTo>
                    <a:pt x="114" y="140"/>
                  </a:lnTo>
                  <a:lnTo>
                    <a:pt x="112" y="138"/>
                  </a:lnTo>
                  <a:lnTo>
                    <a:pt x="112" y="136"/>
                  </a:lnTo>
                  <a:lnTo>
                    <a:pt x="112" y="130"/>
                  </a:lnTo>
                  <a:lnTo>
                    <a:pt x="110" y="128"/>
                  </a:lnTo>
                  <a:lnTo>
                    <a:pt x="108" y="126"/>
                  </a:lnTo>
                  <a:lnTo>
                    <a:pt x="106" y="124"/>
                  </a:lnTo>
                  <a:lnTo>
                    <a:pt x="104" y="124"/>
                  </a:lnTo>
                  <a:lnTo>
                    <a:pt x="104" y="122"/>
                  </a:lnTo>
                  <a:lnTo>
                    <a:pt x="104" y="118"/>
                  </a:lnTo>
                  <a:lnTo>
                    <a:pt x="106" y="118"/>
                  </a:lnTo>
                  <a:lnTo>
                    <a:pt x="108" y="120"/>
                  </a:lnTo>
                  <a:lnTo>
                    <a:pt x="114" y="122"/>
                  </a:lnTo>
                  <a:lnTo>
                    <a:pt x="126" y="124"/>
                  </a:lnTo>
                  <a:lnTo>
                    <a:pt x="128" y="130"/>
                  </a:lnTo>
                  <a:lnTo>
                    <a:pt x="144" y="128"/>
                  </a:lnTo>
                  <a:lnTo>
                    <a:pt x="144" y="124"/>
                  </a:lnTo>
                  <a:lnTo>
                    <a:pt x="152" y="120"/>
                  </a:lnTo>
                  <a:lnTo>
                    <a:pt x="154" y="120"/>
                  </a:lnTo>
                  <a:lnTo>
                    <a:pt x="156" y="122"/>
                  </a:lnTo>
                  <a:lnTo>
                    <a:pt x="158" y="122"/>
                  </a:lnTo>
                  <a:lnTo>
                    <a:pt x="160" y="120"/>
                  </a:lnTo>
                  <a:lnTo>
                    <a:pt x="162" y="120"/>
                  </a:lnTo>
                  <a:lnTo>
                    <a:pt x="164" y="118"/>
                  </a:lnTo>
                  <a:lnTo>
                    <a:pt x="164" y="116"/>
                  </a:lnTo>
                  <a:lnTo>
                    <a:pt x="156" y="100"/>
                  </a:lnTo>
                  <a:lnTo>
                    <a:pt x="156" y="98"/>
                  </a:lnTo>
                  <a:lnTo>
                    <a:pt x="154" y="96"/>
                  </a:lnTo>
                  <a:lnTo>
                    <a:pt x="154" y="90"/>
                  </a:lnTo>
                  <a:lnTo>
                    <a:pt x="154" y="84"/>
                  </a:lnTo>
                  <a:lnTo>
                    <a:pt x="156" y="78"/>
                  </a:lnTo>
                  <a:lnTo>
                    <a:pt x="166" y="76"/>
                  </a:lnTo>
                  <a:lnTo>
                    <a:pt x="164" y="64"/>
                  </a:lnTo>
                  <a:lnTo>
                    <a:pt x="168" y="62"/>
                  </a:lnTo>
                  <a:lnTo>
                    <a:pt x="170" y="62"/>
                  </a:lnTo>
                  <a:lnTo>
                    <a:pt x="174" y="60"/>
                  </a:lnTo>
                  <a:lnTo>
                    <a:pt x="176" y="5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4" name="Freeform 325">
              <a:extLst>
                <a:ext uri="{FF2B5EF4-FFF2-40B4-BE49-F238E27FC236}">
                  <a16:creationId xmlns:a16="http://schemas.microsoft.com/office/drawing/2014/main" xmlns="" id="{C438D7E1-B51F-4EDE-91E0-128F36546736}"/>
                </a:ext>
              </a:extLst>
            </p:cNvPr>
            <p:cNvSpPr>
              <a:spLocks/>
            </p:cNvSpPr>
            <p:nvPr/>
          </p:nvSpPr>
          <p:spPr bwMode="gray">
            <a:xfrm>
              <a:off x="4679" y="2996"/>
              <a:ext cx="52" cy="86"/>
            </a:xfrm>
            <a:custGeom>
              <a:avLst/>
              <a:gdLst>
                <a:gd name="T0" fmla="*/ 52 w 52"/>
                <a:gd name="T1" fmla="*/ 28 h 86"/>
                <a:gd name="T2" fmla="*/ 52 w 52"/>
                <a:gd name="T3" fmla="*/ 28 h 86"/>
                <a:gd name="T4" fmla="*/ 48 w 52"/>
                <a:gd name="T5" fmla="*/ 26 h 86"/>
                <a:gd name="T6" fmla="*/ 46 w 52"/>
                <a:gd name="T7" fmla="*/ 22 h 86"/>
                <a:gd name="T8" fmla="*/ 40 w 52"/>
                <a:gd name="T9" fmla="*/ 16 h 86"/>
                <a:gd name="T10" fmla="*/ 34 w 52"/>
                <a:gd name="T11" fmla="*/ 12 h 86"/>
                <a:gd name="T12" fmla="*/ 28 w 52"/>
                <a:gd name="T13" fmla="*/ 6 h 86"/>
                <a:gd name="T14" fmla="*/ 22 w 52"/>
                <a:gd name="T15" fmla="*/ 0 h 86"/>
                <a:gd name="T16" fmla="*/ 22 w 52"/>
                <a:gd name="T17" fmla="*/ 0 h 86"/>
                <a:gd name="T18" fmla="*/ 20 w 52"/>
                <a:gd name="T19" fmla="*/ 2 h 86"/>
                <a:gd name="T20" fmla="*/ 16 w 52"/>
                <a:gd name="T21" fmla="*/ 4 h 86"/>
                <a:gd name="T22" fmla="*/ 14 w 52"/>
                <a:gd name="T23" fmla="*/ 4 h 86"/>
                <a:gd name="T24" fmla="*/ 10 w 52"/>
                <a:gd name="T25" fmla="*/ 6 h 86"/>
                <a:gd name="T26" fmla="*/ 10 w 52"/>
                <a:gd name="T27" fmla="*/ 6 h 86"/>
                <a:gd name="T28" fmla="*/ 12 w 52"/>
                <a:gd name="T29" fmla="*/ 18 h 86"/>
                <a:gd name="T30" fmla="*/ 2 w 52"/>
                <a:gd name="T31" fmla="*/ 20 h 86"/>
                <a:gd name="T32" fmla="*/ 0 w 52"/>
                <a:gd name="T33" fmla="*/ 26 h 86"/>
                <a:gd name="T34" fmla="*/ 0 w 52"/>
                <a:gd name="T35" fmla="*/ 32 h 86"/>
                <a:gd name="T36" fmla="*/ 0 w 52"/>
                <a:gd name="T37" fmla="*/ 38 h 86"/>
                <a:gd name="T38" fmla="*/ 2 w 52"/>
                <a:gd name="T39" fmla="*/ 40 h 86"/>
                <a:gd name="T40" fmla="*/ 2 w 52"/>
                <a:gd name="T41" fmla="*/ 42 h 86"/>
                <a:gd name="T42" fmla="*/ 10 w 52"/>
                <a:gd name="T43" fmla="*/ 58 h 86"/>
                <a:gd name="T44" fmla="*/ 14 w 52"/>
                <a:gd name="T45" fmla="*/ 58 h 86"/>
                <a:gd name="T46" fmla="*/ 16 w 52"/>
                <a:gd name="T47" fmla="*/ 60 h 86"/>
                <a:gd name="T48" fmla="*/ 16 w 52"/>
                <a:gd name="T49" fmla="*/ 62 h 86"/>
                <a:gd name="T50" fmla="*/ 18 w 52"/>
                <a:gd name="T51" fmla="*/ 66 h 86"/>
                <a:gd name="T52" fmla="*/ 18 w 52"/>
                <a:gd name="T53" fmla="*/ 70 h 86"/>
                <a:gd name="T54" fmla="*/ 18 w 52"/>
                <a:gd name="T55" fmla="*/ 72 h 86"/>
                <a:gd name="T56" fmla="*/ 16 w 52"/>
                <a:gd name="T57" fmla="*/ 74 h 86"/>
                <a:gd name="T58" fmla="*/ 16 w 52"/>
                <a:gd name="T59" fmla="*/ 78 h 86"/>
                <a:gd name="T60" fmla="*/ 16 w 52"/>
                <a:gd name="T61" fmla="*/ 80 h 86"/>
                <a:gd name="T62" fmla="*/ 16 w 52"/>
                <a:gd name="T63" fmla="*/ 84 h 86"/>
                <a:gd name="T64" fmla="*/ 18 w 52"/>
                <a:gd name="T65" fmla="*/ 86 h 86"/>
                <a:gd name="T66" fmla="*/ 24 w 52"/>
                <a:gd name="T67" fmla="*/ 84 h 86"/>
                <a:gd name="T68" fmla="*/ 26 w 52"/>
                <a:gd name="T69" fmla="*/ 84 h 86"/>
                <a:gd name="T70" fmla="*/ 36 w 52"/>
                <a:gd name="T71" fmla="*/ 82 h 86"/>
                <a:gd name="T72" fmla="*/ 40 w 52"/>
                <a:gd name="T73" fmla="*/ 82 h 86"/>
                <a:gd name="T74" fmla="*/ 46 w 52"/>
                <a:gd name="T75" fmla="*/ 82 h 86"/>
                <a:gd name="T76" fmla="*/ 46 w 52"/>
                <a:gd name="T77" fmla="*/ 82 h 86"/>
                <a:gd name="T78" fmla="*/ 44 w 52"/>
                <a:gd name="T79" fmla="*/ 80 h 86"/>
                <a:gd name="T80" fmla="*/ 42 w 52"/>
                <a:gd name="T81" fmla="*/ 78 h 86"/>
                <a:gd name="T82" fmla="*/ 42 w 52"/>
                <a:gd name="T83" fmla="*/ 74 h 86"/>
                <a:gd name="T84" fmla="*/ 40 w 52"/>
                <a:gd name="T85" fmla="*/ 64 h 86"/>
                <a:gd name="T86" fmla="*/ 36 w 52"/>
                <a:gd name="T87" fmla="*/ 62 h 86"/>
                <a:gd name="T88" fmla="*/ 36 w 52"/>
                <a:gd name="T89" fmla="*/ 62 h 86"/>
                <a:gd name="T90" fmla="*/ 34 w 52"/>
                <a:gd name="T91" fmla="*/ 58 h 86"/>
                <a:gd name="T92" fmla="*/ 32 w 52"/>
                <a:gd name="T93" fmla="*/ 54 h 86"/>
                <a:gd name="T94" fmla="*/ 32 w 52"/>
                <a:gd name="T95" fmla="*/ 50 h 86"/>
                <a:gd name="T96" fmla="*/ 32 w 52"/>
                <a:gd name="T97" fmla="*/ 44 h 86"/>
                <a:gd name="T98" fmla="*/ 34 w 52"/>
                <a:gd name="T99" fmla="*/ 40 h 86"/>
                <a:gd name="T100" fmla="*/ 38 w 52"/>
                <a:gd name="T101" fmla="*/ 40 h 86"/>
                <a:gd name="T102" fmla="*/ 40 w 52"/>
                <a:gd name="T103" fmla="*/ 40 h 86"/>
                <a:gd name="T104" fmla="*/ 42 w 52"/>
                <a:gd name="T105" fmla="*/ 42 h 86"/>
                <a:gd name="T106" fmla="*/ 44 w 52"/>
                <a:gd name="T107" fmla="*/ 42 h 86"/>
                <a:gd name="T108" fmla="*/ 44 w 52"/>
                <a:gd name="T109" fmla="*/ 40 h 86"/>
                <a:gd name="T110" fmla="*/ 46 w 52"/>
                <a:gd name="T111" fmla="*/ 38 h 86"/>
                <a:gd name="T112" fmla="*/ 46 w 52"/>
                <a:gd name="T113" fmla="*/ 38 h 86"/>
                <a:gd name="T114" fmla="*/ 46 w 52"/>
                <a:gd name="T115" fmla="*/ 36 h 86"/>
                <a:gd name="T116" fmla="*/ 48 w 52"/>
                <a:gd name="T117" fmla="*/ 34 h 86"/>
                <a:gd name="T118" fmla="*/ 48 w 52"/>
                <a:gd name="T119" fmla="*/ 32 h 86"/>
                <a:gd name="T120" fmla="*/ 52 w 52"/>
                <a:gd name="T121" fmla="*/ 28 h 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
                <a:gd name="T184" fmla="*/ 0 h 86"/>
                <a:gd name="T185" fmla="*/ 52 w 52"/>
                <a:gd name="T186" fmla="*/ 86 h 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 h="86">
                  <a:moveTo>
                    <a:pt x="52" y="28"/>
                  </a:moveTo>
                  <a:lnTo>
                    <a:pt x="52" y="28"/>
                  </a:lnTo>
                  <a:lnTo>
                    <a:pt x="48" y="26"/>
                  </a:lnTo>
                  <a:lnTo>
                    <a:pt x="46" y="22"/>
                  </a:lnTo>
                  <a:lnTo>
                    <a:pt x="40" y="16"/>
                  </a:lnTo>
                  <a:lnTo>
                    <a:pt x="34" y="12"/>
                  </a:lnTo>
                  <a:lnTo>
                    <a:pt x="28" y="6"/>
                  </a:lnTo>
                  <a:lnTo>
                    <a:pt x="22" y="0"/>
                  </a:lnTo>
                  <a:lnTo>
                    <a:pt x="20" y="2"/>
                  </a:lnTo>
                  <a:lnTo>
                    <a:pt x="16" y="4"/>
                  </a:lnTo>
                  <a:lnTo>
                    <a:pt x="14" y="4"/>
                  </a:lnTo>
                  <a:lnTo>
                    <a:pt x="10" y="6"/>
                  </a:lnTo>
                  <a:lnTo>
                    <a:pt x="12" y="18"/>
                  </a:lnTo>
                  <a:lnTo>
                    <a:pt x="2" y="20"/>
                  </a:lnTo>
                  <a:lnTo>
                    <a:pt x="0" y="26"/>
                  </a:lnTo>
                  <a:lnTo>
                    <a:pt x="0" y="32"/>
                  </a:lnTo>
                  <a:lnTo>
                    <a:pt x="0" y="38"/>
                  </a:lnTo>
                  <a:lnTo>
                    <a:pt x="2" y="40"/>
                  </a:lnTo>
                  <a:lnTo>
                    <a:pt x="2" y="42"/>
                  </a:lnTo>
                  <a:lnTo>
                    <a:pt x="10" y="58"/>
                  </a:lnTo>
                  <a:lnTo>
                    <a:pt x="14" y="58"/>
                  </a:lnTo>
                  <a:lnTo>
                    <a:pt x="16" y="60"/>
                  </a:lnTo>
                  <a:lnTo>
                    <a:pt x="16" y="62"/>
                  </a:lnTo>
                  <a:lnTo>
                    <a:pt x="18" y="66"/>
                  </a:lnTo>
                  <a:lnTo>
                    <a:pt x="18" y="70"/>
                  </a:lnTo>
                  <a:lnTo>
                    <a:pt x="18" y="72"/>
                  </a:lnTo>
                  <a:lnTo>
                    <a:pt x="16" y="74"/>
                  </a:lnTo>
                  <a:lnTo>
                    <a:pt x="16" y="78"/>
                  </a:lnTo>
                  <a:lnTo>
                    <a:pt x="16" y="80"/>
                  </a:lnTo>
                  <a:lnTo>
                    <a:pt x="16" y="84"/>
                  </a:lnTo>
                  <a:lnTo>
                    <a:pt x="18" y="86"/>
                  </a:lnTo>
                  <a:lnTo>
                    <a:pt x="24" y="84"/>
                  </a:lnTo>
                  <a:lnTo>
                    <a:pt x="26" y="84"/>
                  </a:lnTo>
                  <a:lnTo>
                    <a:pt x="36" y="82"/>
                  </a:lnTo>
                  <a:lnTo>
                    <a:pt x="40" y="82"/>
                  </a:lnTo>
                  <a:lnTo>
                    <a:pt x="46" y="82"/>
                  </a:lnTo>
                  <a:lnTo>
                    <a:pt x="44" y="80"/>
                  </a:lnTo>
                  <a:lnTo>
                    <a:pt x="42" y="78"/>
                  </a:lnTo>
                  <a:lnTo>
                    <a:pt x="42" y="74"/>
                  </a:lnTo>
                  <a:lnTo>
                    <a:pt x="40" y="64"/>
                  </a:lnTo>
                  <a:lnTo>
                    <a:pt x="36" y="62"/>
                  </a:lnTo>
                  <a:lnTo>
                    <a:pt x="34" y="58"/>
                  </a:lnTo>
                  <a:lnTo>
                    <a:pt x="32" y="54"/>
                  </a:lnTo>
                  <a:lnTo>
                    <a:pt x="32" y="50"/>
                  </a:lnTo>
                  <a:lnTo>
                    <a:pt x="32" y="44"/>
                  </a:lnTo>
                  <a:lnTo>
                    <a:pt x="34" y="40"/>
                  </a:lnTo>
                  <a:lnTo>
                    <a:pt x="38" y="40"/>
                  </a:lnTo>
                  <a:lnTo>
                    <a:pt x="40" y="40"/>
                  </a:lnTo>
                  <a:lnTo>
                    <a:pt x="42" y="42"/>
                  </a:lnTo>
                  <a:lnTo>
                    <a:pt x="44" y="42"/>
                  </a:lnTo>
                  <a:lnTo>
                    <a:pt x="44" y="40"/>
                  </a:lnTo>
                  <a:lnTo>
                    <a:pt x="46" y="38"/>
                  </a:lnTo>
                  <a:lnTo>
                    <a:pt x="46" y="36"/>
                  </a:lnTo>
                  <a:lnTo>
                    <a:pt x="48" y="34"/>
                  </a:lnTo>
                  <a:lnTo>
                    <a:pt x="48" y="32"/>
                  </a:lnTo>
                  <a:lnTo>
                    <a:pt x="52" y="2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5" name="Freeform 326">
              <a:extLst>
                <a:ext uri="{FF2B5EF4-FFF2-40B4-BE49-F238E27FC236}">
                  <a16:creationId xmlns:a16="http://schemas.microsoft.com/office/drawing/2014/main" xmlns="" id="{18EF283E-A2CC-4F7E-8092-CE07E89B1F52}"/>
                </a:ext>
              </a:extLst>
            </p:cNvPr>
            <p:cNvSpPr>
              <a:spLocks/>
            </p:cNvSpPr>
            <p:nvPr/>
          </p:nvSpPr>
          <p:spPr bwMode="gray">
            <a:xfrm>
              <a:off x="4711" y="3024"/>
              <a:ext cx="46" cy="56"/>
            </a:xfrm>
            <a:custGeom>
              <a:avLst/>
              <a:gdLst>
                <a:gd name="T0" fmla="*/ 20 w 46"/>
                <a:gd name="T1" fmla="*/ 0 h 56"/>
                <a:gd name="T2" fmla="*/ 28 w 46"/>
                <a:gd name="T3" fmla="*/ 4 h 56"/>
                <a:gd name="T4" fmla="*/ 36 w 46"/>
                <a:gd name="T5" fmla="*/ 8 h 56"/>
                <a:gd name="T6" fmla="*/ 46 w 46"/>
                <a:gd name="T7" fmla="*/ 10 h 56"/>
                <a:gd name="T8" fmla="*/ 44 w 46"/>
                <a:gd name="T9" fmla="*/ 16 h 56"/>
                <a:gd name="T10" fmla="*/ 44 w 46"/>
                <a:gd name="T11" fmla="*/ 16 h 56"/>
                <a:gd name="T12" fmla="*/ 42 w 46"/>
                <a:gd name="T13" fmla="*/ 18 h 56"/>
                <a:gd name="T14" fmla="*/ 40 w 46"/>
                <a:gd name="T15" fmla="*/ 20 h 56"/>
                <a:gd name="T16" fmla="*/ 38 w 46"/>
                <a:gd name="T17" fmla="*/ 22 h 56"/>
                <a:gd name="T18" fmla="*/ 38 w 46"/>
                <a:gd name="T19" fmla="*/ 24 h 56"/>
                <a:gd name="T20" fmla="*/ 36 w 46"/>
                <a:gd name="T21" fmla="*/ 26 h 56"/>
                <a:gd name="T22" fmla="*/ 36 w 46"/>
                <a:gd name="T23" fmla="*/ 28 h 56"/>
                <a:gd name="T24" fmla="*/ 38 w 46"/>
                <a:gd name="T25" fmla="*/ 30 h 56"/>
                <a:gd name="T26" fmla="*/ 38 w 46"/>
                <a:gd name="T27" fmla="*/ 30 h 56"/>
                <a:gd name="T28" fmla="*/ 40 w 46"/>
                <a:gd name="T29" fmla="*/ 32 h 56"/>
                <a:gd name="T30" fmla="*/ 42 w 46"/>
                <a:gd name="T31" fmla="*/ 36 h 56"/>
                <a:gd name="T32" fmla="*/ 42 w 46"/>
                <a:gd name="T33" fmla="*/ 38 h 56"/>
                <a:gd name="T34" fmla="*/ 42 w 46"/>
                <a:gd name="T35" fmla="*/ 38 h 56"/>
                <a:gd name="T36" fmla="*/ 40 w 46"/>
                <a:gd name="T37" fmla="*/ 42 h 56"/>
                <a:gd name="T38" fmla="*/ 40 w 46"/>
                <a:gd name="T39" fmla="*/ 44 h 56"/>
                <a:gd name="T40" fmla="*/ 40 w 46"/>
                <a:gd name="T41" fmla="*/ 46 h 56"/>
                <a:gd name="T42" fmla="*/ 40 w 46"/>
                <a:gd name="T43" fmla="*/ 48 h 56"/>
                <a:gd name="T44" fmla="*/ 40 w 46"/>
                <a:gd name="T45" fmla="*/ 50 h 56"/>
                <a:gd name="T46" fmla="*/ 38 w 46"/>
                <a:gd name="T47" fmla="*/ 52 h 56"/>
                <a:gd name="T48" fmla="*/ 36 w 46"/>
                <a:gd name="T49" fmla="*/ 52 h 56"/>
                <a:gd name="T50" fmla="*/ 34 w 46"/>
                <a:gd name="T51" fmla="*/ 52 h 56"/>
                <a:gd name="T52" fmla="*/ 34 w 46"/>
                <a:gd name="T53" fmla="*/ 52 h 56"/>
                <a:gd name="T54" fmla="*/ 32 w 46"/>
                <a:gd name="T55" fmla="*/ 50 h 56"/>
                <a:gd name="T56" fmla="*/ 28 w 46"/>
                <a:gd name="T57" fmla="*/ 50 h 56"/>
                <a:gd name="T58" fmla="*/ 26 w 46"/>
                <a:gd name="T59" fmla="*/ 52 h 56"/>
                <a:gd name="T60" fmla="*/ 24 w 46"/>
                <a:gd name="T61" fmla="*/ 52 h 56"/>
                <a:gd name="T62" fmla="*/ 20 w 46"/>
                <a:gd name="T63" fmla="*/ 50 h 56"/>
                <a:gd name="T64" fmla="*/ 20 w 46"/>
                <a:gd name="T65" fmla="*/ 50 h 56"/>
                <a:gd name="T66" fmla="*/ 18 w 46"/>
                <a:gd name="T67" fmla="*/ 54 h 56"/>
                <a:gd name="T68" fmla="*/ 20 w 46"/>
                <a:gd name="T69" fmla="*/ 56 h 56"/>
                <a:gd name="T70" fmla="*/ 14 w 46"/>
                <a:gd name="T71" fmla="*/ 54 h 56"/>
                <a:gd name="T72" fmla="*/ 14 w 46"/>
                <a:gd name="T73" fmla="*/ 54 h 56"/>
                <a:gd name="T74" fmla="*/ 12 w 46"/>
                <a:gd name="T75" fmla="*/ 52 h 56"/>
                <a:gd name="T76" fmla="*/ 10 w 46"/>
                <a:gd name="T77" fmla="*/ 50 h 56"/>
                <a:gd name="T78" fmla="*/ 10 w 46"/>
                <a:gd name="T79" fmla="*/ 46 h 56"/>
                <a:gd name="T80" fmla="*/ 8 w 46"/>
                <a:gd name="T81" fmla="*/ 36 h 56"/>
                <a:gd name="T82" fmla="*/ 4 w 46"/>
                <a:gd name="T83" fmla="*/ 34 h 56"/>
                <a:gd name="T84" fmla="*/ 4 w 46"/>
                <a:gd name="T85" fmla="*/ 34 h 56"/>
                <a:gd name="T86" fmla="*/ 2 w 46"/>
                <a:gd name="T87" fmla="*/ 30 h 56"/>
                <a:gd name="T88" fmla="*/ 0 w 46"/>
                <a:gd name="T89" fmla="*/ 26 h 56"/>
                <a:gd name="T90" fmla="*/ 0 w 46"/>
                <a:gd name="T91" fmla="*/ 22 h 56"/>
                <a:gd name="T92" fmla="*/ 0 w 46"/>
                <a:gd name="T93" fmla="*/ 16 h 56"/>
                <a:gd name="T94" fmla="*/ 2 w 46"/>
                <a:gd name="T95" fmla="*/ 12 h 56"/>
                <a:gd name="T96" fmla="*/ 6 w 46"/>
                <a:gd name="T97" fmla="*/ 12 h 56"/>
                <a:gd name="T98" fmla="*/ 8 w 46"/>
                <a:gd name="T99" fmla="*/ 12 h 56"/>
                <a:gd name="T100" fmla="*/ 10 w 46"/>
                <a:gd name="T101" fmla="*/ 14 h 56"/>
                <a:gd name="T102" fmla="*/ 12 w 46"/>
                <a:gd name="T103" fmla="*/ 14 h 56"/>
                <a:gd name="T104" fmla="*/ 12 w 46"/>
                <a:gd name="T105" fmla="*/ 12 h 56"/>
                <a:gd name="T106" fmla="*/ 14 w 46"/>
                <a:gd name="T107" fmla="*/ 10 h 56"/>
                <a:gd name="T108" fmla="*/ 14 w 46"/>
                <a:gd name="T109" fmla="*/ 10 h 56"/>
                <a:gd name="T110" fmla="*/ 14 w 46"/>
                <a:gd name="T111" fmla="*/ 8 h 56"/>
                <a:gd name="T112" fmla="*/ 16 w 46"/>
                <a:gd name="T113" fmla="*/ 6 h 56"/>
                <a:gd name="T114" fmla="*/ 16 w 46"/>
                <a:gd name="T115" fmla="*/ 4 h 56"/>
                <a:gd name="T116" fmla="*/ 20 w 46"/>
                <a:gd name="T117" fmla="*/ 0 h 5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6"/>
                <a:gd name="T178" fmla="*/ 0 h 56"/>
                <a:gd name="T179" fmla="*/ 46 w 46"/>
                <a:gd name="T180" fmla="*/ 56 h 5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6" h="56">
                  <a:moveTo>
                    <a:pt x="20" y="0"/>
                  </a:moveTo>
                  <a:lnTo>
                    <a:pt x="28" y="4"/>
                  </a:lnTo>
                  <a:lnTo>
                    <a:pt x="36" y="8"/>
                  </a:lnTo>
                  <a:lnTo>
                    <a:pt x="46" y="10"/>
                  </a:lnTo>
                  <a:lnTo>
                    <a:pt x="44" y="16"/>
                  </a:lnTo>
                  <a:lnTo>
                    <a:pt x="42" y="18"/>
                  </a:lnTo>
                  <a:lnTo>
                    <a:pt x="40" y="20"/>
                  </a:lnTo>
                  <a:lnTo>
                    <a:pt x="38" y="22"/>
                  </a:lnTo>
                  <a:lnTo>
                    <a:pt x="38" y="24"/>
                  </a:lnTo>
                  <a:lnTo>
                    <a:pt x="36" y="26"/>
                  </a:lnTo>
                  <a:lnTo>
                    <a:pt x="36" y="28"/>
                  </a:lnTo>
                  <a:lnTo>
                    <a:pt x="38" y="30"/>
                  </a:lnTo>
                  <a:lnTo>
                    <a:pt x="40" y="32"/>
                  </a:lnTo>
                  <a:lnTo>
                    <a:pt x="42" y="36"/>
                  </a:lnTo>
                  <a:lnTo>
                    <a:pt x="42" y="38"/>
                  </a:lnTo>
                  <a:lnTo>
                    <a:pt x="40" y="42"/>
                  </a:lnTo>
                  <a:lnTo>
                    <a:pt x="40" y="44"/>
                  </a:lnTo>
                  <a:lnTo>
                    <a:pt x="40" y="46"/>
                  </a:lnTo>
                  <a:lnTo>
                    <a:pt x="40" y="48"/>
                  </a:lnTo>
                  <a:lnTo>
                    <a:pt x="40" y="50"/>
                  </a:lnTo>
                  <a:lnTo>
                    <a:pt x="38" y="52"/>
                  </a:lnTo>
                  <a:lnTo>
                    <a:pt x="36" y="52"/>
                  </a:lnTo>
                  <a:lnTo>
                    <a:pt x="34" y="52"/>
                  </a:lnTo>
                  <a:lnTo>
                    <a:pt x="32" y="50"/>
                  </a:lnTo>
                  <a:lnTo>
                    <a:pt x="28" y="50"/>
                  </a:lnTo>
                  <a:lnTo>
                    <a:pt x="26" y="52"/>
                  </a:lnTo>
                  <a:lnTo>
                    <a:pt x="24" y="52"/>
                  </a:lnTo>
                  <a:lnTo>
                    <a:pt x="20" y="50"/>
                  </a:lnTo>
                  <a:lnTo>
                    <a:pt x="18" y="54"/>
                  </a:lnTo>
                  <a:lnTo>
                    <a:pt x="20" y="56"/>
                  </a:lnTo>
                  <a:lnTo>
                    <a:pt x="14" y="54"/>
                  </a:lnTo>
                  <a:lnTo>
                    <a:pt x="12" y="52"/>
                  </a:lnTo>
                  <a:lnTo>
                    <a:pt x="10" y="50"/>
                  </a:lnTo>
                  <a:lnTo>
                    <a:pt x="10" y="46"/>
                  </a:lnTo>
                  <a:lnTo>
                    <a:pt x="8" y="36"/>
                  </a:lnTo>
                  <a:lnTo>
                    <a:pt x="4" y="34"/>
                  </a:lnTo>
                  <a:lnTo>
                    <a:pt x="2" y="30"/>
                  </a:lnTo>
                  <a:lnTo>
                    <a:pt x="0" y="26"/>
                  </a:lnTo>
                  <a:lnTo>
                    <a:pt x="0" y="22"/>
                  </a:lnTo>
                  <a:lnTo>
                    <a:pt x="0" y="16"/>
                  </a:lnTo>
                  <a:lnTo>
                    <a:pt x="2" y="12"/>
                  </a:lnTo>
                  <a:lnTo>
                    <a:pt x="6" y="12"/>
                  </a:lnTo>
                  <a:lnTo>
                    <a:pt x="8" y="12"/>
                  </a:lnTo>
                  <a:lnTo>
                    <a:pt x="10" y="14"/>
                  </a:lnTo>
                  <a:lnTo>
                    <a:pt x="12" y="14"/>
                  </a:lnTo>
                  <a:lnTo>
                    <a:pt x="12" y="12"/>
                  </a:lnTo>
                  <a:lnTo>
                    <a:pt x="14" y="10"/>
                  </a:lnTo>
                  <a:lnTo>
                    <a:pt x="14" y="8"/>
                  </a:lnTo>
                  <a:lnTo>
                    <a:pt x="16" y="6"/>
                  </a:lnTo>
                  <a:lnTo>
                    <a:pt x="16" y="4"/>
                  </a:lnTo>
                  <a:lnTo>
                    <a:pt x="2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6" name="Freeform 327">
              <a:extLst>
                <a:ext uri="{FF2B5EF4-FFF2-40B4-BE49-F238E27FC236}">
                  <a16:creationId xmlns:a16="http://schemas.microsoft.com/office/drawing/2014/main" xmlns="" id="{402953EA-3A52-4AD0-A888-0B2AE41FF739}"/>
                </a:ext>
              </a:extLst>
            </p:cNvPr>
            <p:cNvSpPr>
              <a:spLocks/>
            </p:cNvSpPr>
            <p:nvPr/>
          </p:nvSpPr>
          <p:spPr bwMode="gray">
            <a:xfrm>
              <a:off x="4747" y="3034"/>
              <a:ext cx="46" cy="42"/>
            </a:xfrm>
            <a:custGeom>
              <a:avLst/>
              <a:gdLst>
                <a:gd name="T0" fmla="*/ 46 w 46"/>
                <a:gd name="T1" fmla="*/ 18 h 42"/>
                <a:gd name="T2" fmla="*/ 38 w 46"/>
                <a:gd name="T3" fmla="*/ 12 h 42"/>
                <a:gd name="T4" fmla="*/ 32 w 46"/>
                <a:gd name="T5" fmla="*/ 8 h 42"/>
                <a:gd name="T6" fmla="*/ 20 w 46"/>
                <a:gd name="T7" fmla="*/ 4 h 42"/>
                <a:gd name="T8" fmla="*/ 10 w 46"/>
                <a:gd name="T9" fmla="*/ 0 h 42"/>
                <a:gd name="T10" fmla="*/ 8 w 46"/>
                <a:gd name="T11" fmla="*/ 2 h 42"/>
                <a:gd name="T12" fmla="*/ 8 w 46"/>
                <a:gd name="T13" fmla="*/ 6 h 42"/>
                <a:gd name="T14" fmla="*/ 8 w 46"/>
                <a:gd name="T15" fmla="*/ 6 h 42"/>
                <a:gd name="T16" fmla="*/ 6 w 46"/>
                <a:gd name="T17" fmla="*/ 8 h 42"/>
                <a:gd name="T18" fmla="*/ 4 w 46"/>
                <a:gd name="T19" fmla="*/ 10 h 42"/>
                <a:gd name="T20" fmla="*/ 2 w 46"/>
                <a:gd name="T21" fmla="*/ 12 h 42"/>
                <a:gd name="T22" fmla="*/ 2 w 46"/>
                <a:gd name="T23" fmla="*/ 14 h 42"/>
                <a:gd name="T24" fmla="*/ 0 w 46"/>
                <a:gd name="T25" fmla="*/ 16 h 42"/>
                <a:gd name="T26" fmla="*/ 0 w 46"/>
                <a:gd name="T27" fmla="*/ 18 h 42"/>
                <a:gd name="T28" fmla="*/ 2 w 46"/>
                <a:gd name="T29" fmla="*/ 20 h 42"/>
                <a:gd name="T30" fmla="*/ 2 w 46"/>
                <a:gd name="T31" fmla="*/ 20 h 42"/>
                <a:gd name="T32" fmla="*/ 4 w 46"/>
                <a:gd name="T33" fmla="*/ 22 h 42"/>
                <a:gd name="T34" fmla="*/ 6 w 46"/>
                <a:gd name="T35" fmla="*/ 26 h 42"/>
                <a:gd name="T36" fmla="*/ 6 w 46"/>
                <a:gd name="T37" fmla="*/ 28 h 42"/>
                <a:gd name="T38" fmla="*/ 6 w 46"/>
                <a:gd name="T39" fmla="*/ 28 h 42"/>
                <a:gd name="T40" fmla="*/ 4 w 46"/>
                <a:gd name="T41" fmla="*/ 32 h 42"/>
                <a:gd name="T42" fmla="*/ 4 w 46"/>
                <a:gd name="T43" fmla="*/ 34 h 42"/>
                <a:gd name="T44" fmla="*/ 4 w 46"/>
                <a:gd name="T45" fmla="*/ 36 h 42"/>
                <a:gd name="T46" fmla="*/ 4 w 46"/>
                <a:gd name="T47" fmla="*/ 38 h 42"/>
                <a:gd name="T48" fmla="*/ 4 w 46"/>
                <a:gd name="T49" fmla="*/ 40 h 42"/>
                <a:gd name="T50" fmla="*/ 2 w 46"/>
                <a:gd name="T51" fmla="*/ 40 h 42"/>
                <a:gd name="T52" fmla="*/ 2 w 46"/>
                <a:gd name="T53" fmla="*/ 42 h 42"/>
                <a:gd name="T54" fmla="*/ 4 w 46"/>
                <a:gd name="T55" fmla="*/ 42 h 42"/>
                <a:gd name="T56" fmla="*/ 8 w 46"/>
                <a:gd name="T57" fmla="*/ 42 h 42"/>
                <a:gd name="T58" fmla="*/ 8 w 46"/>
                <a:gd name="T59" fmla="*/ 42 h 42"/>
                <a:gd name="T60" fmla="*/ 10 w 46"/>
                <a:gd name="T61" fmla="*/ 40 h 42"/>
                <a:gd name="T62" fmla="*/ 10 w 46"/>
                <a:gd name="T63" fmla="*/ 40 h 42"/>
                <a:gd name="T64" fmla="*/ 12 w 46"/>
                <a:gd name="T65" fmla="*/ 40 h 42"/>
                <a:gd name="T66" fmla="*/ 14 w 46"/>
                <a:gd name="T67" fmla="*/ 40 h 42"/>
                <a:gd name="T68" fmla="*/ 16 w 46"/>
                <a:gd name="T69" fmla="*/ 40 h 42"/>
                <a:gd name="T70" fmla="*/ 16 w 46"/>
                <a:gd name="T71" fmla="*/ 40 h 42"/>
                <a:gd name="T72" fmla="*/ 18 w 46"/>
                <a:gd name="T73" fmla="*/ 40 h 42"/>
                <a:gd name="T74" fmla="*/ 20 w 46"/>
                <a:gd name="T75" fmla="*/ 40 h 42"/>
                <a:gd name="T76" fmla="*/ 22 w 46"/>
                <a:gd name="T77" fmla="*/ 42 h 42"/>
                <a:gd name="T78" fmla="*/ 24 w 46"/>
                <a:gd name="T79" fmla="*/ 42 h 42"/>
                <a:gd name="T80" fmla="*/ 26 w 46"/>
                <a:gd name="T81" fmla="*/ 42 h 42"/>
                <a:gd name="T82" fmla="*/ 26 w 46"/>
                <a:gd name="T83" fmla="*/ 42 h 42"/>
                <a:gd name="T84" fmla="*/ 28 w 46"/>
                <a:gd name="T85" fmla="*/ 42 h 42"/>
                <a:gd name="T86" fmla="*/ 28 w 46"/>
                <a:gd name="T87" fmla="*/ 40 h 42"/>
                <a:gd name="T88" fmla="*/ 30 w 46"/>
                <a:gd name="T89" fmla="*/ 38 h 42"/>
                <a:gd name="T90" fmla="*/ 30 w 46"/>
                <a:gd name="T91" fmla="*/ 36 h 42"/>
                <a:gd name="T92" fmla="*/ 32 w 46"/>
                <a:gd name="T93" fmla="*/ 32 h 42"/>
                <a:gd name="T94" fmla="*/ 34 w 46"/>
                <a:gd name="T95" fmla="*/ 28 h 42"/>
                <a:gd name="T96" fmla="*/ 36 w 46"/>
                <a:gd name="T97" fmla="*/ 26 h 42"/>
                <a:gd name="T98" fmla="*/ 40 w 46"/>
                <a:gd name="T99" fmla="*/ 26 h 42"/>
                <a:gd name="T100" fmla="*/ 42 w 46"/>
                <a:gd name="T101" fmla="*/ 22 h 42"/>
                <a:gd name="T102" fmla="*/ 46 w 46"/>
                <a:gd name="T103" fmla="*/ 18 h 4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
                <a:gd name="T157" fmla="*/ 0 h 42"/>
                <a:gd name="T158" fmla="*/ 46 w 46"/>
                <a:gd name="T159" fmla="*/ 42 h 4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 h="42">
                  <a:moveTo>
                    <a:pt x="46" y="18"/>
                  </a:moveTo>
                  <a:lnTo>
                    <a:pt x="38" y="12"/>
                  </a:lnTo>
                  <a:lnTo>
                    <a:pt x="32" y="8"/>
                  </a:lnTo>
                  <a:lnTo>
                    <a:pt x="20" y="4"/>
                  </a:lnTo>
                  <a:lnTo>
                    <a:pt x="10" y="0"/>
                  </a:lnTo>
                  <a:lnTo>
                    <a:pt x="8" y="2"/>
                  </a:lnTo>
                  <a:lnTo>
                    <a:pt x="8" y="6"/>
                  </a:lnTo>
                  <a:lnTo>
                    <a:pt x="6" y="8"/>
                  </a:lnTo>
                  <a:lnTo>
                    <a:pt x="4" y="10"/>
                  </a:lnTo>
                  <a:lnTo>
                    <a:pt x="2" y="12"/>
                  </a:lnTo>
                  <a:lnTo>
                    <a:pt x="2" y="14"/>
                  </a:lnTo>
                  <a:lnTo>
                    <a:pt x="0" y="16"/>
                  </a:lnTo>
                  <a:lnTo>
                    <a:pt x="0" y="18"/>
                  </a:lnTo>
                  <a:lnTo>
                    <a:pt x="2" y="20"/>
                  </a:lnTo>
                  <a:lnTo>
                    <a:pt x="4" y="22"/>
                  </a:lnTo>
                  <a:lnTo>
                    <a:pt x="6" y="26"/>
                  </a:lnTo>
                  <a:lnTo>
                    <a:pt x="6" y="28"/>
                  </a:lnTo>
                  <a:lnTo>
                    <a:pt x="4" y="32"/>
                  </a:lnTo>
                  <a:lnTo>
                    <a:pt x="4" y="34"/>
                  </a:lnTo>
                  <a:lnTo>
                    <a:pt x="4" y="36"/>
                  </a:lnTo>
                  <a:lnTo>
                    <a:pt x="4" y="38"/>
                  </a:lnTo>
                  <a:lnTo>
                    <a:pt x="4" y="40"/>
                  </a:lnTo>
                  <a:lnTo>
                    <a:pt x="2" y="40"/>
                  </a:lnTo>
                  <a:lnTo>
                    <a:pt x="2" y="42"/>
                  </a:lnTo>
                  <a:lnTo>
                    <a:pt x="4" y="42"/>
                  </a:lnTo>
                  <a:lnTo>
                    <a:pt x="8" y="42"/>
                  </a:lnTo>
                  <a:lnTo>
                    <a:pt x="10" y="40"/>
                  </a:lnTo>
                  <a:lnTo>
                    <a:pt x="12" y="40"/>
                  </a:lnTo>
                  <a:lnTo>
                    <a:pt x="14" y="40"/>
                  </a:lnTo>
                  <a:lnTo>
                    <a:pt x="16" y="40"/>
                  </a:lnTo>
                  <a:lnTo>
                    <a:pt x="18" y="40"/>
                  </a:lnTo>
                  <a:lnTo>
                    <a:pt x="20" y="40"/>
                  </a:lnTo>
                  <a:lnTo>
                    <a:pt x="22" y="42"/>
                  </a:lnTo>
                  <a:lnTo>
                    <a:pt x="24" y="42"/>
                  </a:lnTo>
                  <a:lnTo>
                    <a:pt x="26" y="42"/>
                  </a:lnTo>
                  <a:lnTo>
                    <a:pt x="28" y="42"/>
                  </a:lnTo>
                  <a:lnTo>
                    <a:pt x="28" y="40"/>
                  </a:lnTo>
                  <a:lnTo>
                    <a:pt x="30" y="38"/>
                  </a:lnTo>
                  <a:lnTo>
                    <a:pt x="30" y="36"/>
                  </a:lnTo>
                  <a:lnTo>
                    <a:pt x="32" y="32"/>
                  </a:lnTo>
                  <a:lnTo>
                    <a:pt x="34" y="28"/>
                  </a:lnTo>
                  <a:lnTo>
                    <a:pt x="36" y="26"/>
                  </a:lnTo>
                  <a:lnTo>
                    <a:pt x="40" y="26"/>
                  </a:lnTo>
                  <a:lnTo>
                    <a:pt x="42" y="22"/>
                  </a:lnTo>
                  <a:lnTo>
                    <a:pt x="46" y="1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7" name="Freeform 328">
              <a:extLst>
                <a:ext uri="{FF2B5EF4-FFF2-40B4-BE49-F238E27FC236}">
                  <a16:creationId xmlns:a16="http://schemas.microsoft.com/office/drawing/2014/main" xmlns="" id="{72DC8CF1-C76F-4A72-8B86-F041F8E4A3AB}"/>
                </a:ext>
              </a:extLst>
            </p:cNvPr>
            <p:cNvSpPr>
              <a:spLocks/>
            </p:cNvSpPr>
            <p:nvPr/>
          </p:nvSpPr>
          <p:spPr bwMode="gray">
            <a:xfrm>
              <a:off x="4445" y="2936"/>
              <a:ext cx="148" cy="242"/>
            </a:xfrm>
            <a:custGeom>
              <a:avLst/>
              <a:gdLst>
                <a:gd name="T0" fmla="*/ 128 w 148"/>
                <a:gd name="T1" fmla="*/ 204 h 242"/>
                <a:gd name="T2" fmla="*/ 126 w 148"/>
                <a:gd name="T3" fmla="*/ 212 h 242"/>
                <a:gd name="T4" fmla="*/ 114 w 148"/>
                <a:gd name="T5" fmla="*/ 240 h 242"/>
                <a:gd name="T6" fmla="*/ 118 w 148"/>
                <a:gd name="T7" fmla="*/ 226 h 242"/>
                <a:gd name="T8" fmla="*/ 114 w 148"/>
                <a:gd name="T9" fmla="*/ 220 h 242"/>
                <a:gd name="T10" fmla="*/ 106 w 148"/>
                <a:gd name="T11" fmla="*/ 218 h 242"/>
                <a:gd name="T12" fmla="*/ 96 w 148"/>
                <a:gd name="T13" fmla="*/ 218 h 242"/>
                <a:gd name="T14" fmla="*/ 82 w 148"/>
                <a:gd name="T15" fmla="*/ 214 h 242"/>
                <a:gd name="T16" fmla="*/ 80 w 148"/>
                <a:gd name="T17" fmla="*/ 206 h 242"/>
                <a:gd name="T18" fmla="*/ 78 w 148"/>
                <a:gd name="T19" fmla="*/ 200 h 242"/>
                <a:gd name="T20" fmla="*/ 60 w 148"/>
                <a:gd name="T21" fmla="*/ 192 h 242"/>
                <a:gd name="T22" fmla="*/ 50 w 148"/>
                <a:gd name="T23" fmla="*/ 188 h 242"/>
                <a:gd name="T24" fmla="*/ 36 w 148"/>
                <a:gd name="T25" fmla="*/ 180 h 242"/>
                <a:gd name="T26" fmla="*/ 26 w 148"/>
                <a:gd name="T27" fmla="*/ 172 h 242"/>
                <a:gd name="T28" fmla="*/ 26 w 148"/>
                <a:gd name="T29" fmla="*/ 172 h 242"/>
                <a:gd name="T30" fmla="*/ 14 w 148"/>
                <a:gd name="T31" fmla="*/ 168 h 242"/>
                <a:gd name="T32" fmla="*/ 2 w 148"/>
                <a:gd name="T33" fmla="*/ 166 h 242"/>
                <a:gd name="T34" fmla="*/ 4 w 148"/>
                <a:gd name="T35" fmla="*/ 160 h 242"/>
                <a:gd name="T36" fmla="*/ 14 w 148"/>
                <a:gd name="T37" fmla="*/ 142 h 242"/>
                <a:gd name="T38" fmla="*/ 18 w 148"/>
                <a:gd name="T39" fmla="*/ 122 h 242"/>
                <a:gd name="T40" fmla="*/ 18 w 148"/>
                <a:gd name="T41" fmla="*/ 92 h 242"/>
                <a:gd name="T42" fmla="*/ 20 w 148"/>
                <a:gd name="T43" fmla="*/ 72 h 242"/>
                <a:gd name="T44" fmla="*/ 18 w 148"/>
                <a:gd name="T45" fmla="*/ 66 h 242"/>
                <a:gd name="T46" fmla="*/ 18 w 148"/>
                <a:gd name="T47" fmla="*/ 56 h 242"/>
                <a:gd name="T48" fmla="*/ 34 w 148"/>
                <a:gd name="T49" fmla="*/ 50 h 242"/>
                <a:gd name="T50" fmla="*/ 68 w 148"/>
                <a:gd name="T51" fmla="*/ 22 h 242"/>
                <a:gd name="T52" fmla="*/ 78 w 148"/>
                <a:gd name="T53" fmla="*/ 12 h 242"/>
                <a:gd name="T54" fmla="*/ 86 w 148"/>
                <a:gd name="T55" fmla="*/ 8 h 242"/>
                <a:gd name="T56" fmla="*/ 94 w 148"/>
                <a:gd name="T57" fmla="*/ 6 h 242"/>
                <a:gd name="T58" fmla="*/ 102 w 148"/>
                <a:gd name="T59" fmla="*/ 2 h 242"/>
                <a:gd name="T60" fmla="*/ 112 w 148"/>
                <a:gd name="T61" fmla="*/ 0 h 242"/>
                <a:gd name="T62" fmla="*/ 116 w 148"/>
                <a:gd name="T63" fmla="*/ 2 h 242"/>
                <a:gd name="T64" fmla="*/ 114 w 148"/>
                <a:gd name="T65" fmla="*/ 6 h 242"/>
                <a:gd name="T66" fmla="*/ 106 w 148"/>
                <a:gd name="T67" fmla="*/ 10 h 242"/>
                <a:gd name="T68" fmla="*/ 98 w 148"/>
                <a:gd name="T69" fmla="*/ 20 h 242"/>
                <a:gd name="T70" fmla="*/ 86 w 148"/>
                <a:gd name="T71" fmla="*/ 26 h 242"/>
                <a:gd name="T72" fmla="*/ 80 w 148"/>
                <a:gd name="T73" fmla="*/ 32 h 242"/>
                <a:gd name="T74" fmla="*/ 80 w 148"/>
                <a:gd name="T75" fmla="*/ 44 h 242"/>
                <a:gd name="T76" fmla="*/ 82 w 148"/>
                <a:gd name="T77" fmla="*/ 50 h 242"/>
                <a:gd name="T78" fmla="*/ 84 w 148"/>
                <a:gd name="T79" fmla="*/ 60 h 242"/>
                <a:gd name="T80" fmla="*/ 82 w 148"/>
                <a:gd name="T81" fmla="*/ 66 h 242"/>
                <a:gd name="T82" fmla="*/ 82 w 148"/>
                <a:gd name="T83" fmla="*/ 78 h 242"/>
                <a:gd name="T84" fmla="*/ 92 w 148"/>
                <a:gd name="T85" fmla="*/ 88 h 242"/>
                <a:gd name="T86" fmla="*/ 128 w 148"/>
                <a:gd name="T87" fmla="*/ 100 h 242"/>
                <a:gd name="T88" fmla="*/ 140 w 148"/>
                <a:gd name="T89" fmla="*/ 100 h 242"/>
                <a:gd name="T90" fmla="*/ 142 w 148"/>
                <a:gd name="T91" fmla="*/ 98 h 242"/>
                <a:gd name="T92" fmla="*/ 146 w 148"/>
                <a:gd name="T93" fmla="*/ 100 h 242"/>
                <a:gd name="T94" fmla="*/ 144 w 148"/>
                <a:gd name="T95" fmla="*/ 106 h 242"/>
                <a:gd name="T96" fmla="*/ 140 w 148"/>
                <a:gd name="T97" fmla="*/ 114 h 242"/>
                <a:gd name="T98" fmla="*/ 142 w 148"/>
                <a:gd name="T99" fmla="*/ 130 h 242"/>
                <a:gd name="T100" fmla="*/ 142 w 148"/>
                <a:gd name="T101" fmla="*/ 142 h 242"/>
                <a:gd name="T102" fmla="*/ 146 w 148"/>
                <a:gd name="T103" fmla="*/ 156 h 242"/>
                <a:gd name="T104" fmla="*/ 146 w 148"/>
                <a:gd name="T105" fmla="*/ 166 h 242"/>
                <a:gd name="T106" fmla="*/ 144 w 148"/>
                <a:gd name="T107" fmla="*/ 160 h 242"/>
                <a:gd name="T108" fmla="*/ 120 w 148"/>
                <a:gd name="T109" fmla="*/ 168 h 242"/>
                <a:gd name="T110" fmla="*/ 128 w 148"/>
                <a:gd name="T111" fmla="*/ 178 h 242"/>
                <a:gd name="T112" fmla="*/ 122 w 148"/>
                <a:gd name="T113" fmla="*/ 174 h 242"/>
                <a:gd name="T114" fmla="*/ 120 w 148"/>
                <a:gd name="T115" fmla="*/ 186 h 242"/>
                <a:gd name="T116" fmla="*/ 124 w 148"/>
                <a:gd name="T117" fmla="*/ 194 h 2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8"/>
                <a:gd name="T178" fmla="*/ 0 h 242"/>
                <a:gd name="T179" fmla="*/ 148 w 148"/>
                <a:gd name="T180" fmla="*/ 242 h 2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8" h="242">
                  <a:moveTo>
                    <a:pt x="124" y="194"/>
                  </a:moveTo>
                  <a:lnTo>
                    <a:pt x="126" y="200"/>
                  </a:lnTo>
                  <a:lnTo>
                    <a:pt x="128" y="204"/>
                  </a:lnTo>
                  <a:lnTo>
                    <a:pt x="128" y="208"/>
                  </a:lnTo>
                  <a:lnTo>
                    <a:pt x="126" y="212"/>
                  </a:lnTo>
                  <a:lnTo>
                    <a:pt x="118" y="242"/>
                  </a:lnTo>
                  <a:lnTo>
                    <a:pt x="116" y="240"/>
                  </a:lnTo>
                  <a:lnTo>
                    <a:pt x="114" y="240"/>
                  </a:lnTo>
                  <a:lnTo>
                    <a:pt x="112" y="242"/>
                  </a:lnTo>
                  <a:lnTo>
                    <a:pt x="118" y="226"/>
                  </a:lnTo>
                  <a:lnTo>
                    <a:pt x="118" y="224"/>
                  </a:lnTo>
                  <a:lnTo>
                    <a:pt x="116" y="222"/>
                  </a:lnTo>
                  <a:lnTo>
                    <a:pt x="114" y="220"/>
                  </a:lnTo>
                  <a:lnTo>
                    <a:pt x="110" y="220"/>
                  </a:lnTo>
                  <a:lnTo>
                    <a:pt x="106" y="218"/>
                  </a:lnTo>
                  <a:lnTo>
                    <a:pt x="102" y="218"/>
                  </a:lnTo>
                  <a:lnTo>
                    <a:pt x="98" y="218"/>
                  </a:lnTo>
                  <a:lnTo>
                    <a:pt x="96" y="218"/>
                  </a:lnTo>
                  <a:lnTo>
                    <a:pt x="90" y="218"/>
                  </a:lnTo>
                  <a:lnTo>
                    <a:pt x="86" y="216"/>
                  </a:lnTo>
                  <a:lnTo>
                    <a:pt x="82" y="214"/>
                  </a:lnTo>
                  <a:lnTo>
                    <a:pt x="82" y="210"/>
                  </a:lnTo>
                  <a:lnTo>
                    <a:pt x="80" y="208"/>
                  </a:lnTo>
                  <a:lnTo>
                    <a:pt x="80" y="206"/>
                  </a:lnTo>
                  <a:lnTo>
                    <a:pt x="80" y="204"/>
                  </a:lnTo>
                  <a:lnTo>
                    <a:pt x="78" y="200"/>
                  </a:lnTo>
                  <a:lnTo>
                    <a:pt x="72" y="196"/>
                  </a:lnTo>
                  <a:lnTo>
                    <a:pt x="66" y="194"/>
                  </a:lnTo>
                  <a:lnTo>
                    <a:pt x="60" y="192"/>
                  </a:lnTo>
                  <a:lnTo>
                    <a:pt x="56" y="190"/>
                  </a:lnTo>
                  <a:lnTo>
                    <a:pt x="52" y="188"/>
                  </a:lnTo>
                  <a:lnTo>
                    <a:pt x="50" y="188"/>
                  </a:lnTo>
                  <a:lnTo>
                    <a:pt x="46" y="186"/>
                  </a:lnTo>
                  <a:lnTo>
                    <a:pt x="40" y="184"/>
                  </a:lnTo>
                  <a:lnTo>
                    <a:pt x="36" y="180"/>
                  </a:lnTo>
                  <a:lnTo>
                    <a:pt x="32" y="178"/>
                  </a:lnTo>
                  <a:lnTo>
                    <a:pt x="28" y="174"/>
                  </a:lnTo>
                  <a:lnTo>
                    <a:pt x="26" y="172"/>
                  </a:lnTo>
                  <a:lnTo>
                    <a:pt x="20" y="170"/>
                  </a:lnTo>
                  <a:lnTo>
                    <a:pt x="14" y="168"/>
                  </a:lnTo>
                  <a:lnTo>
                    <a:pt x="10" y="168"/>
                  </a:lnTo>
                  <a:lnTo>
                    <a:pt x="4" y="166"/>
                  </a:lnTo>
                  <a:lnTo>
                    <a:pt x="2" y="166"/>
                  </a:lnTo>
                  <a:lnTo>
                    <a:pt x="0" y="166"/>
                  </a:lnTo>
                  <a:lnTo>
                    <a:pt x="2" y="162"/>
                  </a:lnTo>
                  <a:lnTo>
                    <a:pt x="4" y="160"/>
                  </a:lnTo>
                  <a:lnTo>
                    <a:pt x="10" y="154"/>
                  </a:lnTo>
                  <a:lnTo>
                    <a:pt x="14" y="142"/>
                  </a:lnTo>
                  <a:lnTo>
                    <a:pt x="16" y="136"/>
                  </a:lnTo>
                  <a:lnTo>
                    <a:pt x="18" y="130"/>
                  </a:lnTo>
                  <a:lnTo>
                    <a:pt x="18" y="122"/>
                  </a:lnTo>
                  <a:lnTo>
                    <a:pt x="18" y="114"/>
                  </a:lnTo>
                  <a:lnTo>
                    <a:pt x="18" y="104"/>
                  </a:lnTo>
                  <a:lnTo>
                    <a:pt x="18" y="92"/>
                  </a:lnTo>
                  <a:lnTo>
                    <a:pt x="18" y="80"/>
                  </a:lnTo>
                  <a:lnTo>
                    <a:pt x="20" y="74"/>
                  </a:lnTo>
                  <a:lnTo>
                    <a:pt x="20" y="72"/>
                  </a:lnTo>
                  <a:lnTo>
                    <a:pt x="20" y="70"/>
                  </a:lnTo>
                  <a:lnTo>
                    <a:pt x="18" y="68"/>
                  </a:lnTo>
                  <a:lnTo>
                    <a:pt x="18" y="66"/>
                  </a:lnTo>
                  <a:lnTo>
                    <a:pt x="20" y="62"/>
                  </a:lnTo>
                  <a:lnTo>
                    <a:pt x="18" y="58"/>
                  </a:lnTo>
                  <a:lnTo>
                    <a:pt x="18" y="56"/>
                  </a:lnTo>
                  <a:lnTo>
                    <a:pt x="20" y="56"/>
                  </a:lnTo>
                  <a:lnTo>
                    <a:pt x="20" y="54"/>
                  </a:lnTo>
                  <a:lnTo>
                    <a:pt x="34" y="50"/>
                  </a:lnTo>
                  <a:lnTo>
                    <a:pt x="44" y="34"/>
                  </a:lnTo>
                  <a:lnTo>
                    <a:pt x="50" y="24"/>
                  </a:lnTo>
                  <a:lnTo>
                    <a:pt x="68" y="22"/>
                  </a:lnTo>
                  <a:lnTo>
                    <a:pt x="76" y="14"/>
                  </a:lnTo>
                  <a:lnTo>
                    <a:pt x="78" y="12"/>
                  </a:lnTo>
                  <a:lnTo>
                    <a:pt x="80" y="10"/>
                  </a:lnTo>
                  <a:lnTo>
                    <a:pt x="84" y="8"/>
                  </a:lnTo>
                  <a:lnTo>
                    <a:pt x="86" y="8"/>
                  </a:lnTo>
                  <a:lnTo>
                    <a:pt x="88" y="8"/>
                  </a:lnTo>
                  <a:lnTo>
                    <a:pt x="92" y="8"/>
                  </a:lnTo>
                  <a:lnTo>
                    <a:pt x="94" y="6"/>
                  </a:lnTo>
                  <a:lnTo>
                    <a:pt x="96" y="6"/>
                  </a:lnTo>
                  <a:lnTo>
                    <a:pt x="98" y="4"/>
                  </a:lnTo>
                  <a:lnTo>
                    <a:pt x="102" y="2"/>
                  </a:lnTo>
                  <a:lnTo>
                    <a:pt x="106" y="2"/>
                  </a:lnTo>
                  <a:lnTo>
                    <a:pt x="110" y="0"/>
                  </a:lnTo>
                  <a:lnTo>
                    <a:pt x="112" y="0"/>
                  </a:lnTo>
                  <a:lnTo>
                    <a:pt x="114" y="0"/>
                  </a:lnTo>
                  <a:lnTo>
                    <a:pt x="114" y="2"/>
                  </a:lnTo>
                  <a:lnTo>
                    <a:pt x="116" y="2"/>
                  </a:lnTo>
                  <a:lnTo>
                    <a:pt x="116" y="4"/>
                  </a:lnTo>
                  <a:lnTo>
                    <a:pt x="114" y="4"/>
                  </a:lnTo>
                  <a:lnTo>
                    <a:pt x="114" y="6"/>
                  </a:lnTo>
                  <a:lnTo>
                    <a:pt x="112" y="6"/>
                  </a:lnTo>
                  <a:lnTo>
                    <a:pt x="110" y="8"/>
                  </a:lnTo>
                  <a:lnTo>
                    <a:pt x="106" y="10"/>
                  </a:lnTo>
                  <a:lnTo>
                    <a:pt x="102" y="14"/>
                  </a:lnTo>
                  <a:lnTo>
                    <a:pt x="98" y="18"/>
                  </a:lnTo>
                  <a:lnTo>
                    <a:pt x="98" y="20"/>
                  </a:lnTo>
                  <a:lnTo>
                    <a:pt x="94" y="20"/>
                  </a:lnTo>
                  <a:lnTo>
                    <a:pt x="90" y="22"/>
                  </a:lnTo>
                  <a:lnTo>
                    <a:pt x="86" y="26"/>
                  </a:lnTo>
                  <a:lnTo>
                    <a:pt x="82" y="28"/>
                  </a:lnTo>
                  <a:lnTo>
                    <a:pt x="80" y="32"/>
                  </a:lnTo>
                  <a:lnTo>
                    <a:pt x="80" y="34"/>
                  </a:lnTo>
                  <a:lnTo>
                    <a:pt x="80" y="38"/>
                  </a:lnTo>
                  <a:lnTo>
                    <a:pt x="80" y="44"/>
                  </a:lnTo>
                  <a:lnTo>
                    <a:pt x="80" y="48"/>
                  </a:lnTo>
                  <a:lnTo>
                    <a:pt x="82" y="50"/>
                  </a:lnTo>
                  <a:lnTo>
                    <a:pt x="82" y="52"/>
                  </a:lnTo>
                  <a:lnTo>
                    <a:pt x="84" y="56"/>
                  </a:lnTo>
                  <a:lnTo>
                    <a:pt x="84" y="60"/>
                  </a:lnTo>
                  <a:lnTo>
                    <a:pt x="82" y="62"/>
                  </a:lnTo>
                  <a:lnTo>
                    <a:pt x="82" y="64"/>
                  </a:lnTo>
                  <a:lnTo>
                    <a:pt x="82" y="66"/>
                  </a:lnTo>
                  <a:lnTo>
                    <a:pt x="80" y="70"/>
                  </a:lnTo>
                  <a:lnTo>
                    <a:pt x="80" y="74"/>
                  </a:lnTo>
                  <a:lnTo>
                    <a:pt x="82" y="78"/>
                  </a:lnTo>
                  <a:lnTo>
                    <a:pt x="82" y="82"/>
                  </a:lnTo>
                  <a:lnTo>
                    <a:pt x="86" y="86"/>
                  </a:lnTo>
                  <a:lnTo>
                    <a:pt x="92" y="88"/>
                  </a:lnTo>
                  <a:lnTo>
                    <a:pt x="124" y="92"/>
                  </a:lnTo>
                  <a:lnTo>
                    <a:pt x="128" y="100"/>
                  </a:lnTo>
                  <a:lnTo>
                    <a:pt x="132" y="100"/>
                  </a:lnTo>
                  <a:lnTo>
                    <a:pt x="136" y="100"/>
                  </a:lnTo>
                  <a:lnTo>
                    <a:pt x="140" y="100"/>
                  </a:lnTo>
                  <a:lnTo>
                    <a:pt x="142" y="98"/>
                  </a:lnTo>
                  <a:lnTo>
                    <a:pt x="144" y="98"/>
                  </a:lnTo>
                  <a:lnTo>
                    <a:pt x="146" y="98"/>
                  </a:lnTo>
                  <a:lnTo>
                    <a:pt x="146" y="100"/>
                  </a:lnTo>
                  <a:lnTo>
                    <a:pt x="146" y="104"/>
                  </a:lnTo>
                  <a:lnTo>
                    <a:pt x="144" y="106"/>
                  </a:lnTo>
                  <a:lnTo>
                    <a:pt x="142" y="108"/>
                  </a:lnTo>
                  <a:lnTo>
                    <a:pt x="140" y="110"/>
                  </a:lnTo>
                  <a:lnTo>
                    <a:pt x="140" y="114"/>
                  </a:lnTo>
                  <a:lnTo>
                    <a:pt x="138" y="118"/>
                  </a:lnTo>
                  <a:lnTo>
                    <a:pt x="140" y="124"/>
                  </a:lnTo>
                  <a:lnTo>
                    <a:pt x="142" y="130"/>
                  </a:lnTo>
                  <a:lnTo>
                    <a:pt x="148" y="134"/>
                  </a:lnTo>
                  <a:lnTo>
                    <a:pt x="140" y="142"/>
                  </a:lnTo>
                  <a:lnTo>
                    <a:pt x="142" y="142"/>
                  </a:lnTo>
                  <a:lnTo>
                    <a:pt x="142" y="146"/>
                  </a:lnTo>
                  <a:lnTo>
                    <a:pt x="144" y="150"/>
                  </a:lnTo>
                  <a:lnTo>
                    <a:pt x="146" y="156"/>
                  </a:lnTo>
                  <a:lnTo>
                    <a:pt x="148" y="162"/>
                  </a:lnTo>
                  <a:lnTo>
                    <a:pt x="148" y="166"/>
                  </a:lnTo>
                  <a:lnTo>
                    <a:pt x="146" y="166"/>
                  </a:lnTo>
                  <a:lnTo>
                    <a:pt x="146" y="164"/>
                  </a:lnTo>
                  <a:lnTo>
                    <a:pt x="144" y="160"/>
                  </a:lnTo>
                  <a:lnTo>
                    <a:pt x="142" y="156"/>
                  </a:lnTo>
                  <a:lnTo>
                    <a:pt x="118" y="160"/>
                  </a:lnTo>
                  <a:lnTo>
                    <a:pt x="120" y="168"/>
                  </a:lnTo>
                  <a:lnTo>
                    <a:pt x="126" y="168"/>
                  </a:lnTo>
                  <a:lnTo>
                    <a:pt x="130" y="178"/>
                  </a:lnTo>
                  <a:lnTo>
                    <a:pt x="128" y="178"/>
                  </a:lnTo>
                  <a:lnTo>
                    <a:pt x="126" y="176"/>
                  </a:lnTo>
                  <a:lnTo>
                    <a:pt x="124" y="176"/>
                  </a:lnTo>
                  <a:lnTo>
                    <a:pt x="122" y="174"/>
                  </a:lnTo>
                  <a:lnTo>
                    <a:pt x="120" y="174"/>
                  </a:lnTo>
                  <a:lnTo>
                    <a:pt x="120" y="176"/>
                  </a:lnTo>
                  <a:lnTo>
                    <a:pt x="120" y="186"/>
                  </a:lnTo>
                  <a:lnTo>
                    <a:pt x="122" y="188"/>
                  </a:lnTo>
                  <a:lnTo>
                    <a:pt x="124" y="19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8" name="Freeform 329">
              <a:extLst>
                <a:ext uri="{FF2B5EF4-FFF2-40B4-BE49-F238E27FC236}">
                  <a16:creationId xmlns:a16="http://schemas.microsoft.com/office/drawing/2014/main" xmlns="" id="{0D7EF24D-08C3-42FD-B7CE-AB60029DB35E}"/>
                </a:ext>
              </a:extLst>
            </p:cNvPr>
            <p:cNvSpPr>
              <a:spLocks/>
            </p:cNvSpPr>
            <p:nvPr/>
          </p:nvSpPr>
          <p:spPr bwMode="gray">
            <a:xfrm>
              <a:off x="4405" y="3102"/>
              <a:ext cx="80" cy="84"/>
            </a:xfrm>
            <a:custGeom>
              <a:avLst/>
              <a:gdLst>
                <a:gd name="T0" fmla="*/ 10 w 80"/>
                <a:gd name="T1" fmla="*/ 80 h 84"/>
                <a:gd name="T2" fmla="*/ 10 w 80"/>
                <a:gd name="T3" fmla="*/ 74 h 84"/>
                <a:gd name="T4" fmla="*/ 6 w 80"/>
                <a:gd name="T5" fmla="*/ 74 h 84"/>
                <a:gd name="T6" fmla="*/ 4 w 80"/>
                <a:gd name="T7" fmla="*/ 72 h 84"/>
                <a:gd name="T8" fmla="*/ 2 w 80"/>
                <a:gd name="T9" fmla="*/ 70 h 84"/>
                <a:gd name="T10" fmla="*/ 0 w 80"/>
                <a:gd name="T11" fmla="*/ 68 h 84"/>
                <a:gd name="T12" fmla="*/ 0 w 80"/>
                <a:gd name="T13" fmla="*/ 66 h 84"/>
                <a:gd name="T14" fmla="*/ 6 w 80"/>
                <a:gd name="T15" fmla="*/ 54 h 84"/>
                <a:gd name="T16" fmla="*/ 14 w 80"/>
                <a:gd name="T17" fmla="*/ 44 h 84"/>
                <a:gd name="T18" fmla="*/ 24 w 80"/>
                <a:gd name="T19" fmla="*/ 36 h 84"/>
                <a:gd name="T20" fmla="*/ 28 w 80"/>
                <a:gd name="T21" fmla="*/ 34 h 84"/>
                <a:gd name="T22" fmla="*/ 30 w 80"/>
                <a:gd name="T23" fmla="*/ 22 h 84"/>
                <a:gd name="T24" fmla="*/ 32 w 80"/>
                <a:gd name="T25" fmla="*/ 20 h 84"/>
                <a:gd name="T26" fmla="*/ 34 w 80"/>
                <a:gd name="T27" fmla="*/ 18 h 84"/>
                <a:gd name="T28" fmla="*/ 36 w 80"/>
                <a:gd name="T29" fmla="*/ 18 h 84"/>
                <a:gd name="T30" fmla="*/ 38 w 80"/>
                <a:gd name="T31" fmla="*/ 16 h 84"/>
                <a:gd name="T32" fmla="*/ 38 w 80"/>
                <a:gd name="T33" fmla="*/ 12 h 84"/>
                <a:gd name="T34" fmla="*/ 38 w 80"/>
                <a:gd name="T35" fmla="*/ 8 h 84"/>
                <a:gd name="T36" fmla="*/ 38 w 80"/>
                <a:gd name="T37" fmla="*/ 6 h 84"/>
                <a:gd name="T38" fmla="*/ 40 w 80"/>
                <a:gd name="T39" fmla="*/ 2 h 84"/>
                <a:gd name="T40" fmla="*/ 40 w 80"/>
                <a:gd name="T41" fmla="*/ 0 h 84"/>
                <a:gd name="T42" fmla="*/ 42 w 80"/>
                <a:gd name="T43" fmla="*/ 0 h 84"/>
                <a:gd name="T44" fmla="*/ 44 w 80"/>
                <a:gd name="T45" fmla="*/ 0 h 84"/>
                <a:gd name="T46" fmla="*/ 50 w 80"/>
                <a:gd name="T47" fmla="*/ 2 h 84"/>
                <a:gd name="T48" fmla="*/ 54 w 80"/>
                <a:gd name="T49" fmla="*/ 2 h 84"/>
                <a:gd name="T50" fmla="*/ 60 w 80"/>
                <a:gd name="T51" fmla="*/ 4 h 84"/>
                <a:gd name="T52" fmla="*/ 66 w 80"/>
                <a:gd name="T53" fmla="*/ 6 h 84"/>
                <a:gd name="T54" fmla="*/ 66 w 80"/>
                <a:gd name="T55" fmla="*/ 6 h 84"/>
                <a:gd name="T56" fmla="*/ 66 w 80"/>
                <a:gd name="T57" fmla="*/ 6 h 84"/>
                <a:gd name="T58" fmla="*/ 66 w 80"/>
                <a:gd name="T59" fmla="*/ 6 h 84"/>
                <a:gd name="T60" fmla="*/ 68 w 80"/>
                <a:gd name="T61" fmla="*/ 6 h 84"/>
                <a:gd name="T62" fmla="*/ 70 w 80"/>
                <a:gd name="T63" fmla="*/ 10 h 84"/>
                <a:gd name="T64" fmla="*/ 74 w 80"/>
                <a:gd name="T65" fmla="*/ 12 h 84"/>
                <a:gd name="T66" fmla="*/ 78 w 80"/>
                <a:gd name="T67" fmla="*/ 16 h 84"/>
                <a:gd name="T68" fmla="*/ 78 w 80"/>
                <a:gd name="T69" fmla="*/ 18 h 84"/>
                <a:gd name="T70" fmla="*/ 78 w 80"/>
                <a:gd name="T71" fmla="*/ 20 h 84"/>
                <a:gd name="T72" fmla="*/ 78 w 80"/>
                <a:gd name="T73" fmla="*/ 24 h 84"/>
                <a:gd name="T74" fmla="*/ 80 w 80"/>
                <a:gd name="T75" fmla="*/ 26 h 84"/>
                <a:gd name="T76" fmla="*/ 80 w 80"/>
                <a:gd name="T77" fmla="*/ 30 h 84"/>
                <a:gd name="T78" fmla="*/ 78 w 80"/>
                <a:gd name="T79" fmla="*/ 34 h 84"/>
                <a:gd name="T80" fmla="*/ 74 w 80"/>
                <a:gd name="T81" fmla="*/ 44 h 84"/>
                <a:gd name="T82" fmla="*/ 66 w 80"/>
                <a:gd name="T83" fmla="*/ 52 h 84"/>
                <a:gd name="T84" fmla="*/ 56 w 80"/>
                <a:gd name="T85" fmla="*/ 60 h 84"/>
                <a:gd name="T86" fmla="*/ 44 w 80"/>
                <a:gd name="T87" fmla="*/ 64 h 84"/>
                <a:gd name="T88" fmla="*/ 42 w 80"/>
                <a:gd name="T89" fmla="*/ 64 h 84"/>
                <a:gd name="T90" fmla="*/ 42 w 80"/>
                <a:gd name="T91" fmla="*/ 64 h 84"/>
                <a:gd name="T92" fmla="*/ 40 w 80"/>
                <a:gd name="T93" fmla="*/ 66 h 84"/>
                <a:gd name="T94" fmla="*/ 38 w 80"/>
                <a:gd name="T95" fmla="*/ 70 h 84"/>
                <a:gd name="T96" fmla="*/ 38 w 80"/>
                <a:gd name="T97" fmla="*/ 70 h 84"/>
                <a:gd name="T98" fmla="*/ 36 w 80"/>
                <a:gd name="T99" fmla="*/ 72 h 84"/>
                <a:gd name="T100" fmla="*/ 36 w 80"/>
                <a:gd name="T101" fmla="*/ 76 h 84"/>
                <a:gd name="T102" fmla="*/ 34 w 80"/>
                <a:gd name="T103" fmla="*/ 78 h 84"/>
                <a:gd name="T104" fmla="*/ 32 w 80"/>
                <a:gd name="T105" fmla="*/ 80 h 84"/>
                <a:gd name="T106" fmla="*/ 32 w 80"/>
                <a:gd name="T107" fmla="*/ 80 h 84"/>
                <a:gd name="T108" fmla="*/ 32 w 80"/>
                <a:gd name="T109" fmla="*/ 82 h 84"/>
                <a:gd name="T110" fmla="*/ 30 w 80"/>
                <a:gd name="T111" fmla="*/ 84 h 84"/>
                <a:gd name="T112" fmla="*/ 26 w 80"/>
                <a:gd name="T113" fmla="*/ 84 h 84"/>
                <a:gd name="T114" fmla="*/ 24 w 80"/>
                <a:gd name="T115" fmla="*/ 84 h 84"/>
                <a:gd name="T116" fmla="*/ 22 w 80"/>
                <a:gd name="T117" fmla="*/ 82 h 84"/>
                <a:gd name="T118" fmla="*/ 12 w 80"/>
                <a:gd name="T119" fmla="*/ 82 h 84"/>
                <a:gd name="T120" fmla="*/ 10 w 80"/>
                <a:gd name="T121" fmla="*/ 80 h 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
                <a:gd name="T184" fmla="*/ 0 h 84"/>
                <a:gd name="T185" fmla="*/ 80 w 80"/>
                <a:gd name="T186" fmla="*/ 84 h 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 h="84">
                  <a:moveTo>
                    <a:pt x="10" y="80"/>
                  </a:moveTo>
                  <a:lnTo>
                    <a:pt x="10" y="74"/>
                  </a:lnTo>
                  <a:lnTo>
                    <a:pt x="6" y="74"/>
                  </a:lnTo>
                  <a:lnTo>
                    <a:pt x="4" y="72"/>
                  </a:lnTo>
                  <a:lnTo>
                    <a:pt x="2" y="70"/>
                  </a:lnTo>
                  <a:lnTo>
                    <a:pt x="0" y="68"/>
                  </a:lnTo>
                  <a:lnTo>
                    <a:pt x="0" y="66"/>
                  </a:lnTo>
                  <a:lnTo>
                    <a:pt x="6" y="54"/>
                  </a:lnTo>
                  <a:lnTo>
                    <a:pt x="14" y="44"/>
                  </a:lnTo>
                  <a:lnTo>
                    <a:pt x="24" y="36"/>
                  </a:lnTo>
                  <a:lnTo>
                    <a:pt x="28" y="34"/>
                  </a:lnTo>
                  <a:lnTo>
                    <a:pt x="30" y="22"/>
                  </a:lnTo>
                  <a:lnTo>
                    <a:pt x="32" y="20"/>
                  </a:lnTo>
                  <a:lnTo>
                    <a:pt x="34" y="18"/>
                  </a:lnTo>
                  <a:lnTo>
                    <a:pt x="36" y="18"/>
                  </a:lnTo>
                  <a:lnTo>
                    <a:pt x="38" y="16"/>
                  </a:lnTo>
                  <a:lnTo>
                    <a:pt x="38" y="12"/>
                  </a:lnTo>
                  <a:lnTo>
                    <a:pt x="38" y="8"/>
                  </a:lnTo>
                  <a:lnTo>
                    <a:pt x="38" y="6"/>
                  </a:lnTo>
                  <a:lnTo>
                    <a:pt x="40" y="2"/>
                  </a:lnTo>
                  <a:lnTo>
                    <a:pt x="40" y="0"/>
                  </a:lnTo>
                  <a:lnTo>
                    <a:pt x="42" y="0"/>
                  </a:lnTo>
                  <a:lnTo>
                    <a:pt x="44" y="0"/>
                  </a:lnTo>
                  <a:lnTo>
                    <a:pt x="50" y="2"/>
                  </a:lnTo>
                  <a:lnTo>
                    <a:pt x="54" y="2"/>
                  </a:lnTo>
                  <a:lnTo>
                    <a:pt x="60" y="4"/>
                  </a:lnTo>
                  <a:lnTo>
                    <a:pt x="66" y="6"/>
                  </a:lnTo>
                  <a:lnTo>
                    <a:pt x="68" y="6"/>
                  </a:lnTo>
                  <a:lnTo>
                    <a:pt x="70" y="10"/>
                  </a:lnTo>
                  <a:lnTo>
                    <a:pt x="74" y="12"/>
                  </a:lnTo>
                  <a:lnTo>
                    <a:pt x="78" y="16"/>
                  </a:lnTo>
                  <a:lnTo>
                    <a:pt x="78" y="18"/>
                  </a:lnTo>
                  <a:lnTo>
                    <a:pt x="78" y="20"/>
                  </a:lnTo>
                  <a:lnTo>
                    <a:pt x="78" y="24"/>
                  </a:lnTo>
                  <a:lnTo>
                    <a:pt x="80" y="26"/>
                  </a:lnTo>
                  <a:lnTo>
                    <a:pt x="80" y="30"/>
                  </a:lnTo>
                  <a:lnTo>
                    <a:pt x="78" y="34"/>
                  </a:lnTo>
                  <a:lnTo>
                    <a:pt x="74" y="44"/>
                  </a:lnTo>
                  <a:lnTo>
                    <a:pt x="66" y="52"/>
                  </a:lnTo>
                  <a:lnTo>
                    <a:pt x="56" y="60"/>
                  </a:lnTo>
                  <a:lnTo>
                    <a:pt x="44" y="64"/>
                  </a:lnTo>
                  <a:lnTo>
                    <a:pt x="42" y="64"/>
                  </a:lnTo>
                  <a:lnTo>
                    <a:pt x="40" y="66"/>
                  </a:lnTo>
                  <a:lnTo>
                    <a:pt x="38" y="70"/>
                  </a:lnTo>
                  <a:lnTo>
                    <a:pt x="36" y="72"/>
                  </a:lnTo>
                  <a:lnTo>
                    <a:pt x="36" y="76"/>
                  </a:lnTo>
                  <a:lnTo>
                    <a:pt x="34" y="78"/>
                  </a:lnTo>
                  <a:lnTo>
                    <a:pt x="32" y="80"/>
                  </a:lnTo>
                  <a:lnTo>
                    <a:pt x="32" y="82"/>
                  </a:lnTo>
                  <a:lnTo>
                    <a:pt x="30" y="84"/>
                  </a:lnTo>
                  <a:lnTo>
                    <a:pt x="26" y="84"/>
                  </a:lnTo>
                  <a:lnTo>
                    <a:pt x="24" y="84"/>
                  </a:lnTo>
                  <a:lnTo>
                    <a:pt x="22" y="82"/>
                  </a:lnTo>
                  <a:lnTo>
                    <a:pt x="12" y="82"/>
                  </a:lnTo>
                  <a:lnTo>
                    <a:pt x="10" y="8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39" name="Freeform 330">
              <a:extLst>
                <a:ext uri="{FF2B5EF4-FFF2-40B4-BE49-F238E27FC236}">
                  <a16:creationId xmlns:a16="http://schemas.microsoft.com/office/drawing/2014/main" xmlns="" id="{72347CD0-4EE4-4A9A-AA4B-42A3E53B63BC}"/>
                </a:ext>
              </a:extLst>
            </p:cNvPr>
            <p:cNvSpPr>
              <a:spLocks/>
            </p:cNvSpPr>
            <p:nvPr/>
          </p:nvSpPr>
          <p:spPr bwMode="gray">
            <a:xfrm>
              <a:off x="4515" y="3442"/>
              <a:ext cx="268" cy="660"/>
            </a:xfrm>
            <a:custGeom>
              <a:avLst/>
              <a:gdLst>
                <a:gd name="T0" fmla="*/ 82 w 268"/>
                <a:gd name="T1" fmla="*/ 28 h 660"/>
                <a:gd name="T2" fmla="*/ 78 w 268"/>
                <a:gd name="T3" fmla="*/ 38 h 660"/>
                <a:gd name="T4" fmla="*/ 68 w 268"/>
                <a:gd name="T5" fmla="*/ 58 h 660"/>
                <a:gd name="T6" fmla="*/ 52 w 268"/>
                <a:gd name="T7" fmla="*/ 90 h 660"/>
                <a:gd name="T8" fmla="*/ 46 w 268"/>
                <a:gd name="T9" fmla="*/ 126 h 660"/>
                <a:gd name="T10" fmla="*/ 44 w 268"/>
                <a:gd name="T11" fmla="*/ 238 h 660"/>
                <a:gd name="T12" fmla="*/ 32 w 268"/>
                <a:gd name="T13" fmla="*/ 256 h 660"/>
                <a:gd name="T14" fmla="*/ 22 w 268"/>
                <a:gd name="T15" fmla="*/ 282 h 660"/>
                <a:gd name="T16" fmla="*/ 24 w 268"/>
                <a:gd name="T17" fmla="*/ 310 h 660"/>
                <a:gd name="T18" fmla="*/ 20 w 268"/>
                <a:gd name="T19" fmla="*/ 332 h 660"/>
                <a:gd name="T20" fmla="*/ 20 w 268"/>
                <a:gd name="T21" fmla="*/ 370 h 660"/>
                <a:gd name="T22" fmla="*/ 18 w 268"/>
                <a:gd name="T23" fmla="*/ 382 h 660"/>
                <a:gd name="T24" fmla="*/ 22 w 268"/>
                <a:gd name="T25" fmla="*/ 390 h 660"/>
                <a:gd name="T26" fmla="*/ 20 w 268"/>
                <a:gd name="T27" fmla="*/ 428 h 660"/>
                <a:gd name="T28" fmla="*/ 10 w 268"/>
                <a:gd name="T29" fmla="*/ 438 h 660"/>
                <a:gd name="T30" fmla="*/ 2 w 268"/>
                <a:gd name="T31" fmla="*/ 466 h 660"/>
                <a:gd name="T32" fmla="*/ 2 w 268"/>
                <a:gd name="T33" fmla="*/ 530 h 660"/>
                <a:gd name="T34" fmla="*/ 2 w 268"/>
                <a:gd name="T35" fmla="*/ 554 h 660"/>
                <a:gd name="T36" fmla="*/ 54 w 268"/>
                <a:gd name="T37" fmla="*/ 570 h 660"/>
                <a:gd name="T38" fmla="*/ 56 w 268"/>
                <a:gd name="T39" fmla="*/ 588 h 660"/>
                <a:gd name="T40" fmla="*/ 114 w 268"/>
                <a:gd name="T41" fmla="*/ 660 h 660"/>
                <a:gd name="T42" fmla="*/ 106 w 268"/>
                <a:gd name="T43" fmla="*/ 624 h 660"/>
                <a:gd name="T44" fmla="*/ 82 w 268"/>
                <a:gd name="T45" fmla="*/ 616 h 660"/>
                <a:gd name="T46" fmla="*/ 56 w 268"/>
                <a:gd name="T47" fmla="*/ 568 h 660"/>
                <a:gd name="T48" fmla="*/ 54 w 268"/>
                <a:gd name="T49" fmla="*/ 534 h 660"/>
                <a:gd name="T50" fmla="*/ 78 w 268"/>
                <a:gd name="T51" fmla="*/ 506 h 660"/>
                <a:gd name="T52" fmla="*/ 92 w 268"/>
                <a:gd name="T53" fmla="*/ 492 h 660"/>
                <a:gd name="T54" fmla="*/ 96 w 268"/>
                <a:gd name="T55" fmla="*/ 482 h 660"/>
                <a:gd name="T56" fmla="*/ 96 w 268"/>
                <a:gd name="T57" fmla="*/ 466 h 660"/>
                <a:gd name="T58" fmla="*/ 82 w 268"/>
                <a:gd name="T59" fmla="*/ 456 h 660"/>
                <a:gd name="T60" fmla="*/ 74 w 268"/>
                <a:gd name="T61" fmla="*/ 436 h 660"/>
                <a:gd name="T62" fmla="*/ 82 w 268"/>
                <a:gd name="T63" fmla="*/ 424 h 660"/>
                <a:gd name="T64" fmla="*/ 88 w 268"/>
                <a:gd name="T65" fmla="*/ 424 h 660"/>
                <a:gd name="T66" fmla="*/ 124 w 268"/>
                <a:gd name="T67" fmla="*/ 368 h 660"/>
                <a:gd name="T68" fmla="*/ 112 w 268"/>
                <a:gd name="T69" fmla="*/ 346 h 660"/>
                <a:gd name="T70" fmla="*/ 112 w 268"/>
                <a:gd name="T71" fmla="*/ 334 h 660"/>
                <a:gd name="T72" fmla="*/ 142 w 268"/>
                <a:gd name="T73" fmla="*/ 314 h 660"/>
                <a:gd name="T74" fmla="*/ 148 w 268"/>
                <a:gd name="T75" fmla="*/ 300 h 660"/>
                <a:gd name="T76" fmla="*/ 164 w 268"/>
                <a:gd name="T77" fmla="*/ 294 h 660"/>
                <a:gd name="T78" fmla="*/ 210 w 268"/>
                <a:gd name="T79" fmla="*/ 282 h 660"/>
                <a:gd name="T80" fmla="*/ 218 w 268"/>
                <a:gd name="T81" fmla="*/ 250 h 660"/>
                <a:gd name="T82" fmla="*/ 206 w 268"/>
                <a:gd name="T83" fmla="*/ 216 h 660"/>
                <a:gd name="T84" fmla="*/ 200 w 268"/>
                <a:gd name="T85" fmla="*/ 202 h 660"/>
                <a:gd name="T86" fmla="*/ 200 w 268"/>
                <a:gd name="T87" fmla="*/ 180 h 660"/>
                <a:gd name="T88" fmla="*/ 214 w 268"/>
                <a:gd name="T89" fmla="*/ 134 h 660"/>
                <a:gd name="T90" fmla="*/ 220 w 268"/>
                <a:gd name="T91" fmla="*/ 120 h 660"/>
                <a:gd name="T92" fmla="*/ 230 w 268"/>
                <a:gd name="T93" fmla="*/ 110 h 660"/>
                <a:gd name="T94" fmla="*/ 262 w 268"/>
                <a:gd name="T95" fmla="*/ 84 h 660"/>
                <a:gd name="T96" fmla="*/ 268 w 268"/>
                <a:gd name="T97" fmla="*/ 68 h 660"/>
                <a:gd name="T98" fmla="*/ 262 w 268"/>
                <a:gd name="T99" fmla="*/ 62 h 660"/>
                <a:gd name="T100" fmla="*/ 258 w 268"/>
                <a:gd name="T101" fmla="*/ 58 h 660"/>
                <a:gd name="T102" fmla="*/ 252 w 268"/>
                <a:gd name="T103" fmla="*/ 58 h 660"/>
                <a:gd name="T104" fmla="*/ 250 w 268"/>
                <a:gd name="T105" fmla="*/ 72 h 660"/>
                <a:gd name="T106" fmla="*/ 246 w 268"/>
                <a:gd name="T107" fmla="*/ 86 h 660"/>
                <a:gd name="T108" fmla="*/ 176 w 268"/>
                <a:gd name="T109" fmla="*/ 34 h 660"/>
                <a:gd name="T110" fmla="*/ 146 w 268"/>
                <a:gd name="T111" fmla="*/ 18 h 660"/>
                <a:gd name="T112" fmla="*/ 144 w 268"/>
                <a:gd name="T113" fmla="*/ 6 h 660"/>
                <a:gd name="T114" fmla="*/ 138 w 268"/>
                <a:gd name="T115" fmla="*/ 2 h 660"/>
                <a:gd name="T116" fmla="*/ 120 w 268"/>
                <a:gd name="T117" fmla="*/ 16 h 660"/>
                <a:gd name="T118" fmla="*/ 118 w 268"/>
                <a:gd name="T119" fmla="*/ 8 h 660"/>
                <a:gd name="T120" fmla="*/ 94 w 268"/>
                <a:gd name="T121" fmla="*/ 0 h 660"/>
                <a:gd name="T122" fmla="*/ 86 w 268"/>
                <a:gd name="T123" fmla="*/ 14 h 6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8"/>
                <a:gd name="T187" fmla="*/ 0 h 660"/>
                <a:gd name="T188" fmla="*/ 268 w 268"/>
                <a:gd name="T189" fmla="*/ 660 h 6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8" h="660">
                  <a:moveTo>
                    <a:pt x="82" y="18"/>
                  </a:moveTo>
                  <a:lnTo>
                    <a:pt x="82" y="20"/>
                  </a:lnTo>
                  <a:lnTo>
                    <a:pt x="82" y="22"/>
                  </a:lnTo>
                  <a:lnTo>
                    <a:pt x="82" y="28"/>
                  </a:lnTo>
                  <a:lnTo>
                    <a:pt x="82" y="32"/>
                  </a:lnTo>
                  <a:lnTo>
                    <a:pt x="82" y="36"/>
                  </a:lnTo>
                  <a:lnTo>
                    <a:pt x="80" y="36"/>
                  </a:lnTo>
                  <a:lnTo>
                    <a:pt x="78" y="38"/>
                  </a:lnTo>
                  <a:lnTo>
                    <a:pt x="76" y="40"/>
                  </a:lnTo>
                  <a:lnTo>
                    <a:pt x="72" y="44"/>
                  </a:lnTo>
                  <a:lnTo>
                    <a:pt x="70" y="50"/>
                  </a:lnTo>
                  <a:lnTo>
                    <a:pt x="68" y="58"/>
                  </a:lnTo>
                  <a:lnTo>
                    <a:pt x="66" y="62"/>
                  </a:lnTo>
                  <a:lnTo>
                    <a:pt x="62" y="70"/>
                  </a:lnTo>
                  <a:lnTo>
                    <a:pt x="56" y="80"/>
                  </a:lnTo>
                  <a:lnTo>
                    <a:pt x="52" y="90"/>
                  </a:lnTo>
                  <a:lnTo>
                    <a:pt x="50" y="98"/>
                  </a:lnTo>
                  <a:lnTo>
                    <a:pt x="48" y="104"/>
                  </a:lnTo>
                  <a:lnTo>
                    <a:pt x="48" y="112"/>
                  </a:lnTo>
                  <a:lnTo>
                    <a:pt x="46" y="126"/>
                  </a:lnTo>
                  <a:lnTo>
                    <a:pt x="48" y="144"/>
                  </a:lnTo>
                  <a:lnTo>
                    <a:pt x="46" y="234"/>
                  </a:lnTo>
                  <a:lnTo>
                    <a:pt x="46" y="236"/>
                  </a:lnTo>
                  <a:lnTo>
                    <a:pt x="44" y="238"/>
                  </a:lnTo>
                  <a:lnTo>
                    <a:pt x="40" y="242"/>
                  </a:lnTo>
                  <a:lnTo>
                    <a:pt x="38" y="246"/>
                  </a:lnTo>
                  <a:lnTo>
                    <a:pt x="34" y="250"/>
                  </a:lnTo>
                  <a:lnTo>
                    <a:pt x="32" y="256"/>
                  </a:lnTo>
                  <a:lnTo>
                    <a:pt x="30" y="260"/>
                  </a:lnTo>
                  <a:lnTo>
                    <a:pt x="28" y="262"/>
                  </a:lnTo>
                  <a:lnTo>
                    <a:pt x="24" y="280"/>
                  </a:lnTo>
                  <a:lnTo>
                    <a:pt x="22" y="282"/>
                  </a:lnTo>
                  <a:lnTo>
                    <a:pt x="22" y="284"/>
                  </a:lnTo>
                  <a:lnTo>
                    <a:pt x="24" y="292"/>
                  </a:lnTo>
                  <a:lnTo>
                    <a:pt x="22" y="302"/>
                  </a:lnTo>
                  <a:lnTo>
                    <a:pt x="24" y="310"/>
                  </a:lnTo>
                  <a:lnTo>
                    <a:pt x="22" y="322"/>
                  </a:lnTo>
                  <a:lnTo>
                    <a:pt x="18" y="324"/>
                  </a:lnTo>
                  <a:lnTo>
                    <a:pt x="18" y="332"/>
                  </a:lnTo>
                  <a:lnTo>
                    <a:pt x="20" y="332"/>
                  </a:lnTo>
                  <a:lnTo>
                    <a:pt x="20" y="336"/>
                  </a:lnTo>
                  <a:lnTo>
                    <a:pt x="20" y="348"/>
                  </a:lnTo>
                  <a:lnTo>
                    <a:pt x="20" y="360"/>
                  </a:lnTo>
                  <a:lnTo>
                    <a:pt x="20" y="370"/>
                  </a:lnTo>
                  <a:lnTo>
                    <a:pt x="20" y="374"/>
                  </a:lnTo>
                  <a:lnTo>
                    <a:pt x="18" y="378"/>
                  </a:lnTo>
                  <a:lnTo>
                    <a:pt x="18" y="380"/>
                  </a:lnTo>
                  <a:lnTo>
                    <a:pt x="18" y="382"/>
                  </a:lnTo>
                  <a:lnTo>
                    <a:pt x="18" y="384"/>
                  </a:lnTo>
                  <a:lnTo>
                    <a:pt x="20" y="386"/>
                  </a:lnTo>
                  <a:lnTo>
                    <a:pt x="20" y="388"/>
                  </a:lnTo>
                  <a:lnTo>
                    <a:pt x="22" y="390"/>
                  </a:lnTo>
                  <a:lnTo>
                    <a:pt x="22" y="396"/>
                  </a:lnTo>
                  <a:lnTo>
                    <a:pt x="22" y="408"/>
                  </a:lnTo>
                  <a:lnTo>
                    <a:pt x="22" y="420"/>
                  </a:lnTo>
                  <a:lnTo>
                    <a:pt x="20" y="428"/>
                  </a:lnTo>
                  <a:lnTo>
                    <a:pt x="20" y="430"/>
                  </a:lnTo>
                  <a:lnTo>
                    <a:pt x="16" y="432"/>
                  </a:lnTo>
                  <a:lnTo>
                    <a:pt x="14" y="434"/>
                  </a:lnTo>
                  <a:lnTo>
                    <a:pt x="10" y="438"/>
                  </a:lnTo>
                  <a:lnTo>
                    <a:pt x="6" y="442"/>
                  </a:lnTo>
                  <a:lnTo>
                    <a:pt x="4" y="446"/>
                  </a:lnTo>
                  <a:lnTo>
                    <a:pt x="2" y="452"/>
                  </a:lnTo>
                  <a:lnTo>
                    <a:pt x="2" y="466"/>
                  </a:lnTo>
                  <a:lnTo>
                    <a:pt x="2" y="486"/>
                  </a:lnTo>
                  <a:lnTo>
                    <a:pt x="2" y="506"/>
                  </a:lnTo>
                  <a:lnTo>
                    <a:pt x="2" y="524"/>
                  </a:lnTo>
                  <a:lnTo>
                    <a:pt x="2" y="530"/>
                  </a:lnTo>
                  <a:lnTo>
                    <a:pt x="0" y="532"/>
                  </a:lnTo>
                  <a:lnTo>
                    <a:pt x="0" y="536"/>
                  </a:lnTo>
                  <a:lnTo>
                    <a:pt x="2" y="542"/>
                  </a:lnTo>
                  <a:lnTo>
                    <a:pt x="2" y="554"/>
                  </a:lnTo>
                  <a:lnTo>
                    <a:pt x="14" y="568"/>
                  </a:lnTo>
                  <a:lnTo>
                    <a:pt x="52" y="568"/>
                  </a:lnTo>
                  <a:lnTo>
                    <a:pt x="54" y="568"/>
                  </a:lnTo>
                  <a:lnTo>
                    <a:pt x="54" y="570"/>
                  </a:lnTo>
                  <a:lnTo>
                    <a:pt x="54" y="572"/>
                  </a:lnTo>
                  <a:lnTo>
                    <a:pt x="54" y="574"/>
                  </a:lnTo>
                  <a:lnTo>
                    <a:pt x="54" y="580"/>
                  </a:lnTo>
                  <a:lnTo>
                    <a:pt x="56" y="588"/>
                  </a:lnTo>
                  <a:lnTo>
                    <a:pt x="56" y="612"/>
                  </a:lnTo>
                  <a:lnTo>
                    <a:pt x="60" y="638"/>
                  </a:lnTo>
                  <a:lnTo>
                    <a:pt x="100" y="640"/>
                  </a:lnTo>
                  <a:lnTo>
                    <a:pt x="114" y="660"/>
                  </a:lnTo>
                  <a:lnTo>
                    <a:pt x="116" y="654"/>
                  </a:lnTo>
                  <a:lnTo>
                    <a:pt x="118" y="648"/>
                  </a:lnTo>
                  <a:lnTo>
                    <a:pt x="118" y="638"/>
                  </a:lnTo>
                  <a:lnTo>
                    <a:pt x="106" y="624"/>
                  </a:lnTo>
                  <a:lnTo>
                    <a:pt x="94" y="614"/>
                  </a:lnTo>
                  <a:lnTo>
                    <a:pt x="92" y="616"/>
                  </a:lnTo>
                  <a:lnTo>
                    <a:pt x="88" y="616"/>
                  </a:lnTo>
                  <a:lnTo>
                    <a:pt x="82" y="616"/>
                  </a:lnTo>
                  <a:lnTo>
                    <a:pt x="74" y="612"/>
                  </a:lnTo>
                  <a:lnTo>
                    <a:pt x="66" y="604"/>
                  </a:lnTo>
                  <a:lnTo>
                    <a:pt x="60" y="590"/>
                  </a:lnTo>
                  <a:lnTo>
                    <a:pt x="56" y="568"/>
                  </a:lnTo>
                  <a:lnTo>
                    <a:pt x="56" y="564"/>
                  </a:lnTo>
                  <a:lnTo>
                    <a:pt x="54" y="554"/>
                  </a:lnTo>
                  <a:lnTo>
                    <a:pt x="52" y="544"/>
                  </a:lnTo>
                  <a:lnTo>
                    <a:pt x="54" y="534"/>
                  </a:lnTo>
                  <a:lnTo>
                    <a:pt x="62" y="526"/>
                  </a:lnTo>
                  <a:lnTo>
                    <a:pt x="74" y="508"/>
                  </a:lnTo>
                  <a:lnTo>
                    <a:pt x="78" y="506"/>
                  </a:lnTo>
                  <a:lnTo>
                    <a:pt x="80" y="502"/>
                  </a:lnTo>
                  <a:lnTo>
                    <a:pt x="84" y="500"/>
                  </a:lnTo>
                  <a:lnTo>
                    <a:pt x="88" y="496"/>
                  </a:lnTo>
                  <a:lnTo>
                    <a:pt x="92" y="492"/>
                  </a:lnTo>
                  <a:lnTo>
                    <a:pt x="94" y="490"/>
                  </a:lnTo>
                  <a:lnTo>
                    <a:pt x="94" y="486"/>
                  </a:lnTo>
                  <a:lnTo>
                    <a:pt x="94" y="484"/>
                  </a:lnTo>
                  <a:lnTo>
                    <a:pt x="96" y="482"/>
                  </a:lnTo>
                  <a:lnTo>
                    <a:pt x="96" y="478"/>
                  </a:lnTo>
                  <a:lnTo>
                    <a:pt x="96" y="474"/>
                  </a:lnTo>
                  <a:lnTo>
                    <a:pt x="96" y="470"/>
                  </a:lnTo>
                  <a:lnTo>
                    <a:pt x="96" y="466"/>
                  </a:lnTo>
                  <a:lnTo>
                    <a:pt x="94" y="462"/>
                  </a:lnTo>
                  <a:lnTo>
                    <a:pt x="90" y="460"/>
                  </a:lnTo>
                  <a:lnTo>
                    <a:pt x="86" y="458"/>
                  </a:lnTo>
                  <a:lnTo>
                    <a:pt x="82" y="456"/>
                  </a:lnTo>
                  <a:lnTo>
                    <a:pt x="78" y="452"/>
                  </a:lnTo>
                  <a:lnTo>
                    <a:pt x="76" y="448"/>
                  </a:lnTo>
                  <a:lnTo>
                    <a:pt x="74" y="444"/>
                  </a:lnTo>
                  <a:lnTo>
                    <a:pt x="74" y="436"/>
                  </a:lnTo>
                  <a:lnTo>
                    <a:pt x="74" y="432"/>
                  </a:lnTo>
                  <a:lnTo>
                    <a:pt x="76" y="428"/>
                  </a:lnTo>
                  <a:lnTo>
                    <a:pt x="78" y="426"/>
                  </a:lnTo>
                  <a:lnTo>
                    <a:pt x="82" y="424"/>
                  </a:lnTo>
                  <a:lnTo>
                    <a:pt x="84" y="424"/>
                  </a:lnTo>
                  <a:lnTo>
                    <a:pt x="86" y="424"/>
                  </a:lnTo>
                  <a:lnTo>
                    <a:pt x="88" y="424"/>
                  </a:lnTo>
                  <a:lnTo>
                    <a:pt x="104" y="402"/>
                  </a:lnTo>
                  <a:lnTo>
                    <a:pt x="112" y="382"/>
                  </a:lnTo>
                  <a:lnTo>
                    <a:pt x="112" y="370"/>
                  </a:lnTo>
                  <a:lnTo>
                    <a:pt x="124" y="368"/>
                  </a:lnTo>
                  <a:lnTo>
                    <a:pt x="124" y="354"/>
                  </a:lnTo>
                  <a:lnTo>
                    <a:pt x="112" y="348"/>
                  </a:lnTo>
                  <a:lnTo>
                    <a:pt x="112" y="346"/>
                  </a:lnTo>
                  <a:lnTo>
                    <a:pt x="110" y="344"/>
                  </a:lnTo>
                  <a:lnTo>
                    <a:pt x="110" y="340"/>
                  </a:lnTo>
                  <a:lnTo>
                    <a:pt x="110" y="336"/>
                  </a:lnTo>
                  <a:lnTo>
                    <a:pt x="112" y="334"/>
                  </a:lnTo>
                  <a:lnTo>
                    <a:pt x="114" y="332"/>
                  </a:lnTo>
                  <a:lnTo>
                    <a:pt x="118" y="332"/>
                  </a:lnTo>
                  <a:lnTo>
                    <a:pt x="138" y="334"/>
                  </a:lnTo>
                  <a:lnTo>
                    <a:pt x="142" y="314"/>
                  </a:lnTo>
                  <a:lnTo>
                    <a:pt x="142" y="312"/>
                  </a:lnTo>
                  <a:lnTo>
                    <a:pt x="144" y="310"/>
                  </a:lnTo>
                  <a:lnTo>
                    <a:pt x="144" y="306"/>
                  </a:lnTo>
                  <a:lnTo>
                    <a:pt x="148" y="300"/>
                  </a:lnTo>
                  <a:lnTo>
                    <a:pt x="150" y="296"/>
                  </a:lnTo>
                  <a:lnTo>
                    <a:pt x="154" y="294"/>
                  </a:lnTo>
                  <a:lnTo>
                    <a:pt x="160" y="292"/>
                  </a:lnTo>
                  <a:lnTo>
                    <a:pt x="164" y="294"/>
                  </a:lnTo>
                  <a:lnTo>
                    <a:pt x="172" y="294"/>
                  </a:lnTo>
                  <a:lnTo>
                    <a:pt x="184" y="294"/>
                  </a:lnTo>
                  <a:lnTo>
                    <a:pt x="198" y="290"/>
                  </a:lnTo>
                  <a:lnTo>
                    <a:pt x="210" y="282"/>
                  </a:lnTo>
                  <a:lnTo>
                    <a:pt x="218" y="266"/>
                  </a:lnTo>
                  <a:lnTo>
                    <a:pt x="220" y="262"/>
                  </a:lnTo>
                  <a:lnTo>
                    <a:pt x="220" y="256"/>
                  </a:lnTo>
                  <a:lnTo>
                    <a:pt x="218" y="250"/>
                  </a:lnTo>
                  <a:lnTo>
                    <a:pt x="216" y="242"/>
                  </a:lnTo>
                  <a:lnTo>
                    <a:pt x="214" y="234"/>
                  </a:lnTo>
                  <a:lnTo>
                    <a:pt x="208" y="218"/>
                  </a:lnTo>
                  <a:lnTo>
                    <a:pt x="206" y="216"/>
                  </a:lnTo>
                  <a:lnTo>
                    <a:pt x="206" y="214"/>
                  </a:lnTo>
                  <a:lnTo>
                    <a:pt x="204" y="210"/>
                  </a:lnTo>
                  <a:lnTo>
                    <a:pt x="202" y="206"/>
                  </a:lnTo>
                  <a:lnTo>
                    <a:pt x="200" y="202"/>
                  </a:lnTo>
                  <a:lnTo>
                    <a:pt x="200" y="196"/>
                  </a:lnTo>
                  <a:lnTo>
                    <a:pt x="202" y="194"/>
                  </a:lnTo>
                  <a:lnTo>
                    <a:pt x="202" y="190"/>
                  </a:lnTo>
                  <a:lnTo>
                    <a:pt x="200" y="180"/>
                  </a:lnTo>
                  <a:lnTo>
                    <a:pt x="200" y="168"/>
                  </a:lnTo>
                  <a:lnTo>
                    <a:pt x="200" y="158"/>
                  </a:lnTo>
                  <a:lnTo>
                    <a:pt x="202" y="152"/>
                  </a:lnTo>
                  <a:lnTo>
                    <a:pt x="214" y="134"/>
                  </a:lnTo>
                  <a:lnTo>
                    <a:pt x="214" y="132"/>
                  </a:lnTo>
                  <a:lnTo>
                    <a:pt x="214" y="128"/>
                  </a:lnTo>
                  <a:lnTo>
                    <a:pt x="218" y="124"/>
                  </a:lnTo>
                  <a:lnTo>
                    <a:pt x="220" y="120"/>
                  </a:lnTo>
                  <a:lnTo>
                    <a:pt x="224" y="116"/>
                  </a:lnTo>
                  <a:lnTo>
                    <a:pt x="228" y="112"/>
                  </a:lnTo>
                  <a:lnTo>
                    <a:pt x="230" y="110"/>
                  </a:lnTo>
                  <a:lnTo>
                    <a:pt x="238" y="104"/>
                  </a:lnTo>
                  <a:lnTo>
                    <a:pt x="246" y="98"/>
                  </a:lnTo>
                  <a:lnTo>
                    <a:pt x="254" y="90"/>
                  </a:lnTo>
                  <a:lnTo>
                    <a:pt x="262" y="84"/>
                  </a:lnTo>
                  <a:lnTo>
                    <a:pt x="264" y="82"/>
                  </a:lnTo>
                  <a:lnTo>
                    <a:pt x="266" y="76"/>
                  </a:lnTo>
                  <a:lnTo>
                    <a:pt x="268" y="72"/>
                  </a:lnTo>
                  <a:lnTo>
                    <a:pt x="268" y="68"/>
                  </a:lnTo>
                  <a:lnTo>
                    <a:pt x="268" y="64"/>
                  </a:lnTo>
                  <a:lnTo>
                    <a:pt x="266" y="62"/>
                  </a:lnTo>
                  <a:lnTo>
                    <a:pt x="264" y="62"/>
                  </a:lnTo>
                  <a:lnTo>
                    <a:pt x="262" y="62"/>
                  </a:lnTo>
                  <a:lnTo>
                    <a:pt x="262" y="60"/>
                  </a:lnTo>
                  <a:lnTo>
                    <a:pt x="260" y="60"/>
                  </a:lnTo>
                  <a:lnTo>
                    <a:pt x="258" y="60"/>
                  </a:lnTo>
                  <a:lnTo>
                    <a:pt x="258" y="58"/>
                  </a:lnTo>
                  <a:lnTo>
                    <a:pt x="258" y="56"/>
                  </a:lnTo>
                  <a:lnTo>
                    <a:pt x="260" y="56"/>
                  </a:lnTo>
                  <a:lnTo>
                    <a:pt x="252" y="58"/>
                  </a:lnTo>
                  <a:lnTo>
                    <a:pt x="252" y="60"/>
                  </a:lnTo>
                  <a:lnTo>
                    <a:pt x="250" y="66"/>
                  </a:lnTo>
                  <a:lnTo>
                    <a:pt x="250" y="70"/>
                  </a:lnTo>
                  <a:lnTo>
                    <a:pt x="250" y="72"/>
                  </a:lnTo>
                  <a:lnTo>
                    <a:pt x="250" y="74"/>
                  </a:lnTo>
                  <a:lnTo>
                    <a:pt x="248" y="78"/>
                  </a:lnTo>
                  <a:lnTo>
                    <a:pt x="246" y="82"/>
                  </a:lnTo>
                  <a:lnTo>
                    <a:pt x="246" y="86"/>
                  </a:lnTo>
                  <a:lnTo>
                    <a:pt x="246" y="88"/>
                  </a:lnTo>
                  <a:lnTo>
                    <a:pt x="194" y="88"/>
                  </a:lnTo>
                  <a:lnTo>
                    <a:pt x="210" y="52"/>
                  </a:lnTo>
                  <a:lnTo>
                    <a:pt x="176" y="34"/>
                  </a:lnTo>
                  <a:lnTo>
                    <a:pt x="170" y="28"/>
                  </a:lnTo>
                  <a:lnTo>
                    <a:pt x="154" y="22"/>
                  </a:lnTo>
                  <a:lnTo>
                    <a:pt x="150" y="20"/>
                  </a:lnTo>
                  <a:lnTo>
                    <a:pt x="146" y="18"/>
                  </a:lnTo>
                  <a:lnTo>
                    <a:pt x="144" y="16"/>
                  </a:lnTo>
                  <a:lnTo>
                    <a:pt x="144" y="14"/>
                  </a:lnTo>
                  <a:lnTo>
                    <a:pt x="144" y="10"/>
                  </a:lnTo>
                  <a:lnTo>
                    <a:pt x="144" y="6"/>
                  </a:lnTo>
                  <a:lnTo>
                    <a:pt x="142" y="4"/>
                  </a:lnTo>
                  <a:lnTo>
                    <a:pt x="140" y="2"/>
                  </a:lnTo>
                  <a:lnTo>
                    <a:pt x="138" y="2"/>
                  </a:lnTo>
                  <a:lnTo>
                    <a:pt x="134" y="0"/>
                  </a:lnTo>
                  <a:lnTo>
                    <a:pt x="132" y="2"/>
                  </a:lnTo>
                  <a:lnTo>
                    <a:pt x="130" y="4"/>
                  </a:lnTo>
                  <a:lnTo>
                    <a:pt x="120" y="16"/>
                  </a:lnTo>
                  <a:lnTo>
                    <a:pt x="120" y="14"/>
                  </a:lnTo>
                  <a:lnTo>
                    <a:pt x="120" y="12"/>
                  </a:lnTo>
                  <a:lnTo>
                    <a:pt x="118" y="8"/>
                  </a:lnTo>
                  <a:lnTo>
                    <a:pt x="116" y="6"/>
                  </a:lnTo>
                  <a:lnTo>
                    <a:pt x="114" y="4"/>
                  </a:lnTo>
                  <a:lnTo>
                    <a:pt x="108" y="4"/>
                  </a:lnTo>
                  <a:lnTo>
                    <a:pt x="94" y="0"/>
                  </a:lnTo>
                  <a:lnTo>
                    <a:pt x="94" y="2"/>
                  </a:lnTo>
                  <a:lnTo>
                    <a:pt x="92" y="6"/>
                  </a:lnTo>
                  <a:lnTo>
                    <a:pt x="90" y="10"/>
                  </a:lnTo>
                  <a:lnTo>
                    <a:pt x="86" y="14"/>
                  </a:lnTo>
                  <a:lnTo>
                    <a:pt x="82" y="1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0" name="Freeform 331">
              <a:extLst>
                <a:ext uri="{FF2B5EF4-FFF2-40B4-BE49-F238E27FC236}">
                  <a16:creationId xmlns:a16="http://schemas.microsoft.com/office/drawing/2014/main" xmlns="" id="{41D0D070-EAE8-467E-85D2-C2833AEA03BB}"/>
                </a:ext>
              </a:extLst>
            </p:cNvPr>
            <p:cNvSpPr>
              <a:spLocks/>
            </p:cNvSpPr>
            <p:nvPr/>
          </p:nvSpPr>
          <p:spPr bwMode="gray">
            <a:xfrm>
              <a:off x="4511" y="3052"/>
              <a:ext cx="532" cy="572"/>
            </a:xfrm>
            <a:custGeom>
              <a:avLst/>
              <a:gdLst>
                <a:gd name="T0" fmla="*/ 324 w 532"/>
                <a:gd name="T1" fmla="*/ 492 h 572"/>
                <a:gd name="T2" fmla="*/ 418 w 532"/>
                <a:gd name="T3" fmla="*/ 404 h 572"/>
                <a:gd name="T4" fmla="*/ 474 w 532"/>
                <a:gd name="T5" fmla="*/ 284 h 572"/>
                <a:gd name="T6" fmla="*/ 532 w 532"/>
                <a:gd name="T7" fmla="*/ 162 h 572"/>
                <a:gd name="T8" fmla="*/ 478 w 532"/>
                <a:gd name="T9" fmla="*/ 116 h 572"/>
                <a:gd name="T10" fmla="*/ 382 w 532"/>
                <a:gd name="T11" fmla="*/ 96 h 572"/>
                <a:gd name="T12" fmla="*/ 384 w 532"/>
                <a:gd name="T13" fmla="*/ 80 h 572"/>
                <a:gd name="T14" fmla="*/ 366 w 532"/>
                <a:gd name="T15" fmla="*/ 76 h 572"/>
                <a:gd name="T16" fmla="*/ 336 w 532"/>
                <a:gd name="T17" fmla="*/ 72 h 572"/>
                <a:gd name="T18" fmla="*/ 306 w 532"/>
                <a:gd name="T19" fmla="*/ 84 h 572"/>
                <a:gd name="T20" fmla="*/ 282 w 532"/>
                <a:gd name="T21" fmla="*/ 96 h 572"/>
                <a:gd name="T22" fmla="*/ 300 w 532"/>
                <a:gd name="T23" fmla="*/ 76 h 572"/>
                <a:gd name="T24" fmla="*/ 322 w 532"/>
                <a:gd name="T25" fmla="*/ 50 h 572"/>
                <a:gd name="T26" fmla="*/ 282 w 532"/>
                <a:gd name="T27" fmla="*/ 0 h 572"/>
                <a:gd name="T28" fmla="*/ 264 w 532"/>
                <a:gd name="T29" fmla="*/ 20 h 572"/>
                <a:gd name="T30" fmla="*/ 254 w 532"/>
                <a:gd name="T31" fmla="*/ 22 h 572"/>
                <a:gd name="T32" fmla="*/ 244 w 532"/>
                <a:gd name="T33" fmla="*/ 22 h 572"/>
                <a:gd name="T34" fmla="*/ 234 w 532"/>
                <a:gd name="T35" fmla="*/ 24 h 572"/>
                <a:gd name="T36" fmla="*/ 218 w 532"/>
                <a:gd name="T37" fmla="*/ 22 h 572"/>
                <a:gd name="T38" fmla="*/ 202 w 532"/>
                <a:gd name="T39" fmla="*/ 26 h 572"/>
                <a:gd name="T40" fmla="*/ 184 w 532"/>
                <a:gd name="T41" fmla="*/ 24 h 572"/>
                <a:gd name="T42" fmla="*/ 176 w 532"/>
                <a:gd name="T43" fmla="*/ 2 h 572"/>
                <a:gd name="T44" fmla="*/ 156 w 532"/>
                <a:gd name="T45" fmla="*/ 14 h 572"/>
                <a:gd name="T46" fmla="*/ 120 w 532"/>
                <a:gd name="T47" fmla="*/ 6 h 572"/>
                <a:gd name="T48" fmla="*/ 120 w 532"/>
                <a:gd name="T49" fmla="*/ 10 h 572"/>
                <a:gd name="T50" fmla="*/ 130 w 532"/>
                <a:gd name="T51" fmla="*/ 26 h 572"/>
                <a:gd name="T52" fmla="*/ 90 w 532"/>
                <a:gd name="T53" fmla="*/ 52 h 572"/>
                <a:gd name="T54" fmla="*/ 76 w 532"/>
                <a:gd name="T55" fmla="*/ 44 h 572"/>
                <a:gd name="T56" fmla="*/ 62 w 532"/>
                <a:gd name="T57" fmla="*/ 62 h 572"/>
                <a:gd name="T58" fmla="*/ 52 w 532"/>
                <a:gd name="T59" fmla="*/ 70 h 572"/>
                <a:gd name="T60" fmla="*/ 60 w 532"/>
                <a:gd name="T61" fmla="*/ 96 h 572"/>
                <a:gd name="T62" fmla="*/ 36 w 532"/>
                <a:gd name="T63" fmla="*/ 132 h 572"/>
                <a:gd name="T64" fmla="*/ 10 w 532"/>
                <a:gd name="T65" fmla="*/ 146 h 572"/>
                <a:gd name="T66" fmla="*/ 2 w 532"/>
                <a:gd name="T67" fmla="*/ 164 h 572"/>
                <a:gd name="T68" fmla="*/ 4 w 532"/>
                <a:gd name="T69" fmla="*/ 194 h 572"/>
                <a:gd name="T70" fmla="*/ 12 w 532"/>
                <a:gd name="T71" fmla="*/ 198 h 572"/>
                <a:gd name="T72" fmla="*/ 26 w 532"/>
                <a:gd name="T73" fmla="*/ 206 h 572"/>
                <a:gd name="T74" fmla="*/ 42 w 532"/>
                <a:gd name="T75" fmla="*/ 198 h 572"/>
                <a:gd name="T76" fmla="*/ 50 w 532"/>
                <a:gd name="T77" fmla="*/ 226 h 572"/>
                <a:gd name="T78" fmla="*/ 78 w 532"/>
                <a:gd name="T79" fmla="*/ 224 h 572"/>
                <a:gd name="T80" fmla="*/ 96 w 532"/>
                <a:gd name="T81" fmla="*/ 210 h 572"/>
                <a:gd name="T82" fmla="*/ 110 w 532"/>
                <a:gd name="T83" fmla="*/ 206 h 572"/>
                <a:gd name="T84" fmla="*/ 124 w 532"/>
                <a:gd name="T85" fmla="*/ 248 h 572"/>
                <a:gd name="T86" fmla="*/ 156 w 532"/>
                <a:gd name="T87" fmla="*/ 266 h 572"/>
                <a:gd name="T88" fmla="*/ 182 w 532"/>
                <a:gd name="T89" fmla="*/ 288 h 572"/>
                <a:gd name="T90" fmla="*/ 206 w 532"/>
                <a:gd name="T91" fmla="*/ 310 h 572"/>
                <a:gd name="T92" fmla="*/ 214 w 532"/>
                <a:gd name="T93" fmla="*/ 326 h 572"/>
                <a:gd name="T94" fmla="*/ 214 w 532"/>
                <a:gd name="T95" fmla="*/ 372 h 572"/>
                <a:gd name="T96" fmla="*/ 220 w 532"/>
                <a:gd name="T97" fmla="*/ 416 h 572"/>
                <a:gd name="T98" fmla="*/ 242 w 532"/>
                <a:gd name="T99" fmla="*/ 422 h 572"/>
                <a:gd name="T100" fmla="*/ 254 w 532"/>
                <a:gd name="T101" fmla="*/ 436 h 572"/>
                <a:gd name="T102" fmla="*/ 264 w 532"/>
                <a:gd name="T103" fmla="*/ 450 h 572"/>
                <a:gd name="T104" fmla="*/ 270 w 532"/>
                <a:gd name="T105" fmla="*/ 466 h 572"/>
                <a:gd name="T106" fmla="*/ 232 w 532"/>
                <a:gd name="T107" fmla="*/ 500 h 572"/>
                <a:gd name="T108" fmla="*/ 216 w 532"/>
                <a:gd name="T109" fmla="*/ 524 h 572"/>
                <a:gd name="T110" fmla="*/ 240 w 532"/>
                <a:gd name="T111" fmla="*/ 538 h 572"/>
                <a:gd name="T112" fmla="*/ 264 w 532"/>
                <a:gd name="T113" fmla="*/ 552 h 5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2"/>
                <a:gd name="T172" fmla="*/ 0 h 572"/>
                <a:gd name="T173" fmla="*/ 532 w 532"/>
                <a:gd name="T174" fmla="*/ 572 h 5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2" h="572">
                  <a:moveTo>
                    <a:pt x="290" y="562"/>
                  </a:moveTo>
                  <a:lnTo>
                    <a:pt x="292" y="556"/>
                  </a:lnTo>
                  <a:lnTo>
                    <a:pt x="294" y="552"/>
                  </a:lnTo>
                  <a:lnTo>
                    <a:pt x="296" y="548"/>
                  </a:lnTo>
                  <a:lnTo>
                    <a:pt x="304" y="536"/>
                  </a:lnTo>
                  <a:lnTo>
                    <a:pt x="314" y="518"/>
                  </a:lnTo>
                  <a:lnTo>
                    <a:pt x="324" y="492"/>
                  </a:lnTo>
                  <a:lnTo>
                    <a:pt x="336" y="458"/>
                  </a:lnTo>
                  <a:lnTo>
                    <a:pt x="342" y="452"/>
                  </a:lnTo>
                  <a:lnTo>
                    <a:pt x="354" y="440"/>
                  </a:lnTo>
                  <a:lnTo>
                    <a:pt x="370" y="426"/>
                  </a:lnTo>
                  <a:lnTo>
                    <a:pt x="392" y="414"/>
                  </a:lnTo>
                  <a:lnTo>
                    <a:pt x="416" y="406"/>
                  </a:lnTo>
                  <a:lnTo>
                    <a:pt x="418" y="404"/>
                  </a:lnTo>
                  <a:lnTo>
                    <a:pt x="426" y="400"/>
                  </a:lnTo>
                  <a:lnTo>
                    <a:pt x="434" y="394"/>
                  </a:lnTo>
                  <a:lnTo>
                    <a:pt x="446" y="382"/>
                  </a:lnTo>
                  <a:lnTo>
                    <a:pt x="456" y="366"/>
                  </a:lnTo>
                  <a:lnTo>
                    <a:pt x="466" y="344"/>
                  </a:lnTo>
                  <a:lnTo>
                    <a:pt x="472" y="318"/>
                  </a:lnTo>
                  <a:lnTo>
                    <a:pt x="474" y="284"/>
                  </a:lnTo>
                  <a:lnTo>
                    <a:pt x="514" y="216"/>
                  </a:lnTo>
                  <a:lnTo>
                    <a:pt x="516" y="214"/>
                  </a:lnTo>
                  <a:lnTo>
                    <a:pt x="524" y="204"/>
                  </a:lnTo>
                  <a:lnTo>
                    <a:pt x="530" y="190"/>
                  </a:lnTo>
                  <a:lnTo>
                    <a:pt x="532" y="170"/>
                  </a:lnTo>
                  <a:lnTo>
                    <a:pt x="532" y="168"/>
                  </a:lnTo>
                  <a:lnTo>
                    <a:pt x="532" y="162"/>
                  </a:lnTo>
                  <a:lnTo>
                    <a:pt x="532" y="154"/>
                  </a:lnTo>
                  <a:lnTo>
                    <a:pt x="528" y="146"/>
                  </a:lnTo>
                  <a:lnTo>
                    <a:pt x="518" y="138"/>
                  </a:lnTo>
                  <a:lnTo>
                    <a:pt x="502" y="132"/>
                  </a:lnTo>
                  <a:lnTo>
                    <a:pt x="498" y="130"/>
                  </a:lnTo>
                  <a:lnTo>
                    <a:pt x="490" y="124"/>
                  </a:lnTo>
                  <a:lnTo>
                    <a:pt x="478" y="116"/>
                  </a:lnTo>
                  <a:lnTo>
                    <a:pt x="464" y="110"/>
                  </a:lnTo>
                  <a:lnTo>
                    <a:pt x="448" y="110"/>
                  </a:lnTo>
                  <a:lnTo>
                    <a:pt x="398" y="94"/>
                  </a:lnTo>
                  <a:lnTo>
                    <a:pt x="394" y="92"/>
                  </a:lnTo>
                  <a:lnTo>
                    <a:pt x="390" y="94"/>
                  </a:lnTo>
                  <a:lnTo>
                    <a:pt x="386" y="94"/>
                  </a:lnTo>
                  <a:lnTo>
                    <a:pt x="382" y="96"/>
                  </a:lnTo>
                  <a:lnTo>
                    <a:pt x="380" y="98"/>
                  </a:lnTo>
                  <a:lnTo>
                    <a:pt x="378" y="98"/>
                  </a:lnTo>
                  <a:lnTo>
                    <a:pt x="380" y="94"/>
                  </a:lnTo>
                  <a:lnTo>
                    <a:pt x="382" y="90"/>
                  </a:lnTo>
                  <a:lnTo>
                    <a:pt x="382" y="86"/>
                  </a:lnTo>
                  <a:lnTo>
                    <a:pt x="384" y="82"/>
                  </a:lnTo>
                  <a:lnTo>
                    <a:pt x="384" y="80"/>
                  </a:lnTo>
                  <a:lnTo>
                    <a:pt x="382" y="78"/>
                  </a:lnTo>
                  <a:lnTo>
                    <a:pt x="380" y="76"/>
                  </a:lnTo>
                  <a:lnTo>
                    <a:pt x="376" y="76"/>
                  </a:lnTo>
                  <a:lnTo>
                    <a:pt x="374" y="76"/>
                  </a:lnTo>
                  <a:lnTo>
                    <a:pt x="370" y="76"/>
                  </a:lnTo>
                  <a:lnTo>
                    <a:pt x="368" y="76"/>
                  </a:lnTo>
                  <a:lnTo>
                    <a:pt x="366" y="76"/>
                  </a:lnTo>
                  <a:lnTo>
                    <a:pt x="362" y="76"/>
                  </a:lnTo>
                  <a:lnTo>
                    <a:pt x="358" y="74"/>
                  </a:lnTo>
                  <a:lnTo>
                    <a:pt x="352" y="74"/>
                  </a:lnTo>
                  <a:lnTo>
                    <a:pt x="346" y="72"/>
                  </a:lnTo>
                  <a:lnTo>
                    <a:pt x="340" y="72"/>
                  </a:lnTo>
                  <a:lnTo>
                    <a:pt x="338" y="72"/>
                  </a:lnTo>
                  <a:lnTo>
                    <a:pt x="336" y="72"/>
                  </a:lnTo>
                  <a:lnTo>
                    <a:pt x="330" y="72"/>
                  </a:lnTo>
                  <a:lnTo>
                    <a:pt x="324" y="76"/>
                  </a:lnTo>
                  <a:lnTo>
                    <a:pt x="318" y="78"/>
                  </a:lnTo>
                  <a:lnTo>
                    <a:pt x="314" y="80"/>
                  </a:lnTo>
                  <a:lnTo>
                    <a:pt x="310" y="82"/>
                  </a:lnTo>
                  <a:lnTo>
                    <a:pt x="306" y="84"/>
                  </a:lnTo>
                  <a:lnTo>
                    <a:pt x="298" y="90"/>
                  </a:lnTo>
                  <a:lnTo>
                    <a:pt x="292" y="94"/>
                  </a:lnTo>
                  <a:lnTo>
                    <a:pt x="286" y="98"/>
                  </a:lnTo>
                  <a:lnTo>
                    <a:pt x="282" y="98"/>
                  </a:lnTo>
                  <a:lnTo>
                    <a:pt x="278" y="98"/>
                  </a:lnTo>
                  <a:lnTo>
                    <a:pt x="282" y="96"/>
                  </a:lnTo>
                  <a:lnTo>
                    <a:pt x="286" y="94"/>
                  </a:lnTo>
                  <a:lnTo>
                    <a:pt x="290" y="90"/>
                  </a:lnTo>
                  <a:lnTo>
                    <a:pt x="292" y="86"/>
                  </a:lnTo>
                  <a:lnTo>
                    <a:pt x="294" y="84"/>
                  </a:lnTo>
                  <a:lnTo>
                    <a:pt x="298" y="80"/>
                  </a:lnTo>
                  <a:lnTo>
                    <a:pt x="300" y="76"/>
                  </a:lnTo>
                  <a:lnTo>
                    <a:pt x="304" y="72"/>
                  </a:lnTo>
                  <a:lnTo>
                    <a:pt x="308" y="68"/>
                  </a:lnTo>
                  <a:lnTo>
                    <a:pt x="312" y="66"/>
                  </a:lnTo>
                  <a:lnTo>
                    <a:pt x="314" y="64"/>
                  </a:lnTo>
                  <a:lnTo>
                    <a:pt x="316" y="62"/>
                  </a:lnTo>
                  <a:lnTo>
                    <a:pt x="320" y="56"/>
                  </a:lnTo>
                  <a:lnTo>
                    <a:pt x="322" y="50"/>
                  </a:lnTo>
                  <a:lnTo>
                    <a:pt x="322" y="46"/>
                  </a:lnTo>
                  <a:lnTo>
                    <a:pt x="312" y="26"/>
                  </a:lnTo>
                  <a:lnTo>
                    <a:pt x="296" y="8"/>
                  </a:lnTo>
                  <a:lnTo>
                    <a:pt x="290" y="4"/>
                  </a:lnTo>
                  <a:lnTo>
                    <a:pt x="282" y="0"/>
                  </a:lnTo>
                  <a:lnTo>
                    <a:pt x="276" y="4"/>
                  </a:lnTo>
                  <a:lnTo>
                    <a:pt x="274" y="8"/>
                  </a:lnTo>
                  <a:lnTo>
                    <a:pt x="270" y="8"/>
                  </a:lnTo>
                  <a:lnTo>
                    <a:pt x="270" y="10"/>
                  </a:lnTo>
                  <a:lnTo>
                    <a:pt x="268" y="14"/>
                  </a:lnTo>
                  <a:lnTo>
                    <a:pt x="266" y="18"/>
                  </a:lnTo>
                  <a:lnTo>
                    <a:pt x="264" y="20"/>
                  </a:lnTo>
                  <a:lnTo>
                    <a:pt x="264" y="22"/>
                  </a:lnTo>
                  <a:lnTo>
                    <a:pt x="262" y="24"/>
                  </a:lnTo>
                  <a:lnTo>
                    <a:pt x="260" y="24"/>
                  </a:lnTo>
                  <a:lnTo>
                    <a:pt x="258" y="24"/>
                  </a:lnTo>
                  <a:lnTo>
                    <a:pt x="256" y="24"/>
                  </a:lnTo>
                  <a:lnTo>
                    <a:pt x="254" y="22"/>
                  </a:lnTo>
                  <a:lnTo>
                    <a:pt x="252" y="22"/>
                  </a:lnTo>
                  <a:lnTo>
                    <a:pt x="250" y="22"/>
                  </a:lnTo>
                  <a:lnTo>
                    <a:pt x="248" y="22"/>
                  </a:lnTo>
                  <a:lnTo>
                    <a:pt x="246" y="22"/>
                  </a:lnTo>
                  <a:lnTo>
                    <a:pt x="244" y="22"/>
                  </a:lnTo>
                  <a:lnTo>
                    <a:pt x="242" y="24"/>
                  </a:lnTo>
                  <a:lnTo>
                    <a:pt x="240" y="24"/>
                  </a:lnTo>
                  <a:lnTo>
                    <a:pt x="238" y="24"/>
                  </a:lnTo>
                  <a:lnTo>
                    <a:pt x="236" y="24"/>
                  </a:lnTo>
                  <a:lnTo>
                    <a:pt x="234" y="24"/>
                  </a:lnTo>
                  <a:lnTo>
                    <a:pt x="232" y="22"/>
                  </a:lnTo>
                  <a:lnTo>
                    <a:pt x="230" y="22"/>
                  </a:lnTo>
                  <a:lnTo>
                    <a:pt x="228" y="22"/>
                  </a:lnTo>
                  <a:lnTo>
                    <a:pt x="226" y="24"/>
                  </a:lnTo>
                  <a:lnTo>
                    <a:pt x="224" y="24"/>
                  </a:lnTo>
                  <a:lnTo>
                    <a:pt x="218" y="22"/>
                  </a:lnTo>
                  <a:lnTo>
                    <a:pt x="218" y="26"/>
                  </a:lnTo>
                  <a:lnTo>
                    <a:pt x="218" y="28"/>
                  </a:lnTo>
                  <a:lnTo>
                    <a:pt x="214" y="28"/>
                  </a:lnTo>
                  <a:lnTo>
                    <a:pt x="212" y="26"/>
                  </a:lnTo>
                  <a:lnTo>
                    <a:pt x="206" y="26"/>
                  </a:lnTo>
                  <a:lnTo>
                    <a:pt x="202" y="26"/>
                  </a:lnTo>
                  <a:lnTo>
                    <a:pt x="194" y="28"/>
                  </a:lnTo>
                  <a:lnTo>
                    <a:pt x="192" y="28"/>
                  </a:lnTo>
                  <a:lnTo>
                    <a:pt x="184" y="30"/>
                  </a:lnTo>
                  <a:lnTo>
                    <a:pt x="184" y="28"/>
                  </a:lnTo>
                  <a:lnTo>
                    <a:pt x="184" y="24"/>
                  </a:lnTo>
                  <a:lnTo>
                    <a:pt x="184" y="20"/>
                  </a:lnTo>
                  <a:lnTo>
                    <a:pt x="184" y="18"/>
                  </a:lnTo>
                  <a:lnTo>
                    <a:pt x="184" y="14"/>
                  </a:lnTo>
                  <a:lnTo>
                    <a:pt x="184" y="10"/>
                  </a:lnTo>
                  <a:lnTo>
                    <a:pt x="184" y="6"/>
                  </a:lnTo>
                  <a:lnTo>
                    <a:pt x="182" y="2"/>
                  </a:lnTo>
                  <a:lnTo>
                    <a:pt x="176" y="2"/>
                  </a:lnTo>
                  <a:lnTo>
                    <a:pt x="176" y="4"/>
                  </a:lnTo>
                  <a:lnTo>
                    <a:pt x="174" y="6"/>
                  </a:lnTo>
                  <a:lnTo>
                    <a:pt x="172" y="8"/>
                  </a:lnTo>
                  <a:lnTo>
                    <a:pt x="166" y="6"/>
                  </a:lnTo>
                  <a:lnTo>
                    <a:pt x="156" y="10"/>
                  </a:lnTo>
                  <a:lnTo>
                    <a:pt x="156" y="14"/>
                  </a:lnTo>
                  <a:lnTo>
                    <a:pt x="142" y="16"/>
                  </a:lnTo>
                  <a:lnTo>
                    <a:pt x="138" y="10"/>
                  </a:lnTo>
                  <a:lnTo>
                    <a:pt x="136" y="10"/>
                  </a:lnTo>
                  <a:lnTo>
                    <a:pt x="134" y="10"/>
                  </a:lnTo>
                  <a:lnTo>
                    <a:pt x="128" y="8"/>
                  </a:lnTo>
                  <a:lnTo>
                    <a:pt x="124" y="8"/>
                  </a:lnTo>
                  <a:lnTo>
                    <a:pt x="120" y="6"/>
                  </a:lnTo>
                  <a:lnTo>
                    <a:pt x="116" y="4"/>
                  </a:lnTo>
                  <a:lnTo>
                    <a:pt x="116" y="6"/>
                  </a:lnTo>
                  <a:lnTo>
                    <a:pt x="116" y="8"/>
                  </a:lnTo>
                  <a:lnTo>
                    <a:pt x="116" y="10"/>
                  </a:lnTo>
                  <a:lnTo>
                    <a:pt x="118" y="10"/>
                  </a:lnTo>
                  <a:lnTo>
                    <a:pt x="120" y="10"/>
                  </a:lnTo>
                  <a:lnTo>
                    <a:pt x="122" y="12"/>
                  </a:lnTo>
                  <a:lnTo>
                    <a:pt x="124" y="14"/>
                  </a:lnTo>
                  <a:lnTo>
                    <a:pt x="124" y="18"/>
                  </a:lnTo>
                  <a:lnTo>
                    <a:pt x="124" y="22"/>
                  </a:lnTo>
                  <a:lnTo>
                    <a:pt x="126" y="24"/>
                  </a:lnTo>
                  <a:lnTo>
                    <a:pt x="128" y="26"/>
                  </a:lnTo>
                  <a:lnTo>
                    <a:pt x="130" y="26"/>
                  </a:lnTo>
                  <a:lnTo>
                    <a:pt x="134" y="26"/>
                  </a:lnTo>
                  <a:lnTo>
                    <a:pt x="136" y="26"/>
                  </a:lnTo>
                  <a:lnTo>
                    <a:pt x="136" y="34"/>
                  </a:lnTo>
                  <a:lnTo>
                    <a:pt x="128" y="38"/>
                  </a:lnTo>
                  <a:lnTo>
                    <a:pt x="110" y="58"/>
                  </a:lnTo>
                  <a:lnTo>
                    <a:pt x="92" y="52"/>
                  </a:lnTo>
                  <a:lnTo>
                    <a:pt x="90" y="52"/>
                  </a:lnTo>
                  <a:lnTo>
                    <a:pt x="88" y="52"/>
                  </a:lnTo>
                  <a:lnTo>
                    <a:pt x="84" y="50"/>
                  </a:lnTo>
                  <a:lnTo>
                    <a:pt x="80" y="50"/>
                  </a:lnTo>
                  <a:lnTo>
                    <a:pt x="78" y="50"/>
                  </a:lnTo>
                  <a:lnTo>
                    <a:pt x="78" y="46"/>
                  </a:lnTo>
                  <a:lnTo>
                    <a:pt x="76" y="44"/>
                  </a:lnTo>
                  <a:lnTo>
                    <a:pt x="76" y="42"/>
                  </a:lnTo>
                  <a:lnTo>
                    <a:pt x="74" y="40"/>
                  </a:lnTo>
                  <a:lnTo>
                    <a:pt x="52" y="44"/>
                  </a:lnTo>
                  <a:lnTo>
                    <a:pt x="52" y="52"/>
                  </a:lnTo>
                  <a:lnTo>
                    <a:pt x="60" y="52"/>
                  </a:lnTo>
                  <a:lnTo>
                    <a:pt x="62" y="62"/>
                  </a:lnTo>
                  <a:lnTo>
                    <a:pt x="60" y="60"/>
                  </a:lnTo>
                  <a:lnTo>
                    <a:pt x="58" y="60"/>
                  </a:lnTo>
                  <a:lnTo>
                    <a:pt x="56" y="58"/>
                  </a:lnTo>
                  <a:lnTo>
                    <a:pt x="54" y="58"/>
                  </a:lnTo>
                  <a:lnTo>
                    <a:pt x="52" y="60"/>
                  </a:lnTo>
                  <a:lnTo>
                    <a:pt x="52" y="70"/>
                  </a:lnTo>
                  <a:lnTo>
                    <a:pt x="54" y="70"/>
                  </a:lnTo>
                  <a:lnTo>
                    <a:pt x="54" y="72"/>
                  </a:lnTo>
                  <a:lnTo>
                    <a:pt x="56" y="76"/>
                  </a:lnTo>
                  <a:lnTo>
                    <a:pt x="58" y="80"/>
                  </a:lnTo>
                  <a:lnTo>
                    <a:pt x="60" y="86"/>
                  </a:lnTo>
                  <a:lnTo>
                    <a:pt x="60" y="92"/>
                  </a:lnTo>
                  <a:lnTo>
                    <a:pt x="60" y="96"/>
                  </a:lnTo>
                  <a:lnTo>
                    <a:pt x="52" y="126"/>
                  </a:lnTo>
                  <a:lnTo>
                    <a:pt x="50" y="132"/>
                  </a:lnTo>
                  <a:lnTo>
                    <a:pt x="44" y="132"/>
                  </a:lnTo>
                  <a:lnTo>
                    <a:pt x="42" y="130"/>
                  </a:lnTo>
                  <a:lnTo>
                    <a:pt x="38" y="130"/>
                  </a:lnTo>
                  <a:lnTo>
                    <a:pt x="36" y="132"/>
                  </a:lnTo>
                  <a:lnTo>
                    <a:pt x="34" y="132"/>
                  </a:lnTo>
                  <a:lnTo>
                    <a:pt x="32" y="132"/>
                  </a:lnTo>
                  <a:lnTo>
                    <a:pt x="28" y="134"/>
                  </a:lnTo>
                  <a:lnTo>
                    <a:pt x="22" y="134"/>
                  </a:lnTo>
                  <a:lnTo>
                    <a:pt x="18" y="138"/>
                  </a:lnTo>
                  <a:lnTo>
                    <a:pt x="14" y="142"/>
                  </a:lnTo>
                  <a:lnTo>
                    <a:pt x="10" y="146"/>
                  </a:lnTo>
                  <a:lnTo>
                    <a:pt x="10" y="148"/>
                  </a:lnTo>
                  <a:lnTo>
                    <a:pt x="10" y="152"/>
                  </a:lnTo>
                  <a:lnTo>
                    <a:pt x="8" y="156"/>
                  </a:lnTo>
                  <a:lnTo>
                    <a:pt x="6" y="158"/>
                  </a:lnTo>
                  <a:lnTo>
                    <a:pt x="6" y="160"/>
                  </a:lnTo>
                  <a:lnTo>
                    <a:pt x="4" y="162"/>
                  </a:lnTo>
                  <a:lnTo>
                    <a:pt x="2" y="164"/>
                  </a:lnTo>
                  <a:lnTo>
                    <a:pt x="0" y="168"/>
                  </a:lnTo>
                  <a:lnTo>
                    <a:pt x="0" y="174"/>
                  </a:lnTo>
                  <a:lnTo>
                    <a:pt x="0" y="182"/>
                  </a:lnTo>
                  <a:lnTo>
                    <a:pt x="2" y="188"/>
                  </a:lnTo>
                  <a:lnTo>
                    <a:pt x="2" y="190"/>
                  </a:lnTo>
                  <a:lnTo>
                    <a:pt x="4" y="192"/>
                  </a:lnTo>
                  <a:lnTo>
                    <a:pt x="4" y="194"/>
                  </a:lnTo>
                  <a:lnTo>
                    <a:pt x="6" y="198"/>
                  </a:lnTo>
                  <a:lnTo>
                    <a:pt x="6" y="200"/>
                  </a:lnTo>
                  <a:lnTo>
                    <a:pt x="4" y="200"/>
                  </a:lnTo>
                  <a:lnTo>
                    <a:pt x="6" y="200"/>
                  </a:lnTo>
                  <a:lnTo>
                    <a:pt x="10" y="198"/>
                  </a:lnTo>
                  <a:lnTo>
                    <a:pt x="12" y="198"/>
                  </a:lnTo>
                  <a:lnTo>
                    <a:pt x="14" y="200"/>
                  </a:lnTo>
                  <a:lnTo>
                    <a:pt x="16" y="202"/>
                  </a:lnTo>
                  <a:lnTo>
                    <a:pt x="18" y="204"/>
                  </a:lnTo>
                  <a:lnTo>
                    <a:pt x="22" y="204"/>
                  </a:lnTo>
                  <a:lnTo>
                    <a:pt x="26" y="206"/>
                  </a:lnTo>
                  <a:lnTo>
                    <a:pt x="30" y="206"/>
                  </a:lnTo>
                  <a:lnTo>
                    <a:pt x="34" y="204"/>
                  </a:lnTo>
                  <a:lnTo>
                    <a:pt x="36" y="202"/>
                  </a:lnTo>
                  <a:lnTo>
                    <a:pt x="38" y="200"/>
                  </a:lnTo>
                  <a:lnTo>
                    <a:pt x="42" y="198"/>
                  </a:lnTo>
                  <a:lnTo>
                    <a:pt x="42" y="196"/>
                  </a:lnTo>
                  <a:lnTo>
                    <a:pt x="42" y="222"/>
                  </a:lnTo>
                  <a:lnTo>
                    <a:pt x="42" y="224"/>
                  </a:lnTo>
                  <a:lnTo>
                    <a:pt x="44" y="224"/>
                  </a:lnTo>
                  <a:lnTo>
                    <a:pt x="48" y="226"/>
                  </a:lnTo>
                  <a:lnTo>
                    <a:pt x="50" y="226"/>
                  </a:lnTo>
                  <a:lnTo>
                    <a:pt x="54" y="226"/>
                  </a:lnTo>
                  <a:lnTo>
                    <a:pt x="58" y="226"/>
                  </a:lnTo>
                  <a:lnTo>
                    <a:pt x="64" y="226"/>
                  </a:lnTo>
                  <a:lnTo>
                    <a:pt x="70" y="226"/>
                  </a:lnTo>
                  <a:lnTo>
                    <a:pt x="74" y="224"/>
                  </a:lnTo>
                  <a:lnTo>
                    <a:pt x="78" y="224"/>
                  </a:lnTo>
                  <a:lnTo>
                    <a:pt x="80" y="222"/>
                  </a:lnTo>
                  <a:lnTo>
                    <a:pt x="84" y="218"/>
                  </a:lnTo>
                  <a:lnTo>
                    <a:pt x="86" y="216"/>
                  </a:lnTo>
                  <a:lnTo>
                    <a:pt x="86" y="214"/>
                  </a:lnTo>
                  <a:lnTo>
                    <a:pt x="90" y="212"/>
                  </a:lnTo>
                  <a:lnTo>
                    <a:pt x="94" y="210"/>
                  </a:lnTo>
                  <a:lnTo>
                    <a:pt x="96" y="210"/>
                  </a:lnTo>
                  <a:lnTo>
                    <a:pt x="100" y="212"/>
                  </a:lnTo>
                  <a:lnTo>
                    <a:pt x="102" y="212"/>
                  </a:lnTo>
                  <a:lnTo>
                    <a:pt x="104" y="210"/>
                  </a:lnTo>
                  <a:lnTo>
                    <a:pt x="106" y="208"/>
                  </a:lnTo>
                  <a:lnTo>
                    <a:pt x="108" y="206"/>
                  </a:lnTo>
                  <a:lnTo>
                    <a:pt x="110" y="206"/>
                  </a:lnTo>
                  <a:lnTo>
                    <a:pt x="112" y="206"/>
                  </a:lnTo>
                  <a:lnTo>
                    <a:pt x="112" y="208"/>
                  </a:lnTo>
                  <a:lnTo>
                    <a:pt x="112" y="212"/>
                  </a:lnTo>
                  <a:lnTo>
                    <a:pt x="112" y="216"/>
                  </a:lnTo>
                  <a:lnTo>
                    <a:pt x="112" y="226"/>
                  </a:lnTo>
                  <a:lnTo>
                    <a:pt x="114" y="238"/>
                  </a:lnTo>
                  <a:lnTo>
                    <a:pt x="124" y="248"/>
                  </a:lnTo>
                  <a:lnTo>
                    <a:pt x="136" y="252"/>
                  </a:lnTo>
                  <a:lnTo>
                    <a:pt x="146" y="250"/>
                  </a:lnTo>
                  <a:lnTo>
                    <a:pt x="148" y="252"/>
                  </a:lnTo>
                  <a:lnTo>
                    <a:pt x="148" y="254"/>
                  </a:lnTo>
                  <a:lnTo>
                    <a:pt x="150" y="258"/>
                  </a:lnTo>
                  <a:lnTo>
                    <a:pt x="152" y="262"/>
                  </a:lnTo>
                  <a:lnTo>
                    <a:pt x="156" y="266"/>
                  </a:lnTo>
                  <a:lnTo>
                    <a:pt x="162" y="268"/>
                  </a:lnTo>
                  <a:lnTo>
                    <a:pt x="164" y="268"/>
                  </a:lnTo>
                  <a:lnTo>
                    <a:pt x="166" y="272"/>
                  </a:lnTo>
                  <a:lnTo>
                    <a:pt x="170" y="274"/>
                  </a:lnTo>
                  <a:lnTo>
                    <a:pt x="174" y="278"/>
                  </a:lnTo>
                  <a:lnTo>
                    <a:pt x="178" y="284"/>
                  </a:lnTo>
                  <a:lnTo>
                    <a:pt x="182" y="288"/>
                  </a:lnTo>
                  <a:lnTo>
                    <a:pt x="182" y="294"/>
                  </a:lnTo>
                  <a:lnTo>
                    <a:pt x="206" y="296"/>
                  </a:lnTo>
                  <a:lnTo>
                    <a:pt x="206" y="298"/>
                  </a:lnTo>
                  <a:lnTo>
                    <a:pt x="204" y="300"/>
                  </a:lnTo>
                  <a:lnTo>
                    <a:pt x="204" y="304"/>
                  </a:lnTo>
                  <a:lnTo>
                    <a:pt x="204" y="308"/>
                  </a:lnTo>
                  <a:lnTo>
                    <a:pt x="206" y="310"/>
                  </a:lnTo>
                  <a:lnTo>
                    <a:pt x="208" y="312"/>
                  </a:lnTo>
                  <a:lnTo>
                    <a:pt x="210" y="312"/>
                  </a:lnTo>
                  <a:lnTo>
                    <a:pt x="212" y="314"/>
                  </a:lnTo>
                  <a:lnTo>
                    <a:pt x="214" y="318"/>
                  </a:lnTo>
                  <a:lnTo>
                    <a:pt x="214" y="322"/>
                  </a:lnTo>
                  <a:lnTo>
                    <a:pt x="214" y="326"/>
                  </a:lnTo>
                  <a:lnTo>
                    <a:pt x="214" y="338"/>
                  </a:lnTo>
                  <a:lnTo>
                    <a:pt x="214" y="350"/>
                  </a:lnTo>
                  <a:lnTo>
                    <a:pt x="214" y="362"/>
                  </a:lnTo>
                  <a:lnTo>
                    <a:pt x="210" y="368"/>
                  </a:lnTo>
                  <a:lnTo>
                    <a:pt x="212" y="368"/>
                  </a:lnTo>
                  <a:lnTo>
                    <a:pt x="212" y="370"/>
                  </a:lnTo>
                  <a:lnTo>
                    <a:pt x="214" y="372"/>
                  </a:lnTo>
                  <a:lnTo>
                    <a:pt x="214" y="374"/>
                  </a:lnTo>
                  <a:lnTo>
                    <a:pt x="214" y="380"/>
                  </a:lnTo>
                  <a:lnTo>
                    <a:pt x="216" y="384"/>
                  </a:lnTo>
                  <a:lnTo>
                    <a:pt x="216" y="396"/>
                  </a:lnTo>
                  <a:lnTo>
                    <a:pt x="218" y="408"/>
                  </a:lnTo>
                  <a:lnTo>
                    <a:pt x="218" y="416"/>
                  </a:lnTo>
                  <a:lnTo>
                    <a:pt x="220" y="416"/>
                  </a:lnTo>
                  <a:lnTo>
                    <a:pt x="220" y="418"/>
                  </a:lnTo>
                  <a:lnTo>
                    <a:pt x="222" y="420"/>
                  </a:lnTo>
                  <a:lnTo>
                    <a:pt x="226" y="420"/>
                  </a:lnTo>
                  <a:lnTo>
                    <a:pt x="236" y="424"/>
                  </a:lnTo>
                  <a:lnTo>
                    <a:pt x="238" y="422"/>
                  </a:lnTo>
                  <a:lnTo>
                    <a:pt x="240" y="422"/>
                  </a:lnTo>
                  <a:lnTo>
                    <a:pt x="242" y="422"/>
                  </a:lnTo>
                  <a:lnTo>
                    <a:pt x="244" y="422"/>
                  </a:lnTo>
                  <a:lnTo>
                    <a:pt x="246" y="422"/>
                  </a:lnTo>
                  <a:lnTo>
                    <a:pt x="248" y="424"/>
                  </a:lnTo>
                  <a:lnTo>
                    <a:pt x="250" y="428"/>
                  </a:lnTo>
                  <a:lnTo>
                    <a:pt x="252" y="432"/>
                  </a:lnTo>
                  <a:lnTo>
                    <a:pt x="254" y="436"/>
                  </a:lnTo>
                  <a:lnTo>
                    <a:pt x="256" y="442"/>
                  </a:lnTo>
                  <a:lnTo>
                    <a:pt x="256" y="446"/>
                  </a:lnTo>
                  <a:lnTo>
                    <a:pt x="256" y="448"/>
                  </a:lnTo>
                  <a:lnTo>
                    <a:pt x="260" y="450"/>
                  </a:lnTo>
                  <a:lnTo>
                    <a:pt x="264" y="450"/>
                  </a:lnTo>
                  <a:lnTo>
                    <a:pt x="266" y="452"/>
                  </a:lnTo>
                  <a:lnTo>
                    <a:pt x="268" y="452"/>
                  </a:lnTo>
                  <a:lnTo>
                    <a:pt x="270" y="454"/>
                  </a:lnTo>
                  <a:lnTo>
                    <a:pt x="270" y="458"/>
                  </a:lnTo>
                  <a:lnTo>
                    <a:pt x="270" y="462"/>
                  </a:lnTo>
                  <a:lnTo>
                    <a:pt x="270" y="466"/>
                  </a:lnTo>
                  <a:lnTo>
                    <a:pt x="266" y="472"/>
                  </a:lnTo>
                  <a:lnTo>
                    <a:pt x="264" y="474"/>
                  </a:lnTo>
                  <a:lnTo>
                    <a:pt x="258" y="480"/>
                  </a:lnTo>
                  <a:lnTo>
                    <a:pt x="248" y="488"/>
                  </a:lnTo>
                  <a:lnTo>
                    <a:pt x="240" y="494"/>
                  </a:lnTo>
                  <a:lnTo>
                    <a:pt x="234" y="500"/>
                  </a:lnTo>
                  <a:lnTo>
                    <a:pt x="232" y="500"/>
                  </a:lnTo>
                  <a:lnTo>
                    <a:pt x="230" y="502"/>
                  </a:lnTo>
                  <a:lnTo>
                    <a:pt x="228" y="506"/>
                  </a:lnTo>
                  <a:lnTo>
                    <a:pt x="224" y="510"/>
                  </a:lnTo>
                  <a:lnTo>
                    <a:pt x="220" y="514"/>
                  </a:lnTo>
                  <a:lnTo>
                    <a:pt x="218" y="518"/>
                  </a:lnTo>
                  <a:lnTo>
                    <a:pt x="216" y="522"/>
                  </a:lnTo>
                  <a:lnTo>
                    <a:pt x="216" y="524"/>
                  </a:lnTo>
                  <a:lnTo>
                    <a:pt x="218" y="524"/>
                  </a:lnTo>
                  <a:lnTo>
                    <a:pt x="220" y="522"/>
                  </a:lnTo>
                  <a:lnTo>
                    <a:pt x="224" y="524"/>
                  </a:lnTo>
                  <a:lnTo>
                    <a:pt x="226" y="526"/>
                  </a:lnTo>
                  <a:lnTo>
                    <a:pt x="230" y="530"/>
                  </a:lnTo>
                  <a:lnTo>
                    <a:pt x="240" y="538"/>
                  </a:lnTo>
                  <a:lnTo>
                    <a:pt x="240" y="540"/>
                  </a:lnTo>
                  <a:lnTo>
                    <a:pt x="244" y="540"/>
                  </a:lnTo>
                  <a:lnTo>
                    <a:pt x="248" y="542"/>
                  </a:lnTo>
                  <a:lnTo>
                    <a:pt x="254" y="544"/>
                  </a:lnTo>
                  <a:lnTo>
                    <a:pt x="258" y="546"/>
                  </a:lnTo>
                  <a:lnTo>
                    <a:pt x="262" y="548"/>
                  </a:lnTo>
                  <a:lnTo>
                    <a:pt x="264" y="552"/>
                  </a:lnTo>
                  <a:lnTo>
                    <a:pt x="278" y="568"/>
                  </a:lnTo>
                  <a:lnTo>
                    <a:pt x="282" y="572"/>
                  </a:lnTo>
                  <a:lnTo>
                    <a:pt x="290" y="56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1" name="Freeform 332">
              <a:extLst>
                <a:ext uri="{FF2B5EF4-FFF2-40B4-BE49-F238E27FC236}">
                  <a16:creationId xmlns:a16="http://schemas.microsoft.com/office/drawing/2014/main" xmlns="" id="{EAA4F42D-8843-4460-80FA-FC67E98FE209}"/>
                </a:ext>
              </a:extLst>
            </p:cNvPr>
            <p:cNvSpPr>
              <a:spLocks/>
            </p:cNvSpPr>
            <p:nvPr/>
          </p:nvSpPr>
          <p:spPr bwMode="gray">
            <a:xfrm>
              <a:off x="4479" y="3354"/>
              <a:ext cx="150" cy="756"/>
            </a:xfrm>
            <a:custGeom>
              <a:avLst/>
              <a:gdLst>
                <a:gd name="T0" fmla="*/ 130 w 150"/>
                <a:gd name="T1" fmla="*/ 742 h 756"/>
                <a:gd name="T2" fmla="*/ 102 w 150"/>
                <a:gd name="T3" fmla="*/ 748 h 756"/>
                <a:gd name="T4" fmla="*/ 92 w 150"/>
                <a:gd name="T5" fmla="*/ 748 h 756"/>
                <a:gd name="T6" fmla="*/ 54 w 150"/>
                <a:gd name="T7" fmla="*/ 716 h 756"/>
                <a:gd name="T8" fmla="*/ 70 w 150"/>
                <a:gd name="T9" fmla="*/ 688 h 756"/>
                <a:gd name="T10" fmla="*/ 58 w 150"/>
                <a:gd name="T11" fmla="*/ 678 h 756"/>
                <a:gd name="T12" fmla="*/ 42 w 150"/>
                <a:gd name="T13" fmla="*/ 678 h 756"/>
                <a:gd name="T14" fmla="*/ 34 w 150"/>
                <a:gd name="T15" fmla="*/ 686 h 756"/>
                <a:gd name="T16" fmla="*/ 0 w 150"/>
                <a:gd name="T17" fmla="*/ 622 h 756"/>
                <a:gd name="T18" fmla="*/ 8 w 150"/>
                <a:gd name="T19" fmla="*/ 540 h 756"/>
                <a:gd name="T20" fmla="*/ 30 w 150"/>
                <a:gd name="T21" fmla="*/ 452 h 756"/>
                <a:gd name="T22" fmla="*/ 28 w 150"/>
                <a:gd name="T23" fmla="*/ 398 h 756"/>
                <a:gd name="T24" fmla="*/ 48 w 150"/>
                <a:gd name="T25" fmla="*/ 368 h 756"/>
                <a:gd name="T26" fmla="*/ 46 w 150"/>
                <a:gd name="T27" fmla="*/ 336 h 756"/>
                <a:gd name="T28" fmla="*/ 38 w 150"/>
                <a:gd name="T29" fmla="*/ 352 h 756"/>
                <a:gd name="T30" fmla="*/ 36 w 150"/>
                <a:gd name="T31" fmla="*/ 372 h 756"/>
                <a:gd name="T32" fmla="*/ 30 w 150"/>
                <a:gd name="T33" fmla="*/ 380 h 756"/>
                <a:gd name="T34" fmla="*/ 50 w 150"/>
                <a:gd name="T35" fmla="*/ 260 h 756"/>
                <a:gd name="T36" fmla="*/ 56 w 150"/>
                <a:gd name="T37" fmla="*/ 214 h 756"/>
                <a:gd name="T38" fmla="*/ 66 w 150"/>
                <a:gd name="T39" fmla="*/ 184 h 756"/>
                <a:gd name="T40" fmla="*/ 66 w 150"/>
                <a:gd name="T41" fmla="*/ 166 h 756"/>
                <a:gd name="T42" fmla="*/ 68 w 150"/>
                <a:gd name="T43" fmla="*/ 150 h 756"/>
                <a:gd name="T44" fmla="*/ 70 w 150"/>
                <a:gd name="T45" fmla="*/ 134 h 756"/>
                <a:gd name="T46" fmla="*/ 68 w 150"/>
                <a:gd name="T47" fmla="*/ 110 h 756"/>
                <a:gd name="T48" fmla="*/ 72 w 150"/>
                <a:gd name="T49" fmla="*/ 88 h 756"/>
                <a:gd name="T50" fmla="*/ 64 w 150"/>
                <a:gd name="T51" fmla="*/ 30 h 756"/>
                <a:gd name="T52" fmla="*/ 46 w 150"/>
                <a:gd name="T53" fmla="*/ 10 h 756"/>
                <a:gd name="T54" fmla="*/ 60 w 150"/>
                <a:gd name="T55" fmla="*/ 6 h 756"/>
                <a:gd name="T56" fmla="*/ 74 w 150"/>
                <a:gd name="T57" fmla="*/ 8 h 756"/>
                <a:gd name="T58" fmla="*/ 100 w 150"/>
                <a:gd name="T59" fmla="*/ 46 h 756"/>
                <a:gd name="T60" fmla="*/ 110 w 150"/>
                <a:gd name="T61" fmla="*/ 106 h 756"/>
                <a:gd name="T62" fmla="*/ 116 w 150"/>
                <a:gd name="T63" fmla="*/ 108 h 756"/>
                <a:gd name="T64" fmla="*/ 118 w 150"/>
                <a:gd name="T65" fmla="*/ 116 h 756"/>
                <a:gd name="T66" fmla="*/ 114 w 150"/>
                <a:gd name="T67" fmla="*/ 126 h 756"/>
                <a:gd name="T68" fmla="*/ 104 w 150"/>
                <a:gd name="T69" fmla="*/ 146 h 756"/>
                <a:gd name="T70" fmla="*/ 88 w 150"/>
                <a:gd name="T71" fmla="*/ 178 h 756"/>
                <a:gd name="T72" fmla="*/ 82 w 150"/>
                <a:gd name="T73" fmla="*/ 214 h 756"/>
                <a:gd name="T74" fmla="*/ 80 w 150"/>
                <a:gd name="T75" fmla="*/ 326 h 756"/>
                <a:gd name="T76" fmla="*/ 68 w 150"/>
                <a:gd name="T77" fmla="*/ 344 h 756"/>
                <a:gd name="T78" fmla="*/ 58 w 150"/>
                <a:gd name="T79" fmla="*/ 370 h 756"/>
                <a:gd name="T80" fmla="*/ 60 w 150"/>
                <a:gd name="T81" fmla="*/ 398 h 756"/>
                <a:gd name="T82" fmla="*/ 56 w 150"/>
                <a:gd name="T83" fmla="*/ 420 h 756"/>
                <a:gd name="T84" fmla="*/ 56 w 150"/>
                <a:gd name="T85" fmla="*/ 458 h 756"/>
                <a:gd name="T86" fmla="*/ 54 w 150"/>
                <a:gd name="T87" fmla="*/ 470 h 756"/>
                <a:gd name="T88" fmla="*/ 58 w 150"/>
                <a:gd name="T89" fmla="*/ 478 h 756"/>
                <a:gd name="T90" fmla="*/ 56 w 150"/>
                <a:gd name="T91" fmla="*/ 516 h 756"/>
                <a:gd name="T92" fmla="*/ 46 w 150"/>
                <a:gd name="T93" fmla="*/ 526 h 756"/>
                <a:gd name="T94" fmla="*/ 38 w 150"/>
                <a:gd name="T95" fmla="*/ 554 h 756"/>
                <a:gd name="T96" fmla="*/ 38 w 150"/>
                <a:gd name="T97" fmla="*/ 618 h 756"/>
                <a:gd name="T98" fmla="*/ 38 w 150"/>
                <a:gd name="T99" fmla="*/ 642 h 756"/>
                <a:gd name="T100" fmla="*/ 90 w 150"/>
                <a:gd name="T101" fmla="*/ 658 h 756"/>
                <a:gd name="T102" fmla="*/ 92 w 150"/>
                <a:gd name="T103" fmla="*/ 676 h 756"/>
                <a:gd name="T104" fmla="*/ 150 w 150"/>
                <a:gd name="T105" fmla="*/ 748 h 7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0"/>
                <a:gd name="T160" fmla="*/ 0 h 756"/>
                <a:gd name="T161" fmla="*/ 150 w 150"/>
                <a:gd name="T162" fmla="*/ 756 h 7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0" h="756">
                  <a:moveTo>
                    <a:pt x="150" y="748"/>
                  </a:moveTo>
                  <a:lnTo>
                    <a:pt x="144" y="752"/>
                  </a:lnTo>
                  <a:lnTo>
                    <a:pt x="136" y="748"/>
                  </a:lnTo>
                  <a:lnTo>
                    <a:pt x="130" y="742"/>
                  </a:lnTo>
                  <a:lnTo>
                    <a:pt x="122" y="744"/>
                  </a:lnTo>
                  <a:lnTo>
                    <a:pt x="112" y="750"/>
                  </a:lnTo>
                  <a:lnTo>
                    <a:pt x="106" y="756"/>
                  </a:lnTo>
                  <a:lnTo>
                    <a:pt x="102" y="748"/>
                  </a:lnTo>
                  <a:lnTo>
                    <a:pt x="104" y="738"/>
                  </a:lnTo>
                  <a:lnTo>
                    <a:pt x="102" y="732"/>
                  </a:lnTo>
                  <a:lnTo>
                    <a:pt x="92" y="736"/>
                  </a:lnTo>
                  <a:lnTo>
                    <a:pt x="92" y="748"/>
                  </a:lnTo>
                  <a:lnTo>
                    <a:pt x="76" y="748"/>
                  </a:lnTo>
                  <a:lnTo>
                    <a:pt x="70" y="728"/>
                  </a:lnTo>
                  <a:lnTo>
                    <a:pt x="54" y="730"/>
                  </a:lnTo>
                  <a:lnTo>
                    <a:pt x="54" y="716"/>
                  </a:lnTo>
                  <a:lnTo>
                    <a:pt x="66" y="712"/>
                  </a:lnTo>
                  <a:lnTo>
                    <a:pt x="72" y="694"/>
                  </a:lnTo>
                  <a:lnTo>
                    <a:pt x="72" y="690"/>
                  </a:lnTo>
                  <a:lnTo>
                    <a:pt x="70" y="688"/>
                  </a:lnTo>
                  <a:lnTo>
                    <a:pt x="66" y="684"/>
                  </a:lnTo>
                  <a:lnTo>
                    <a:pt x="62" y="682"/>
                  </a:lnTo>
                  <a:lnTo>
                    <a:pt x="60" y="680"/>
                  </a:lnTo>
                  <a:lnTo>
                    <a:pt x="58" y="678"/>
                  </a:lnTo>
                  <a:lnTo>
                    <a:pt x="56" y="676"/>
                  </a:lnTo>
                  <a:lnTo>
                    <a:pt x="50" y="676"/>
                  </a:lnTo>
                  <a:lnTo>
                    <a:pt x="46" y="676"/>
                  </a:lnTo>
                  <a:lnTo>
                    <a:pt x="42" y="678"/>
                  </a:lnTo>
                  <a:lnTo>
                    <a:pt x="38" y="680"/>
                  </a:lnTo>
                  <a:lnTo>
                    <a:pt x="36" y="682"/>
                  </a:lnTo>
                  <a:lnTo>
                    <a:pt x="34" y="684"/>
                  </a:lnTo>
                  <a:lnTo>
                    <a:pt x="34" y="686"/>
                  </a:lnTo>
                  <a:lnTo>
                    <a:pt x="2" y="654"/>
                  </a:lnTo>
                  <a:lnTo>
                    <a:pt x="0" y="642"/>
                  </a:lnTo>
                  <a:lnTo>
                    <a:pt x="0" y="622"/>
                  </a:lnTo>
                  <a:lnTo>
                    <a:pt x="0" y="600"/>
                  </a:lnTo>
                  <a:lnTo>
                    <a:pt x="4" y="576"/>
                  </a:lnTo>
                  <a:lnTo>
                    <a:pt x="6" y="554"/>
                  </a:lnTo>
                  <a:lnTo>
                    <a:pt x="8" y="540"/>
                  </a:lnTo>
                  <a:lnTo>
                    <a:pt x="8" y="534"/>
                  </a:lnTo>
                  <a:lnTo>
                    <a:pt x="26" y="510"/>
                  </a:lnTo>
                  <a:lnTo>
                    <a:pt x="30" y="484"/>
                  </a:lnTo>
                  <a:lnTo>
                    <a:pt x="30" y="452"/>
                  </a:lnTo>
                  <a:lnTo>
                    <a:pt x="16" y="432"/>
                  </a:lnTo>
                  <a:lnTo>
                    <a:pt x="34" y="414"/>
                  </a:lnTo>
                  <a:lnTo>
                    <a:pt x="36" y="398"/>
                  </a:lnTo>
                  <a:lnTo>
                    <a:pt x="28" y="398"/>
                  </a:lnTo>
                  <a:lnTo>
                    <a:pt x="32" y="388"/>
                  </a:lnTo>
                  <a:lnTo>
                    <a:pt x="38" y="388"/>
                  </a:lnTo>
                  <a:lnTo>
                    <a:pt x="46" y="384"/>
                  </a:lnTo>
                  <a:lnTo>
                    <a:pt x="48" y="368"/>
                  </a:lnTo>
                  <a:lnTo>
                    <a:pt x="48" y="358"/>
                  </a:lnTo>
                  <a:lnTo>
                    <a:pt x="50" y="348"/>
                  </a:lnTo>
                  <a:lnTo>
                    <a:pt x="54" y="332"/>
                  </a:lnTo>
                  <a:lnTo>
                    <a:pt x="46" y="336"/>
                  </a:lnTo>
                  <a:lnTo>
                    <a:pt x="42" y="344"/>
                  </a:lnTo>
                  <a:lnTo>
                    <a:pt x="40" y="346"/>
                  </a:lnTo>
                  <a:lnTo>
                    <a:pt x="40" y="348"/>
                  </a:lnTo>
                  <a:lnTo>
                    <a:pt x="38" y="352"/>
                  </a:lnTo>
                  <a:lnTo>
                    <a:pt x="38" y="356"/>
                  </a:lnTo>
                  <a:lnTo>
                    <a:pt x="38" y="362"/>
                  </a:lnTo>
                  <a:lnTo>
                    <a:pt x="38" y="368"/>
                  </a:lnTo>
                  <a:lnTo>
                    <a:pt x="36" y="372"/>
                  </a:lnTo>
                  <a:lnTo>
                    <a:pt x="34" y="376"/>
                  </a:lnTo>
                  <a:lnTo>
                    <a:pt x="32" y="378"/>
                  </a:lnTo>
                  <a:lnTo>
                    <a:pt x="30" y="378"/>
                  </a:lnTo>
                  <a:lnTo>
                    <a:pt x="30" y="380"/>
                  </a:lnTo>
                  <a:lnTo>
                    <a:pt x="28" y="352"/>
                  </a:lnTo>
                  <a:lnTo>
                    <a:pt x="40" y="314"/>
                  </a:lnTo>
                  <a:lnTo>
                    <a:pt x="46" y="282"/>
                  </a:lnTo>
                  <a:lnTo>
                    <a:pt x="50" y="260"/>
                  </a:lnTo>
                  <a:lnTo>
                    <a:pt x="50" y="244"/>
                  </a:lnTo>
                  <a:lnTo>
                    <a:pt x="50" y="240"/>
                  </a:lnTo>
                  <a:lnTo>
                    <a:pt x="50" y="228"/>
                  </a:lnTo>
                  <a:lnTo>
                    <a:pt x="56" y="214"/>
                  </a:lnTo>
                  <a:lnTo>
                    <a:pt x="60" y="200"/>
                  </a:lnTo>
                  <a:lnTo>
                    <a:pt x="64" y="190"/>
                  </a:lnTo>
                  <a:lnTo>
                    <a:pt x="66" y="186"/>
                  </a:lnTo>
                  <a:lnTo>
                    <a:pt x="66" y="184"/>
                  </a:lnTo>
                  <a:lnTo>
                    <a:pt x="66" y="182"/>
                  </a:lnTo>
                  <a:lnTo>
                    <a:pt x="66" y="176"/>
                  </a:lnTo>
                  <a:lnTo>
                    <a:pt x="66" y="172"/>
                  </a:lnTo>
                  <a:lnTo>
                    <a:pt x="66" y="166"/>
                  </a:lnTo>
                  <a:lnTo>
                    <a:pt x="66" y="164"/>
                  </a:lnTo>
                  <a:lnTo>
                    <a:pt x="68" y="160"/>
                  </a:lnTo>
                  <a:lnTo>
                    <a:pt x="68" y="154"/>
                  </a:lnTo>
                  <a:lnTo>
                    <a:pt x="68" y="150"/>
                  </a:lnTo>
                  <a:lnTo>
                    <a:pt x="70" y="146"/>
                  </a:lnTo>
                  <a:lnTo>
                    <a:pt x="70" y="142"/>
                  </a:lnTo>
                  <a:lnTo>
                    <a:pt x="70" y="140"/>
                  </a:lnTo>
                  <a:lnTo>
                    <a:pt x="70" y="134"/>
                  </a:lnTo>
                  <a:lnTo>
                    <a:pt x="70" y="128"/>
                  </a:lnTo>
                  <a:lnTo>
                    <a:pt x="70" y="122"/>
                  </a:lnTo>
                  <a:lnTo>
                    <a:pt x="70" y="116"/>
                  </a:lnTo>
                  <a:lnTo>
                    <a:pt x="68" y="110"/>
                  </a:lnTo>
                  <a:lnTo>
                    <a:pt x="70" y="106"/>
                  </a:lnTo>
                  <a:lnTo>
                    <a:pt x="70" y="100"/>
                  </a:lnTo>
                  <a:lnTo>
                    <a:pt x="72" y="96"/>
                  </a:lnTo>
                  <a:lnTo>
                    <a:pt x="72" y="88"/>
                  </a:lnTo>
                  <a:lnTo>
                    <a:pt x="74" y="74"/>
                  </a:lnTo>
                  <a:lnTo>
                    <a:pt x="72" y="56"/>
                  </a:lnTo>
                  <a:lnTo>
                    <a:pt x="68" y="36"/>
                  </a:lnTo>
                  <a:lnTo>
                    <a:pt x="64" y="30"/>
                  </a:lnTo>
                  <a:lnTo>
                    <a:pt x="60" y="22"/>
                  </a:lnTo>
                  <a:lnTo>
                    <a:pt x="54" y="16"/>
                  </a:lnTo>
                  <a:lnTo>
                    <a:pt x="48" y="12"/>
                  </a:lnTo>
                  <a:lnTo>
                    <a:pt x="46" y="10"/>
                  </a:lnTo>
                  <a:lnTo>
                    <a:pt x="50" y="8"/>
                  </a:lnTo>
                  <a:lnTo>
                    <a:pt x="54" y="8"/>
                  </a:lnTo>
                  <a:lnTo>
                    <a:pt x="60" y="6"/>
                  </a:lnTo>
                  <a:lnTo>
                    <a:pt x="66" y="2"/>
                  </a:lnTo>
                  <a:lnTo>
                    <a:pt x="72" y="0"/>
                  </a:lnTo>
                  <a:lnTo>
                    <a:pt x="72" y="2"/>
                  </a:lnTo>
                  <a:lnTo>
                    <a:pt x="74" y="8"/>
                  </a:lnTo>
                  <a:lnTo>
                    <a:pt x="80" y="18"/>
                  </a:lnTo>
                  <a:lnTo>
                    <a:pt x="90" y="34"/>
                  </a:lnTo>
                  <a:lnTo>
                    <a:pt x="98" y="46"/>
                  </a:lnTo>
                  <a:lnTo>
                    <a:pt x="100" y="46"/>
                  </a:lnTo>
                  <a:lnTo>
                    <a:pt x="100" y="48"/>
                  </a:lnTo>
                  <a:lnTo>
                    <a:pt x="102" y="52"/>
                  </a:lnTo>
                  <a:lnTo>
                    <a:pt x="102" y="60"/>
                  </a:lnTo>
                  <a:lnTo>
                    <a:pt x="110" y="106"/>
                  </a:lnTo>
                  <a:lnTo>
                    <a:pt x="112" y="106"/>
                  </a:lnTo>
                  <a:lnTo>
                    <a:pt x="114" y="108"/>
                  </a:lnTo>
                  <a:lnTo>
                    <a:pt x="116" y="108"/>
                  </a:lnTo>
                  <a:lnTo>
                    <a:pt x="118" y="106"/>
                  </a:lnTo>
                  <a:lnTo>
                    <a:pt x="118" y="108"/>
                  </a:lnTo>
                  <a:lnTo>
                    <a:pt x="118" y="110"/>
                  </a:lnTo>
                  <a:lnTo>
                    <a:pt x="118" y="116"/>
                  </a:lnTo>
                  <a:lnTo>
                    <a:pt x="118" y="120"/>
                  </a:lnTo>
                  <a:lnTo>
                    <a:pt x="118" y="124"/>
                  </a:lnTo>
                  <a:lnTo>
                    <a:pt x="116" y="124"/>
                  </a:lnTo>
                  <a:lnTo>
                    <a:pt x="114" y="126"/>
                  </a:lnTo>
                  <a:lnTo>
                    <a:pt x="112" y="128"/>
                  </a:lnTo>
                  <a:lnTo>
                    <a:pt x="108" y="132"/>
                  </a:lnTo>
                  <a:lnTo>
                    <a:pt x="106" y="138"/>
                  </a:lnTo>
                  <a:lnTo>
                    <a:pt x="104" y="146"/>
                  </a:lnTo>
                  <a:lnTo>
                    <a:pt x="102" y="150"/>
                  </a:lnTo>
                  <a:lnTo>
                    <a:pt x="98" y="158"/>
                  </a:lnTo>
                  <a:lnTo>
                    <a:pt x="92" y="168"/>
                  </a:lnTo>
                  <a:lnTo>
                    <a:pt x="88" y="178"/>
                  </a:lnTo>
                  <a:lnTo>
                    <a:pt x="86" y="186"/>
                  </a:lnTo>
                  <a:lnTo>
                    <a:pt x="84" y="192"/>
                  </a:lnTo>
                  <a:lnTo>
                    <a:pt x="84" y="200"/>
                  </a:lnTo>
                  <a:lnTo>
                    <a:pt x="82" y="214"/>
                  </a:lnTo>
                  <a:lnTo>
                    <a:pt x="84" y="232"/>
                  </a:lnTo>
                  <a:lnTo>
                    <a:pt x="82" y="322"/>
                  </a:lnTo>
                  <a:lnTo>
                    <a:pt x="82" y="324"/>
                  </a:lnTo>
                  <a:lnTo>
                    <a:pt x="80" y="326"/>
                  </a:lnTo>
                  <a:lnTo>
                    <a:pt x="76" y="330"/>
                  </a:lnTo>
                  <a:lnTo>
                    <a:pt x="74" y="334"/>
                  </a:lnTo>
                  <a:lnTo>
                    <a:pt x="70" y="338"/>
                  </a:lnTo>
                  <a:lnTo>
                    <a:pt x="68" y="344"/>
                  </a:lnTo>
                  <a:lnTo>
                    <a:pt x="66" y="348"/>
                  </a:lnTo>
                  <a:lnTo>
                    <a:pt x="64" y="350"/>
                  </a:lnTo>
                  <a:lnTo>
                    <a:pt x="60" y="368"/>
                  </a:lnTo>
                  <a:lnTo>
                    <a:pt x="58" y="370"/>
                  </a:lnTo>
                  <a:lnTo>
                    <a:pt x="58" y="372"/>
                  </a:lnTo>
                  <a:lnTo>
                    <a:pt x="60" y="380"/>
                  </a:lnTo>
                  <a:lnTo>
                    <a:pt x="58" y="390"/>
                  </a:lnTo>
                  <a:lnTo>
                    <a:pt x="60" y="398"/>
                  </a:lnTo>
                  <a:lnTo>
                    <a:pt x="58" y="410"/>
                  </a:lnTo>
                  <a:lnTo>
                    <a:pt x="54" y="412"/>
                  </a:lnTo>
                  <a:lnTo>
                    <a:pt x="54" y="420"/>
                  </a:lnTo>
                  <a:lnTo>
                    <a:pt x="56" y="420"/>
                  </a:lnTo>
                  <a:lnTo>
                    <a:pt x="56" y="424"/>
                  </a:lnTo>
                  <a:lnTo>
                    <a:pt x="56" y="436"/>
                  </a:lnTo>
                  <a:lnTo>
                    <a:pt x="56" y="448"/>
                  </a:lnTo>
                  <a:lnTo>
                    <a:pt x="56" y="458"/>
                  </a:lnTo>
                  <a:lnTo>
                    <a:pt x="56" y="462"/>
                  </a:lnTo>
                  <a:lnTo>
                    <a:pt x="54" y="466"/>
                  </a:lnTo>
                  <a:lnTo>
                    <a:pt x="54" y="468"/>
                  </a:lnTo>
                  <a:lnTo>
                    <a:pt x="54" y="470"/>
                  </a:lnTo>
                  <a:lnTo>
                    <a:pt x="54" y="472"/>
                  </a:lnTo>
                  <a:lnTo>
                    <a:pt x="56" y="474"/>
                  </a:lnTo>
                  <a:lnTo>
                    <a:pt x="56" y="476"/>
                  </a:lnTo>
                  <a:lnTo>
                    <a:pt x="58" y="478"/>
                  </a:lnTo>
                  <a:lnTo>
                    <a:pt x="58" y="484"/>
                  </a:lnTo>
                  <a:lnTo>
                    <a:pt x="58" y="496"/>
                  </a:lnTo>
                  <a:lnTo>
                    <a:pt x="58" y="508"/>
                  </a:lnTo>
                  <a:lnTo>
                    <a:pt x="56" y="516"/>
                  </a:lnTo>
                  <a:lnTo>
                    <a:pt x="56" y="518"/>
                  </a:lnTo>
                  <a:lnTo>
                    <a:pt x="52" y="520"/>
                  </a:lnTo>
                  <a:lnTo>
                    <a:pt x="50" y="522"/>
                  </a:lnTo>
                  <a:lnTo>
                    <a:pt x="46" y="526"/>
                  </a:lnTo>
                  <a:lnTo>
                    <a:pt x="42" y="530"/>
                  </a:lnTo>
                  <a:lnTo>
                    <a:pt x="40" y="534"/>
                  </a:lnTo>
                  <a:lnTo>
                    <a:pt x="38" y="540"/>
                  </a:lnTo>
                  <a:lnTo>
                    <a:pt x="38" y="554"/>
                  </a:lnTo>
                  <a:lnTo>
                    <a:pt x="38" y="574"/>
                  </a:lnTo>
                  <a:lnTo>
                    <a:pt x="38" y="594"/>
                  </a:lnTo>
                  <a:lnTo>
                    <a:pt x="38" y="612"/>
                  </a:lnTo>
                  <a:lnTo>
                    <a:pt x="38" y="618"/>
                  </a:lnTo>
                  <a:lnTo>
                    <a:pt x="36" y="620"/>
                  </a:lnTo>
                  <a:lnTo>
                    <a:pt x="36" y="624"/>
                  </a:lnTo>
                  <a:lnTo>
                    <a:pt x="38" y="630"/>
                  </a:lnTo>
                  <a:lnTo>
                    <a:pt x="38" y="642"/>
                  </a:lnTo>
                  <a:lnTo>
                    <a:pt x="50" y="656"/>
                  </a:lnTo>
                  <a:lnTo>
                    <a:pt x="88" y="656"/>
                  </a:lnTo>
                  <a:lnTo>
                    <a:pt x="90" y="656"/>
                  </a:lnTo>
                  <a:lnTo>
                    <a:pt x="90" y="658"/>
                  </a:lnTo>
                  <a:lnTo>
                    <a:pt x="90" y="660"/>
                  </a:lnTo>
                  <a:lnTo>
                    <a:pt x="90" y="662"/>
                  </a:lnTo>
                  <a:lnTo>
                    <a:pt x="90" y="668"/>
                  </a:lnTo>
                  <a:lnTo>
                    <a:pt x="92" y="676"/>
                  </a:lnTo>
                  <a:lnTo>
                    <a:pt x="92" y="700"/>
                  </a:lnTo>
                  <a:lnTo>
                    <a:pt x="96" y="726"/>
                  </a:lnTo>
                  <a:lnTo>
                    <a:pt x="136" y="728"/>
                  </a:lnTo>
                  <a:lnTo>
                    <a:pt x="150" y="74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2" name="Freeform 333">
              <a:extLst>
                <a:ext uri="{FF2B5EF4-FFF2-40B4-BE49-F238E27FC236}">
                  <a16:creationId xmlns:a16="http://schemas.microsoft.com/office/drawing/2014/main" xmlns="" id="{09AB6DA6-29D4-41F8-8FE1-18B35EBEDC41}"/>
                </a:ext>
              </a:extLst>
            </p:cNvPr>
            <p:cNvSpPr>
              <a:spLocks/>
            </p:cNvSpPr>
            <p:nvPr/>
          </p:nvSpPr>
          <p:spPr bwMode="gray">
            <a:xfrm>
              <a:off x="4659" y="3404"/>
              <a:ext cx="110" cy="126"/>
            </a:xfrm>
            <a:custGeom>
              <a:avLst/>
              <a:gdLst>
                <a:gd name="T0" fmla="*/ 110 w 110"/>
                <a:gd name="T1" fmla="*/ 94 h 126"/>
                <a:gd name="T2" fmla="*/ 108 w 110"/>
                <a:gd name="T3" fmla="*/ 84 h 126"/>
                <a:gd name="T4" fmla="*/ 104 w 110"/>
                <a:gd name="T5" fmla="*/ 76 h 126"/>
                <a:gd name="T6" fmla="*/ 102 w 110"/>
                <a:gd name="T7" fmla="*/ 72 h 126"/>
                <a:gd name="T8" fmla="*/ 98 w 110"/>
                <a:gd name="T9" fmla="*/ 70 h 126"/>
                <a:gd name="T10" fmla="*/ 92 w 110"/>
                <a:gd name="T11" fmla="*/ 70 h 126"/>
                <a:gd name="T12" fmla="*/ 90 w 110"/>
                <a:gd name="T13" fmla="*/ 72 h 126"/>
                <a:gd name="T14" fmla="*/ 76 w 110"/>
                <a:gd name="T15" fmla="*/ 68 h 126"/>
                <a:gd name="T16" fmla="*/ 72 w 110"/>
                <a:gd name="T17" fmla="*/ 64 h 126"/>
                <a:gd name="T18" fmla="*/ 72 w 110"/>
                <a:gd name="T19" fmla="*/ 54 h 126"/>
                <a:gd name="T20" fmla="*/ 68 w 110"/>
                <a:gd name="T21" fmla="*/ 32 h 126"/>
                <a:gd name="T22" fmla="*/ 68 w 110"/>
                <a:gd name="T23" fmla="*/ 24 h 126"/>
                <a:gd name="T24" fmla="*/ 68 w 110"/>
                <a:gd name="T25" fmla="*/ 18 h 126"/>
                <a:gd name="T26" fmla="*/ 68 w 110"/>
                <a:gd name="T27" fmla="*/ 18 h 126"/>
                <a:gd name="T28" fmla="*/ 64 w 110"/>
                <a:gd name="T29" fmla="*/ 16 h 126"/>
                <a:gd name="T30" fmla="*/ 56 w 110"/>
                <a:gd name="T31" fmla="*/ 8 h 126"/>
                <a:gd name="T32" fmla="*/ 46 w 110"/>
                <a:gd name="T33" fmla="*/ 2 h 126"/>
                <a:gd name="T34" fmla="*/ 36 w 110"/>
                <a:gd name="T35" fmla="*/ 0 h 126"/>
                <a:gd name="T36" fmla="*/ 30 w 110"/>
                <a:gd name="T37" fmla="*/ 4 h 126"/>
                <a:gd name="T38" fmla="*/ 18 w 110"/>
                <a:gd name="T39" fmla="*/ 10 h 126"/>
                <a:gd name="T40" fmla="*/ 8 w 110"/>
                <a:gd name="T41" fmla="*/ 24 h 126"/>
                <a:gd name="T42" fmla="*/ 6 w 110"/>
                <a:gd name="T43" fmla="*/ 28 h 126"/>
                <a:gd name="T44" fmla="*/ 2 w 110"/>
                <a:gd name="T45" fmla="*/ 38 h 126"/>
                <a:gd name="T46" fmla="*/ 0 w 110"/>
                <a:gd name="T47" fmla="*/ 52 h 126"/>
                <a:gd name="T48" fmla="*/ 2 w 110"/>
                <a:gd name="T49" fmla="*/ 56 h 126"/>
                <a:gd name="T50" fmla="*/ 10 w 110"/>
                <a:gd name="T51" fmla="*/ 60 h 126"/>
                <a:gd name="T52" fmla="*/ 32 w 110"/>
                <a:gd name="T53" fmla="*/ 72 h 126"/>
                <a:gd name="T54" fmla="*/ 50 w 110"/>
                <a:gd name="T55" fmla="*/ 126 h 126"/>
                <a:gd name="T56" fmla="*/ 102 w 110"/>
                <a:gd name="T57" fmla="*/ 124 h 126"/>
                <a:gd name="T58" fmla="*/ 104 w 110"/>
                <a:gd name="T59" fmla="*/ 116 h 126"/>
                <a:gd name="T60" fmla="*/ 106 w 110"/>
                <a:gd name="T61" fmla="*/ 110 h 126"/>
                <a:gd name="T62" fmla="*/ 106 w 110"/>
                <a:gd name="T63" fmla="*/ 104 h 126"/>
                <a:gd name="T64" fmla="*/ 108 w 110"/>
                <a:gd name="T65" fmla="*/ 9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0"/>
                <a:gd name="T100" fmla="*/ 0 h 126"/>
                <a:gd name="T101" fmla="*/ 110 w 110"/>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0" h="126">
                  <a:moveTo>
                    <a:pt x="108" y="96"/>
                  </a:moveTo>
                  <a:lnTo>
                    <a:pt x="110" y="94"/>
                  </a:lnTo>
                  <a:lnTo>
                    <a:pt x="108" y="90"/>
                  </a:lnTo>
                  <a:lnTo>
                    <a:pt x="108" y="84"/>
                  </a:lnTo>
                  <a:lnTo>
                    <a:pt x="106" y="80"/>
                  </a:lnTo>
                  <a:lnTo>
                    <a:pt x="104" y="76"/>
                  </a:lnTo>
                  <a:lnTo>
                    <a:pt x="102" y="72"/>
                  </a:lnTo>
                  <a:lnTo>
                    <a:pt x="100" y="70"/>
                  </a:lnTo>
                  <a:lnTo>
                    <a:pt x="98" y="70"/>
                  </a:lnTo>
                  <a:lnTo>
                    <a:pt x="94" y="70"/>
                  </a:lnTo>
                  <a:lnTo>
                    <a:pt x="92" y="70"/>
                  </a:lnTo>
                  <a:lnTo>
                    <a:pt x="90" y="70"/>
                  </a:lnTo>
                  <a:lnTo>
                    <a:pt x="90" y="72"/>
                  </a:lnTo>
                  <a:lnTo>
                    <a:pt x="78" y="68"/>
                  </a:lnTo>
                  <a:lnTo>
                    <a:pt x="76" y="68"/>
                  </a:lnTo>
                  <a:lnTo>
                    <a:pt x="74" y="66"/>
                  </a:lnTo>
                  <a:lnTo>
                    <a:pt x="72" y="64"/>
                  </a:lnTo>
                  <a:lnTo>
                    <a:pt x="72" y="54"/>
                  </a:lnTo>
                  <a:lnTo>
                    <a:pt x="70" y="42"/>
                  </a:lnTo>
                  <a:lnTo>
                    <a:pt x="68" y="32"/>
                  </a:lnTo>
                  <a:lnTo>
                    <a:pt x="68" y="28"/>
                  </a:lnTo>
                  <a:lnTo>
                    <a:pt x="68" y="24"/>
                  </a:lnTo>
                  <a:lnTo>
                    <a:pt x="68" y="20"/>
                  </a:lnTo>
                  <a:lnTo>
                    <a:pt x="68" y="18"/>
                  </a:lnTo>
                  <a:lnTo>
                    <a:pt x="66" y="18"/>
                  </a:lnTo>
                  <a:lnTo>
                    <a:pt x="64" y="16"/>
                  </a:lnTo>
                  <a:lnTo>
                    <a:pt x="60" y="12"/>
                  </a:lnTo>
                  <a:lnTo>
                    <a:pt x="56" y="8"/>
                  </a:lnTo>
                  <a:lnTo>
                    <a:pt x="52" y="6"/>
                  </a:lnTo>
                  <a:lnTo>
                    <a:pt x="46" y="2"/>
                  </a:lnTo>
                  <a:lnTo>
                    <a:pt x="42" y="2"/>
                  </a:lnTo>
                  <a:lnTo>
                    <a:pt x="36" y="0"/>
                  </a:lnTo>
                  <a:lnTo>
                    <a:pt x="34" y="2"/>
                  </a:lnTo>
                  <a:lnTo>
                    <a:pt x="30" y="4"/>
                  </a:lnTo>
                  <a:lnTo>
                    <a:pt x="24" y="6"/>
                  </a:lnTo>
                  <a:lnTo>
                    <a:pt x="18" y="10"/>
                  </a:lnTo>
                  <a:lnTo>
                    <a:pt x="12" y="16"/>
                  </a:lnTo>
                  <a:lnTo>
                    <a:pt x="8" y="24"/>
                  </a:lnTo>
                  <a:lnTo>
                    <a:pt x="6" y="24"/>
                  </a:lnTo>
                  <a:lnTo>
                    <a:pt x="6" y="28"/>
                  </a:lnTo>
                  <a:lnTo>
                    <a:pt x="4" y="32"/>
                  </a:lnTo>
                  <a:lnTo>
                    <a:pt x="2" y="38"/>
                  </a:lnTo>
                  <a:lnTo>
                    <a:pt x="0" y="46"/>
                  </a:lnTo>
                  <a:lnTo>
                    <a:pt x="0" y="52"/>
                  </a:lnTo>
                  <a:lnTo>
                    <a:pt x="0" y="54"/>
                  </a:lnTo>
                  <a:lnTo>
                    <a:pt x="2" y="56"/>
                  </a:lnTo>
                  <a:lnTo>
                    <a:pt x="6" y="58"/>
                  </a:lnTo>
                  <a:lnTo>
                    <a:pt x="10" y="60"/>
                  </a:lnTo>
                  <a:lnTo>
                    <a:pt x="26" y="66"/>
                  </a:lnTo>
                  <a:lnTo>
                    <a:pt x="32" y="72"/>
                  </a:lnTo>
                  <a:lnTo>
                    <a:pt x="66" y="90"/>
                  </a:lnTo>
                  <a:lnTo>
                    <a:pt x="50" y="126"/>
                  </a:lnTo>
                  <a:lnTo>
                    <a:pt x="102" y="126"/>
                  </a:lnTo>
                  <a:lnTo>
                    <a:pt x="102" y="124"/>
                  </a:lnTo>
                  <a:lnTo>
                    <a:pt x="102" y="120"/>
                  </a:lnTo>
                  <a:lnTo>
                    <a:pt x="104" y="116"/>
                  </a:lnTo>
                  <a:lnTo>
                    <a:pt x="106" y="112"/>
                  </a:lnTo>
                  <a:lnTo>
                    <a:pt x="106" y="110"/>
                  </a:lnTo>
                  <a:lnTo>
                    <a:pt x="106" y="108"/>
                  </a:lnTo>
                  <a:lnTo>
                    <a:pt x="106" y="104"/>
                  </a:lnTo>
                  <a:lnTo>
                    <a:pt x="108" y="98"/>
                  </a:lnTo>
                  <a:lnTo>
                    <a:pt x="108" y="9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3" name="Freeform 334">
              <a:extLst>
                <a:ext uri="{FF2B5EF4-FFF2-40B4-BE49-F238E27FC236}">
                  <a16:creationId xmlns:a16="http://schemas.microsoft.com/office/drawing/2014/main" xmlns="" id="{EC57D41C-FA93-4186-AB4F-5CF62162B404}"/>
                </a:ext>
              </a:extLst>
            </p:cNvPr>
            <p:cNvSpPr>
              <a:spLocks/>
            </p:cNvSpPr>
            <p:nvPr/>
          </p:nvSpPr>
          <p:spPr bwMode="gray">
            <a:xfrm>
              <a:off x="4335" y="2928"/>
              <a:ext cx="52" cy="70"/>
            </a:xfrm>
            <a:custGeom>
              <a:avLst/>
              <a:gdLst>
                <a:gd name="T0" fmla="*/ 50 w 52"/>
                <a:gd name="T1" fmla="*/ 64 h 70"/>
                <a:gd name="T2" fmla="*/ 46 w 52"/>
                <a:gd name="T3" fmla="*/ 60 h 70"/>
                <a:gd name="T4" fmla="*/ 44 w 52"/>
                <a:gd name="T5" fmla="*/ 54 h 70"/>
                <a:gd name="T6" fmla="*/ 46 w 52"/>
                <a:gd name="T7" fmla="*/ 46 h 70"/>
                <a:gd name="T8" fmla="*/ 48 w 52"/>
                <a:gd name="T9" fmla="*/ 42 h 70"/>
                <a:gd name="T10" fmla="*/ 48 w 52"/>
                <a:gd name="T11" fmla="*/ 36 h 70"/>
                <a:gd name="T12" fmla="*/ 48 w 52"/>
                <a:gd name="T13" fmla="*/ 32 h 70"/>
                <a:gd name="T14" fmla="*/ 50 w 52"/>
                <a:gd name="T15" fmla="*/ 20 h 70"/>
                <a:gd name="T16" fmla="*/ 52 w 52"/>
                <a:gd name="T17" fmla="*/ 10 h 70"/>
                <a:gd name="T18" fmla="*/ 52 w 52"/>
                <a:gd name="T19" fmla="*/ 6 h 70"/>
                <a:gd name="T20" fmla="*/ 52 w 52"/>
                <a:gd name="T21" fmla="*/ 0 h 70"/>
                <a:gd name="T22" fmla="*/ 48 w 52"/>
                <a:gd name="T23" fmla="*/ 0 h 70"/>
                <a:gd name="T24" fmla="*/ 44 w 52"/>
                <a:gd name="T25" fmla="*/ 0 h 70"/>
                <a:gd name="T26" fmla="*/ 40 w 52"/>
                <a:gd name="T27" fmla="*/ 2 h 70"/>
                <a:gd name="T28" fmla="*/ 36 w 52"/>
                <a:gd name="T29" fmla="*/ 0 h 70"/>
                <a:gd name="T30" fmla="*/ 34 w 52"/>
                <a:gd name="T31" fmla="*/ 2 h 70"/>
                <a:gd name="T32" fmla="*/ 30 w 52"/>
                <a:gd name="T33" fmla="*/ 10 h 70"/>
                <a:gd name="T34" fmla="*/ 28 w 52"/>
                <a:gd name="T35" fmla="*/ 14 h 70"/>
                <a:gd name="T36" fmla="*/ 24 w 52"/>
                <a:gd name="T37" fmla="*/ 20 h 70"/>
                <a:gd name="T38" fmla="*/ 20 w 52"/>
                <a:gd name="T39" fmla="*/ 22 h 70"/>
                <a:gd name="T40" fmla="*/ 16 w 52"/>
                <a:gd name="T41" fmla="*/ 24 h 70"/>
                <a:gd name="T42" fmla="*/ 14 w 52"/>
                <a:gd name="T43" fmla="*/ 28 h 70"/>
                <a:gd name="T44" fmla="*/ 14 w 52"/>
                <a:gd name="T45" fmla="*/ 32 h 70"/>
                <a:gd name="T46" fmla="*/ 10 w 52"/>
                <a:gd name="T47" fmla="*/ 36 h 70"/>
                <a:gd name="T48" fmla="*/ 8 w 52"/>
                <a:gd name="T49" fmla="*/ 38 h 70"/>
                <a:gd name="T50" fmla="*/ 6 w 52"/>
                <a:gd name="T51" fmla="*/ 40 h 70"/>
                <a:gd name="T52" fmla="*/ 6 w 52"/>
                <a:gd name="T53" fmla="*/ 42 h 70"/>
                <a:gd name="T54" fmla="*/ 4 w 52"/>
                <a:gd name="T55" fmla="*/ 44 h 70"/>
                <a:gd name="T56" fmla="*/ 2 w 52"/>
                <a:gd name="T57" fmla="*/ 44 h 70"/>
                <a:gd name="T58" fmla="*/ 0 w 52"/>
                <a:gd name="T59" fmla="*/ 42 h 70"/>
                <a:gd name="T60" fmla="*/ 0 w 52"/>
                <a:gd name="T61" fmla="*/ 44 h 70"/>
                <a:gd name="T62" fmla="*/ 8 w 52"/>
                <a:gd name="T63" fmla="*/ 52 h 70"/>
                <a:gd name="T64" fmla="*/ 12 w 52"/>
                <a:gd name="T65" fmla="*/ 60 h 70"/>
                <a:gd name="T66" fmla="*/ 16 w 52"/>
                <a:gd name="T67" fmla="*/ 64 h 70"/>
                <a:gd name="T68" fmla="*/ 20 w 52"/>
                <a:gd name="T69" fmla="*/ 62 h 70"/>
                <a:gd name="T70" fmla="*/ 26 w 52"/>
                <a:gd name="T71" fmla="*/ 66 h 70"/>
                <a:gd name="T72" fmla="*/ 30 w 52"/>
                <a:gd name="T73" fmla="*/ 66 h 70"/>
                <a:gd name="T74" fmla="*/ 36 w 52"/>
                <a:gd name="T75" fmla="*/ 66 h 70"/>
                <a:gd name="T76" fmla="*/ 40 w 52"/>
                <a:gd name="T77" fmla="*/ 66 h 70"/>
                <a:gd name="T78" fmla="*/ 44 w 52"/>
                <a:gd name="T79" fmla="*/ 68 h 70"/>
                <a:gd name="T80" fmla="*/ 48 w 52"/>
                <a:gd name="T81" fmla="*/ 70 h 70"/>
                <a:gd name="T82" fmla="*/ 50 w 52"/>
                <a:gd name="T83" fmla="*/ 70 h 70"/>
                <a:gd name="T84" fmla="*/ 52 w 52"/>
                <a:gd name="T85" fmla="*/ 70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
                <a:gd name="T130" fmla="*/ 0 h 70"/>
                <a:gd name="T131" fmla="*/ 52 w 5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 h="70">
                  <a:moveTo>
                    <a:pt x="52" y="70"/>
                  </a:moveTo>
                  <a:lnTo>
                    <a:pt x="50" y="64"/>
                  </a:lnTo>
                  <a:lnTo>
                    <a:pt x="46" y="60"/>
                  </a:lnTo>
                  <a:lnTo>
                    <a:pt x="44" y="58"/>
                  </a:lnTo>
                  <a:lnTo>
                    <a:pt x="44" y="54"/>
                  </a:lnTo>
                  <a:lnTo>
                    <a:pt x="44" y="50"/>
                  </a:lnTo>
                  <a:lnTo>
                    <a:pt x="46" y="46"/>
                  </a:lnTo>
                  <a:lnTo>
                    <a:pt x="48" y="42"/>
                  </a:lnTo>
                  <a:lnTo>
                    <a:pt x="48" y="40"/>
                  </a:lnTo>
                  <a:lnTo>
                    <a:pt x="48" y="36"/>
                  </a:lnTo>
                  <a:lnTo>
                    <a:pt x="48" y="34"/>
                  </a:lnTo>
                  <a:lnTo>
                    <a:pt x="48" y="32"/>
                  </a:lnTo>
                  <a:lnTo>
                    <a:pt x="48" y="26"/>
                  </a:lnTo>
                  <a:lnTo>
                    <a:pt x="50" y="20"/>
                  </a:lnTo>
                  <a:lnTo>
                    <a:pt x="50" y="14"/>
                  </a:lnTo>
                  <a:lnTo>
                    <a:pt x="52" y="10"/>
                  </a:lnTo>
                  <a:lnTo>
                    <a:pt x="52" y="8"/>
                  </a:lnTo>
                  <a:lnTo>
                    <a:pt x="52" y="6"/>
                  </a:lnTo>
                  <a:lnTo>
                    <a:pt x="52" y="2"/>
                  </a:lnTo>
                  <a:lnTo>
                    <a:pt x="52" y="0"/>
                  </a:lnTo>
                  <a:lnTo>
                    <a:pt x="50" y="0"/>
                  </a:lnTo>
                  <a:lnTo>
                    <a:pt x="48" y="0"/>
                  </a:lnTo>
                  <a:lnTo>
                    <a:pt x="46" y="0"/>
                  </a:lnTo>
                  <a:lnTo>
                    <a:pt x="44" y="0"/>
                  </a:lnTo>
                  <a:lnTo>
                    <a:pt x="42" y="0"/>
                  </a:lnTo>
                  <a:lnTo>
                    <a:pt x="40" y="2"/>
                  </a:lnTo>
                  <a:lnTo>
                    <a:pt x="38" y="0"/>
                  </a:lnTo>
                  <a:lnTo>
                    <a:pt x="36" y="0"/>
                  </a:lnTo>
                  <a:lnTo>
                    <a:pt x="34" y="2"/>
                  </a:lnTo>
                  <a:lnTo>
                    <a:pt x="32" y="4"/>
                  </a:lnTo>
                  <a:lnTo>
                    <a:pt x="30" y="10"/>
                  </a:lnTo>
                  <a:lnTo>
                    <a:pt x="28" y="14"/>
                  </a:lnTo>
                  <a:lnTo>
                    <a:pt x="26" y="16"/>
                  </a:lnTo>
                  <a:lnTo>
                    <a:pt x="24" y="20"/>
                  </a:lnTo>
                  <a:lnTo>
                    <a:pt x="20" y="22"/>
                  </a:lnTo>
                  <a:lnTo>
                    <a:pt x="18" y="22"/>
                  </a:lnTo>
                  <a:lnTo>
                    <a:pt x="16" y="24"/>
                  </a:lnTo>
                  <a:lnTo>
                    <a:pt x="14" y="26"/>
                  </a:lnTo>
                  <a:lnTo>
                    <a:pt x="14" y="28"/>
                  </a:lnTo>
                  <a:lnTo>
                    <a:pt x="14" y="30"/>
                  </a:lnTo>
                  <a:lnTo>
                    <a:pt x="14" y="32"/>
                  </a:lnTo>
                  <a:lnTo>
                    <a:pt x="12" y="34"/>
                  </a:lnTo>
                  <a:lnTo>
                    <a:pt x="10" y="36"/>
                  </a:lnTo>
                  <a:lnTo>
                    <a:pt x="8" y="36"/>
                  </a:lnTo>
                  <a:lnTo>
                    <a:pt x="8" y="38"/>
                  </a:lnTo>
                  <a:lnTo>
                    <a:pt x="6" y="40"/>
                  </a:lnTo>
                  <a:lnTo>
                    <a:pt x="6" y="42"/>
                  </a:lnTo>
                  <a:lnTo>
                    <a:pt x="4" y="44"/>
                  </a:lnTo>
                  <a:lnTo>
                    <a:pt x="2" y="44"/>
                  </a:lnTo>
                  <a:lnTo>
                    <a:pt x="0" y="42"/>
                  </a:lnTo>
                  <a:lnTo>
                    <a:pt x="0" y="44"/>
                  </a:lnTo>
                  <a:lnTo>
                    <a:pt x="8" y="52"/>
                  </a:lnTo>
                  <a:lnTo>
                    <a:pt x="10" y="56"/>
                  </a:lnTo>
                  <a:lnTo>
                    <a:pt x="12" y="60"/>
                  </a:lnTo>
                  <a:lnTo>
                    <a:pt x="14" y="64"/>
                  </a:lnTo>
                  <a:lnTo>
                    <a:pt x="16" y="64"/>
                  </a:lnTo>
                  <a:lnTo>
                    <a:pt x="18" y="62"/>
                  </a:lnTo>
                  <a:lnTo>
                    <a:pt x="20" y="62"/>
                  </a:lnTo>
                  <a:lnTo>
                    <a:pt x="24" y="64"/>
                  </a:lnTo>
                  <a:lnTo>
                    <a:pt x="26" y="66"/>
                  </a:lnTo>
                  <a:lnTo>
                    <a:pt x="28" y="66"/>
                  </a:lnTo>
                  <a:lnTo>
                    <a:pt x="30" y="66"/>
                  </a:lnTo>
                  <a:lnTo>
                    <a:pt x="34" y="66"/>
                  </a:lnTo>
                  <a:lnTo>
                    <a:pt x="36" y="66"/>
                  </a:lnTo>
                  <a:lnTo>
                    <a:pt x="40" y="66"/>
                  </a:lnTo>
                  <a:lnTo>
                    <a:pt x="42" y="66"/>
                  </a:lnTo>
                  <a:lnTo>
                    <a:pt x="44" y="68"/>
                  </a:lnTo>
                  <a:lnTo>
                    <a:pt x="48" y="68"/>
                  </a:lnTo>
                  <a:lnTo>
                    <a:pt x="48" y="70"/>
                  </a:lnTo>
                  <a:lnTo>
                    <a:pt x="50" y="70"/>
                  </a:lnTo>
                  <a:lnTo>
                    <a:pt x="52" y="7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4" name="Freeform 335">
              <a:extLst>
                <a:ext uri="{FF2B5EF4-FFF2-40B4-BE49-F238E27FC236}">
                  <a16:creationId xmlns:a16="http://schemas.microsoft.com/office/drawing/2014/main" xmlns="" id="{48BB1B36-A4B2-43A0-95D8-6E1BC7266A50}"/>
                </a:ext>
              </a:extLst>
            </p:cNvPr>
            <p:cNvSpPr>
              <a:spLocks/>
            </p:cNvSpPr>
            <p:nvPr/>
          </p:nvSpPr>
          <p:spPr bwMode="gray">
            <a:xfrm>
              <a:off x="4275" y="2880"/>
              <a:ext cx="60" cy="74"/>
            </a:xfrm>
            <a:custGeom>
              <a:avLst/>
              <a:gdLst>
                <a:gd name="T0" fmla="*/ 60 w 60"/>
                <a:gd name="T1" fmla="*/ 40 h 74"/>
                <a:gd name="T2" fmla="*/ 60 w 60"/>
                <a:gd name="T3" fmla="*/ 40 h 74"/>
                <a:gd name="T4" fmla="*/ 58 w 60"/>
                <a:gd name="T5" fmla="*/ 42 h 74"/>
                <a:gd name="T6" fmla="*/ 56 w 60"/>
                <a:gd name="T7" fmla="*/ 46 h 74"/>
                <a:gd name="T8" fmla="*/ 54 w 60"/>
                <a:gd name="T9" fmla="*/ 48 h 74"/>
                <a:gd name="T10" fmla="*/ 50 w 60"/>
                <a:gd name="T11" fmla="*/ 50 h 74"/>
                <a:gd name="T12" fmla="*/ 46 w 60"/>
                <a:gd name="T13" fmla="*/ 52 h 74"/>
                <a:gd name="T14" fmla="*/ 46 w 60"/>
                <a:gd name="T15" fmla="*/ 52 h 74"/>
                <a:gd name="T16" fmla="*/ 44 w 60"/>
                <a:gd name="T17" fmla="*/ 52 h 74"/>
                <a:gd name="T18" fmla="*/ 42 w 60"/>
                <a:gd name="T19" fmla="*/ 54 h 74"/>
                <a:gd name="T20" fmla="*/ 40 w 60"/>
                <a:gd name="T21" fmla="*/ 58 h 74"/>
                <a:gd name="T22" fmla="*/ 40 w 60"/>
                <a:gd name="T23" fmla="*/ 58 h 74"/>
                <a:gd name="T24" fmla="*/ 38 w 60"/>
                <a:gd name="T25" fmla="*/ 60 h 74"/>
                <a:gd name="T26" fmla="*/ 36 w 60"/>
                <a:gd name="T27" fmla="*/ 62 h 74"/>
                <a:gd name="T28" fmla="*/ 32 w 60"/>
                <a:gd name="T29" fmla="*/ 62 h 74"/>
                <a:gd name="T30" fmla="*/ 32 w 60"/>
                <a:gd name="T31" fmla="*/ 62 h 74"/>
                <a:gd name="T32" fmla="*/ 30 w 60"/>
                <a:gd name="T33" fmla="*/ 64 h 74"/>
                <a:gd name="T34" fmla="*/ 26 w 60"/>
                <a:gd name="T35" fmla="*/ 66 h 74"/>
                <a:gd name="T36" fmla="*/ 24 w 60"/>
                <a:gd name="T37" fmla="*/ 68 h 74"/>
                <a:gd name="T38" fmla="*/ 16 w 60"/>
                <a:gd name="T39" fmla="*/ 74 h 74"/>
                <a:gd name="T40" fmla="*/ 10 w 60"/>
                <a:gd name="T41" fmla="*/ 70 h 74"/>
                <a:gd name="T42" fmla="*/ 6 w 60"/>
                <a:gd name="T43" fmla="*/ 66 h 74"/>
                <a:gd name="T44" fmla="*/ 4 w 60"/>
                <a:gd name="T45" fmla="*/ 62 h 74"/>
                <a:gd name="T46" fmla="*/ 0 w 60"/>
                <a:gd name="T47" fmla="*/ 54 h 74"/>
                <a:gd name="T48" fmla="*/ 2 w 60"/>
                <a:gd name="T49" fmla="*/ 54 h 74"/>
                <a:gd name="T50" fmla="*/ 2 w 60"/>
                <a:gd name="T51" fmla="*/ 50 h 74"/>
                <a:gd name="T52" fmla="*/ 4 w 60"/>
                <a:gd name="T53" fmla="*/ 48 h 74"/>
                <a:gd name="T54" fmla="*/ 6 w 60"/>
                <a:gd name="T55" fmla="*/ 44 h 74"/>
                <a:gd name="T56" fmla="*/ 8 w 60"/>
                <a:gd name="T57" fmla="*/ 42 h 74"/>
                <a:gd name="T58" fmla="*/ 8 w 60"/>
                <a:gd name="T59" fmla="*/ 40 h 74"/>
                <a:gd name="T60" fmla="*/ 8 w 60"/>
                <a:gd name="T61" fmla="*/ 38 h 74"/>
                <a:gd name="T62" fmla="*/ 8 w 60"/>
                <a:gd name="T63" fmla="*/ 36 h 74"/>
                <a:gd name="T64" fmla="*/ 6 w 60"/>
                <a:gd name="T65" fmla="*/ 34 h 74"/>
                <a:gd name="T66" fmla="*/ 6 w 60"/>
                <a:gd name="T67" fmla="*/ 32 h 74"/>
                <a:gd name="T68" fmla="*/ 6 w 60"/>
                <a:gd name="T69" fmla="*/ 32 h 74"/>
                <a:gd name="T70" fmla="*/ 6 w 60"/>
                <a:gd name="T71" fmla="*/ 30 h 74"/>
                <a:gd name="T72" fmla="*/ 6 w 60"/>
                <a:gd name="T73" fmla="*/ 28 h 74"/>
                <a:gd name="T74" fmla="*/ 8 w 60"/>
                <a:gd name="T75" fmla="*/ 28 h 74"/>
                <a:gd name="T76" fmla="*/ 32 w 60"/>
                <a:gd name="T77" fmla="*/ 28 h 74"/>
                <a:gd name="T78" fmla="*/ 32 w 60"/>
                <a:gd name="T79" fmla="*/ 18 h 74"/>
                <a:gd name="T80" fmla="*/ 22 w 60"/>
                <a:gd name="T81" fmla="*/ 8 h 74"/>
                <a:gd name="T82" fmla="*/ 26 w 60"/>
                <a:gd name="T83" fmla="*/ 8 h 74"/>
                <a:gd name="T84" fmla="*/ 26 w 60"/>
                <a:gd name="T85" fmla="*/ 0 h 74"/>
                <a:gd name="T86" fmla="*/ 46 w 60"/>
                <a:gd name="T87" fmla="*/ 0 h 74"/>
                <a:gd name="T88" fmla="*/ 46 w 60"/>
                <a:gd name="T89" fmla="*/ 2 h 74"/>
                <a:gd name="T90" fmla="*/ 46 w 60"/>
                <a:gd name="T91" fmla="*/ 32 h 74"/>
                <a:gd name="T92" fmla="*/ 54 w 60"/>
                <a:gd name="T93" fmla="*/ 32 h 74"/>
                <a:gd name="T94" fmla="*/ 54 w 60"/>
                <a:gd name="T95" fmla="*/ 34 h 74"/>
                <a:gd name="T96" fmla="*/ 54 w 60"/>
                <a:gd name="T97" fmla="*/ 34 h 74"/>
                <a:gd name="T98" fmla="*/ 54 w 60"/>
                <a:gd name="T99" fmla="*/ 36 h 74"/>
                <a:gd name="T100" fmla="*/ 56 w 60"/>
                <a:gd name="T101" fmla="*/ 38 h 74"/>
                <a:gd name="T102" fmla="*/ 60 w 60"/>
                <a:gd name="T103" fmla="*/ 40 h 7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0"/>
                <a:gd name="T157" fmla="*/ 0 h 74"/>
                <a:gd name="T158" fmla="*/ 60 w 60"/>
                <a:gd name="T159" fmla="*/ 74 h 7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0" h="74">
                  <a:moveTo>
                    <a:pt x="60" y="40"/>
                  </a:moveTo>
                  <a:lnTo>
                    <a:pt x="60" y="40"/>
                  </a:lnTo>
                  <a:lnTo>
                    <a:pt x="58" y="42"/>
                  </a:lnTo>
                  <a:lnTo>
                    <a:pt x="56" y="46"/>
                  </a:lnTo>
                  <a:lnTo>
                    <a:pt x="54" y="48"/>
                  </a:lnTo>
                  <a:lnTo>
                    <a:pt x="50" y="50"/>
                  </a:lnTo>
                  <a:lnTo>
                    <a:pt x="46" y="52"/>
                  </a:lnTo>
                  <a:lnTo>
                    <a:pt x="44" y="52"/>
                  </a:lnTo>
                  <a:lnTo>
                    <a:pt x="42" y="54"/>
                  </a:lnTo>
                  <a:lnTo>
                    <a:pt x="40" y="58"/>
                  </a:lnTo>
                  <a:lnTo>
                    <a:pt x="38" y="60"/>
                  </a:lnTo>
                  <a:lnTo>
                    <a:pt x="36" y="62"/>
                  </a:lnTo>
                  <a:lnTo>
                    <a:pt x="32" y="62"/>
                  </a:lnTo>
                  <a:lnTo>
                    <a:pt x="30" y="64"/>
                  </a:lnTo>
                  <a:lnTo>
                    <a:pt x="26" y="66"/>
                  </a:lnTo>
                  <a:lnTo>
                    <a:pt x="24" y="68"/>
                  </a:lnTo>
                  <a:lnTo>
                    <a:pt x="16" y="74"/>
                  </a:lnTo>
                  <a:lnTo>
                    <a:pt x="10" y="70"/>
                  </a:lnTo>
                  <a:lnTo>
                    <a:pt x="6" y="66"/>
                  </a:lnTo>
                  <a:lnTo>
                    <a:pt x="4" y="62"/>
                  </a:lnTo>
                  <a:lnTo>
                    <a:pt x="0" y="54"/>
                  </a:lnTo>
                  <a:lnTo>
                    <a:pt x="2" y="54"/>
                  </a:lnTo>
                  <a:lnTo>
                    <a:pt x="2" y="50"/>
                  </a:lnTo>
                  <a:lnTo>
                    <a:pt x="4" y="48"/>
                  </a:lnTo>
                  <a:lnTo>
                    <a:pt x="6" y="44"/>
                  </a:lnTo>
                  <a:lnTo>
                    <a:pt x="8" y="42"/>
                  </a:lnTo>
                  <a:lnTo>
                    <a:pt x="8" y="40"/>
                  </a:lnTo>
                  <a:lnTo>
                    <a:pt x="8" y="38"/>
                  </a:lnTo>
                  <a:lnTo>
                    <a:pt x="8" y="36"/>
                  </a:lnTo>
                  <a:lnTo>
                    <a:pt x="6" y="34"/>
                  </a:lnTo>
                  <a:lnTo>
                    <a:pt x="6" y="32"/>
                  </a:lnTo>
                  <a:lnTo>
                    <a:pt x="6" y="30"/>
                  </a:lnTo>
                  <a:lnTo>
                    <a:pt x="6" y="28"/>
                  </a:lnTo>
                  <a:lnTo>
                    <a:pt x="8" y="28"/>
                  </a:lnTo>
                  <a:lnTo>
                    <a:pt x="32" y="28"/>
                  </a:lnTo>
                  <a:lnTo>
                    <a:pt x="32" y="18"/>
                  </a:lnTo>
                  <a:lnTo>
                    <a:pt x="22" y="8"/>
                  </a:lnTo>
                  <a:lnTo>
                    <a:pt x="26" y="8"/>
                  </a:lnTo>
                  <a:lnTo>
                    <a:pt x="26" y="0"/>
                  </a:lnTo>
                  <a:lnTo>
                    <a:pt x="46" y="0"/>
                  </a:lnTo>
                  <a:lnTo>
                    <a:pt x="46" y="2"/>
                  </a:lnTo>
                  <a:lnTo>
                    <a:pt x="46" y="32"/>
                  </a:lnTo>
                  <a:lnTo>
                    <a:pt x="54" y="32"/>
                  </a:lnTo>
                  <a:lnTo>
                    <a:pt x="54" y="34"/>
                  </a:lnTo>
                  <a:lnTo>
                    <a:pt x="54" y="36"/>
                  </a:lnTo>
                  <a:lnTo>
                    <a:pt x="56" y="38"/>
                  </a:lnTo>
                  <a:lnTo>
                    <a:pt x="60" y="4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5" name="Freeform 336">
              <a:extLst>
                <a:ext uri="{FF2B5EF4-FFF2-40B4-BE49-F238E27FC236}">
                  <a16:creationId xmlns:a16="http://schemas.microsoft.com/office/drawing/2014/main" xmlns="" id="{3E5C4F95-0068-4AE7-856B-97CA990A0FD3}"/>
                </a:ext>
              </a:extLst>
            </p:cNvPr>
            <p:cNvSpPr>
              <a:spLocks/>
            </p:cNvSpPr>
            <p:nvPr/>
          </p:nvSpPr>
          <p:spPr bwMode="gray">
            <a:xfrm>
              <a:off x="4321" y="2872"/>
              <a:ext cx="14" cy="40"/>
            </a:xfrm>
            <a:custGeom>
              <a:avLst/>
              <a:gdLst>
                <a:gd name="T0" fmla="*/ 14 w 14"/>
                <a:gd name="T1" fmla="*/ 0 h 40"/>
                <a:gd name="T2" fmla="*/ 14 w 14"/>
                <a:gd name="T3" fmla="*/ 0 h 40"/>
                <a:gd name="T4" fmla="*/ 12 w 14"/>
                <a:gd name="T5" fmla="*/ 0 h 40"/>
                <a:gd name="T6" fmla="*/ 10 w 14"/>
                <a:gd name="T7" fmla="*/ 0 h 40"/>
                <a:gd name="T8" fmla="*/ 10 w 14"/>
                <a:gd name="T9" fmla="*/ 2 h 40"/>
                <a:gd name="T10" fmla="*/ 8 w 14"/>
                <a:gd name="T11" fmla="*/ 2 h 40"/>
                <a:gd name="T12" fmla="*/ 6 w 14"/>
                <a:gd name="T13" fmla="*/ 4 h 40"/>
                <a:gd name="T14" fmla="*/ 6 w 14"/>
                <a:gd name="T15" fmla="*/ 4 h 40"/>
                <a:gd name="T16" fmla="*/ 4 w 14"/>
                <a:gd name="T17" fmla="*/ 6 h 40"/>
                <a:gd name="T18" fmla="*/ 2 w 14"/>
                <a:gd name="T19" fmla="*/ 4 h 40"/>
                <a:gd name="T20" fmla="*/ 0 w 14"/>
                <a:gd name="T21" fmla="*/ 4 h 40"/>
                <a:gd name="T22" fmla="*/ 0 w 14"/>
                <a:gd name="T23" fmla="*/ 6 h 40"/>
                <a:gd name="T24" fmla="*/ 0 w 14"/>
                <a:gd name="T25" fmla="*/ 8 h 40"/>
                <a:gd name="T26" fmla="*/ 0 w 14"/>
                <a:gd name="T27" fmla="*/ 8 h 40"/>
                <a:gd name="T28" fmla="*/ 0 w 14"/>
                <a:gd name="T29" fmla="*/ 40 h 40"/>
                <a:gd name="T30" fmla="*/ 8 w 14"/>
                <a:gd name="T31" fmla="*/ 40 h 40"/>
                <a:gd name="T32" fmla="*/ 8 w 14"/>
                <a:gd name="T33" fmla="*/ 40 h 40"/>
                <a:gd name="T34" fmla="*/ 8 w 14"/>
                <a:gd name="T35" fmla="*/ 38 h 40"/>
                <a:gd name="T36" fmla="*/ 10 w 14"/>
                <a:gd name="T37" fmla="*/ 36 h 40"/>
                <a:gd name="T38" fmla="*/ 12 w 14"/>
                <a:gd name="T39" fmla="*/ 34 h 40"/>
                <a:gd name="T40" fmla="*/ 12 w 14"/>
                <a:gd name="T41" fmla="*/ 32 h 40"/>
                <a:gd name="T42" fmla="*/ 12 w 14"/>
                <a:gd name="T43" fmla="*/ 30 h 40"/>
                <a:gd name="T44" fmla="*/ 12 w 14"/>
                <a:gd name="T45" fmla="*/ 28 h 40"/>
                <a:gd name="T46" fmla="*/ 10 w 14"/>
                <a:gd name="T47" fmla="*/ 24 h 40"/>
                <a:gd name="T48" fmla="*/ 10 w 14"/>
                <a:gd name="T49" fmla="*/ 18 h 40"/>
                <a:gd name="T50" fmla="*/ 10 w 14"/>
                <a:gd name="T51" fmla="*/ 14 h 40"/>
                <a:gd name="T52" fmla="*/ 10 w 14"/>
                <a:gd name="T53" fmla="*/ 12 h 40"/>
                <a:gd name="T54" fmla="*/ 12 w 14"/>
                <a:gd name="T55" fmla="*/ 10 h 40"/>
                <a:gd name="T56" fmla="*/ 12 w 14"/>
                <a:gd name="T57" fmla="*/ 8 h 40"/>
                <a:gd name="T58" fmla="*/ 14 w 14"/>
                <a:gd name="T59" fmla="*/ 4 h 40"/>
                <a:gd name="T60" fmla="*/ 14 w 14"/>
                <a:gd name="T61" fmla="*/ 0 h 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
                <a:gd name="T94" fmla="*/ 0 h 40"/>
                <a:gd name="T95" fmla="*/ 14 w 14"/>
                <a:gd name="T96" fmla="*/ 40 h 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 h="40">
                  <a:moveTo>
                    <a:pt x="14" y="0"/>
                  </a:moveTo>
                  <a:lnTo>
                    <a:pt x="14" y="0"/>
                  </a:lnTo>
                  <a:lnTo>
                    <a:pt x="12" y="0"/>
                  </a:lnTo>
                  <a:lnTo>
                    <a:pt x="10" y="0"/>
                  </a:lnTo>
                  <a:lnTo>
                    <a:pt x="10" y="2"/>
                  </a:lnTo>
                  <a:lnTo>
                    <a:pt x="8" y="2"/>
                  </a:lnTo>
                  <a:lnTo>
                    <a:pt x="6" y="4"/>
                  </a:lnTo>
                  <a:lnTo>
                    <a:pt x="4" y="6"/>
                  </a:lnTo>
                  <a:lnTo>
                    <a:pt x="2" y="4"/>
                  </a:lnTo>
                  <a:lnTo>
                    <a:pt x="0" y="4"/>
                  </a:lnTo>
                  <a:lnTo>
                    <a:pt x="0" y="6"/>
                  </a:lnTo>
                  <a:lnTo>
                    <a:pt x="0" y="8"/>
                  </a:lnTo>
                  <a:lnTo>
                    <a:pt x="0" y="40"/>
                  </a:lnTo>
                  <a:lnTo>
                    <a:pt x="8" y="40"/>
                  </a:lnTo>
                  <a:lnTo>
                    <a:pt x="8" y="38"/>
                  </a:lnTo>
                  <a:lnTo>
                    <a:pt x="10" y="36"/>
                  </a:lnTo>
                  <a:lnTo>
                    <a:pt x="12" y="34"/>
                  </a:lnTo>
                  <a:lnTo>
                    <a:pt x="12" y="32"/>
                  </a:lnTo>
                  <a:lnTo>
                    <a:pt x="12" y="30"/>
                  </a:lnTo>
                  <a:lnTo>
                    <a:pt x="12" y="28"/>
                  </a:lnTo>
                  <a:lnTo>
                    <a:pt x="10" y="24"/>
                  </a:lnTo>
                  <a:lnTo>
                    <a:pt x="10" y="18"/>
                  </a:lnTo>
                  <a:lnTo>
                    <a:pt x="10" y="14"/>
                  </a:lnTo>
                  <a:lnTo>
                    <a:pt x="10" y="12"/>
                  </a:lnTo>
                  <a:lnTo>
                    <a:pt x="12" y="10"/>
                  </a:lnTo>
                  <a:lnTo>
                    <a:pt x="12" y="8"/>
                  </a:lnTo>
                  <a:lnTo>
                    <a:pt x="14" y="4"/>
                  </a:lnTo>
                  <a:lnTo>
                    <a:pt x="1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6" name="Freeform 337">
              <a:extLst>
                <a:ext uri="{FF2B5EF4-FFF2-40B4-BE49-F238E27FC236}">
                  <a16:creationId xmlns:a16="http://schemas.microsoft.com/office/drawing/2014/main" xmlns="" id="{9311FD51-C47C-4A26-8338-CD6918651237}"/>
                </a:ext>
              </a:extLst>
            </p:cNvPr>
            <p:cNvSpPr>
              <a:spLocks/>
            </p:cNvSpPr>
            <p:nvPr/>
          </p:nvSpPr>
          <p:spPr bwMode="gray">
            <a:xfrm>
              <a:off x="4349" y="2992"/>
              <a:ext cx="48" cy="40"/>
            </a:xfrm>
            <a:custGeom>
              <a:avLst/>
              <a:gdLst>
                <a:gd name="T0" fmla="*/ 48 w 48"/>
                <a:gd name="T1" fmla="*/ 16 h 40"/>
                <a:gd name="T2" fmla="*/ 46 w 48"/>
                <a:gd name="T3" fmla="*/ 14 h 40"/>
                <a:gd name="T4" fmla="*/ 42 w 48"/>
                <a:gd name="T5" fmla="*/ 12 h 40"/>
                <a:gd name="T6" fmla="*/ 40 w 48"/>
                <a:gd name="T7" fmla="*/ 8 h 40"/>
                <a:gd name="T8" fmla="*/ 38 w 48"/>
                <a:gd name="T9" fmla="*/ 6 h 40"/>
                <a:gd name="T10" fmla="*/ 36 w 48"/>
                <a:gd name="T11" fmla="*/ 6 h 40"/>
                <a:gd name="T12" fmla="*/ 34 w 48"/>
                <a:gd name="T13" fmla="*/ 6 h 40"/>
                <a:gd name="T14" fmla="*/ 30 w 48"/>
                <a:gd name="T15" fmla="*/ 4 h 40"/>
                <a:gd name="T16" fmla="*/ 26 w 48"/>
                <a:gd name="T17" fmla="*/ 2 h 40"/>
                <a:gd name="T18" fmla="*/ 22 w 48"/>
                <a:gd name="T19" fmla="*/ 2 h 40"/>
                <a:gd name="T20" fmla="*/ 16 w 48"/>
                <a:gd name="T21" fmla="*/ 2 h 40"/>
                <a:gd name="T22" fmla="*/ 12 w 48"/>
                <a:gd name="T23" fmla="*/ 2 h 40"/>
                <a:gd name="T24" fmla="*/ 6 w 48"/>
                <a:gd name="T25" fmla="*/ 0 h 40"/>
                <a:gd name="T26" fmla="*/ 2 w 48"/>
                <a:gd name="T27" fmla="*/ 0 h 40"/>
                <a:gd name="T28" fmla="*/ 2 w 48"/>
                <a:gd name="T29" fmla="*/ 2 h 40"/>
                <a:gd name="T30" fmla="*/ 2 w 48"/>
                <a:gd name="T31" fmla="*/ 6 h 40"/>
                <a:gd name="T32" fmla="*/ 2 w 48"/>
                <a:gd name="T33" fmla="*/ 10 h 40"/>
                <a:gd name="T34" fmla="*/ 2 w 48"/>
                <a:gd name="T35" fmla="*/ 16 h 40"/>
                <a:gd name="T36" fmla="*/ 8 w 48"/>
                <a:gd name="T37" fmla="*/ 24 h 40"/>
                <a:gd name="T38" fmla="*/ 8 w 48"/>
                <a:gd name="T39" fmla="*/ 20 h 40"/>
                <a:gd name="T40" fmla="*/ 6 w 48"/>
                <a:gd name="T41" fmla="*/ 18 h 40"/>
                <a:gd name="T42" fmla="*/ 8 w 48"/>
                <a:gd name="T43" fmla="*/ 16 h 40"/>
                <a:gd name="T44" fmla="*/ 14 w 48"/>
                <a:gd name="T45" fmla="*/ 20 h 40"/>
                <a:gd name="T46" fmla="*/ 24 w 48"/>
                <a:gd name="T47" fmla="*/ 30 h 40"/>
                <a:gd name="T48" fmla="*/ 22 w 48"/>
                <a:gd name="T49" fmla="*/ 32 h 40"/>
                <a:gd name="T50" fmla="*/ 24 w 48"/>
                <a:gd name="T51" fmla="*/ 36 h 40"/>
                <a:gd name="T52" fmla="*/ 24 w 48"/>
                <a:gd name="T53" fmla="*/ 36 h 40"/>
                <a:gd name="T54" fmla="*/ 26 w 48"/>
                <a:gd name="T55" fmla="*/ 34 h 40"/>
                <a:gd name="T56" fmla="*/ 26 w 48"/>
                <a:gd name="T57" fmla="*/ 34 h 40"/>
                <a:gd name="T58" fmla="*/ 28 w 48"/>
                <a:gd name="T59" fmla="*/ 34 h 40"/>
                <a:gd name="T60" fmla="*/ 28 w 48"/>
                <a:gd name="T61" fmla="*/ 36 h 40"/>
                <a:gd name="T62" fmla="*/ 32 w 48"/>
                <a:gd name="T63" fmla="*/ 40 h 40"/>
                <a:gd name="T64" fmla="*/ 36 w 48"/>
                <a:gd name="T65" fmla="*/ 38 h 40"/>
                <a:gd name="T66" fmla="*/ 40 w 48"/>
                <a:gd name="T67" fmla="*/ 32 h 40"/>
                <a:gd name="T68" fmla="*/ 40 w 48"/>
                <a:gd name="T69" fmla="*/ 28 h 40"/>
                <a:gd name="T70" fmla="*/ 44 w 48"/>
                <a:gd name="T71" fmla="*/ 22 h 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8"/>
                <a:gd name="T109" fmla="*/ 0 h 40"/>
                <a:gd name="T110" fmla="*/ 48 w 48"/>
                <a:gd name="T111" fmla="*/ 40 h 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8" h="40">
                  <a:moveTo>
                    <a:pt x="48" y="16"/>
                  </a:moveTo>
                  <a:lnTo>
                    <a:pt x="48" y="16"/>
                  </a:lnTo>
                  <a:lnTo>
                    <a:pt x="46" y="14"/>
                  </a:lnTo>
                  <a:lnTo>
                    <a:pt x="44" y="14"/>
                  </a:lnTo>
                  <a:lnTo>
                    <a:pt x="42" y="12"/>
                  </a:lnTo>
                  <a:lnTo>
                    <a:pt x="40" y="10"/>
                  </a:lnTo>
                  <a:lnTo>
                    <a:pt x="40" y="8"/>
                  </a:lnTo>
                  <a:lnTo>
                    <a:pt x="38" y="6"/>
                  </a:lnTo>
                  <a:lnTo>
                    <a:pt x="36" y="6"/>
                  </a:lnTo>
                  <a:lnTo>
                    <a:pt x="34" y="6"/>
                  </a:lnTo>
                  <a:lnTo>
                    <a:pt x="30" y="4"/>
                  </a:lnTo>
                  <a:lnTo>
                    <a:pt x="28" y="4"/>
                  </a:lnTo>
                  <a:lnTo>
                    <a:pt x="26" y="2"/>
                  </a:lnTo>
                  <a:lnTo>
                    <a:pt x="22" y="2"/>
                  </a:lnTo>
                  <a:lnTo>
                    <a:pt x="20" y="2"/>
                  </a:lnTo>
                  <a:lnTo>
                    <a:pt x="16" y="2"/>
                  </a:lnTo>
                  <a:lnTo>
                    <a:pt x="14" y="2"/>
                  </a:lnTo>
                  <a:lnTo>
                    <a:pt x="12" y="2"/>
                  </a:lnTo>
                  <a:lnTo>
                    <a:pt x="10" y="0"/>
                  </a:lnTo>
                  <a:lnTo>
                    <a:pt x="6" y="0"/>
                  </a:lnTo>
                  <a:lnTo>
                    <a:pt x="4" y="0"/>
                  </a:lnTo>
                  <a:lnTo>
                    <a:pt x="2" y="0"/>
                  </a:lnTo>
                  <a:lnTo>
                    <a:pt x="0" y="0"/>
                  </a:lnTo>
                  <a:lnTo>
                    <a:pt x="2" y="2"/>
                  </a:lnTo>
                  <a:lnTo>
                    <a:pt x="2" y="4"/>
                  </a:lnTo>
                  <a:lnTo>
                    <a:pt x="2" y="6"/>
                  </a:lnTo>
                  <a:lnTo>
                    <a:pt x="2" y="8"/>
                  </a:lnTo>
                  <a:lnTo>
                    <a:pt x="2" y="10"/>
                  </a:lnTo>
                  <a:lnTo>
                    <a:pt x="2" y="12"/>
                  </a:lnTo>
                  <a:lnTo>
                    <a:pt x="2" y="16"/>
                  </a:lnTo>
                  <a:lnTo>
                    <a:pt x="4" y="20"/>
                  </a:lnTo>
                  <a:lnTo>
                    <a:pt x="8" y="24"/>
                  </a:lnTo>
                  <a:lnTo>
                    <a:pt x="10" y="22"/>
                  </a:lnTo>
                  <a:lnTo>
                    <a:pt x="8" y="20"/>
                  </a:lnTo>
                  <a:lnTo>
                    <a:pt x="8" y="18"/>
                  </a:lnTo>
                  <a:lnTo>
                    <a:pt x="6" y="18"/>
                  </a:lnTo>
                  <a:lnTo>
                    <a:pt x="8" y="16"/>
                  </a:lnTo>
                  <a:lnTo>
                    <a:pt x="10" y="18"/>
                  </a:lnTo>
                  <a:lnTo>
                    <a:pt x="14" y="20"/>
                  </a:lnTo>
                  <a:lnTo>
                    <a:pt x="18" y="24"/>
                  </a:lnTo>
                  <a:lnTo>
                    <a:pt x="24" y="30"/>
                  </a:lnTo>
                  <a:lnTo>
                    <a:pt x="22" y="30"/>
                  </a:lnTo>
                  <a:lnTo>
                    <a:pt x="22" y="32"/>
                  </a:lnTo>
                  <a:lnTo>
                    <a:pt x="22" y="34"/>
                  </a:lnTo>
                  <a:lnTo>
                    <a:pt x="24" y="36"/>
                  </a:lnTo>
                  <a:lnTo>
                    <a:pt x="26" y="36"/>
                  </a:lnTo>
                  <a:lnTo>
                    <a:pt x="26" y="34"/>
                  </a:lnTo>
                  <a:lnTo>
                    <a:pt x="28" y="34"/>
                  </a:lnTo>
                  <a:lnTo>
                    <a:pt x="28" y="36"/>
                  </a:lnTo>
                  <a:lnTo>
                    <a:pt x="30" y="38"/>
                  </a:lnTo>
                  <a:lnTo>
                    <a:pt x="32" y="40"/>
                  </a:lnTo>
                  <a:lnTo>
                    <a:pt x="34" y="38"/>
                  </a:lnTo>
                  <a:lnTo>
                    <a:pt x="36" y="38"/>
                  </a:lnTo>
                  <a:lnTo>
                    <a:pt x="38" y="36"/>
                  </a:lnTo>
                  <a:lnTo>
                    <a:pt x="40" y="32"/>
                  </a:lnTo>
                  <a:lnTo>
                    <a:pt x="40" y="30"/>
                  </a:lnTo>
                  <a:lnTo>
                    <a:pt x="40" y="28"/>
                  </a:lnTo>
                  <a:lnTo>
                    <a:pt x="42" y="24"/>
                  </a:lnTo>
                  <a:lnTo>
                    <a:pt x="44" y="22"/>
                  </a:lnTo>
                  <a:lnTo>
                    <a:pt x="48" y="1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7" name="Freeform 338">
              <a:extLst>
                <a:ext uri="{FF2B5EF4-FFF2-40B4-BE49-F238E27FC236}">
                  <a16:creationId xmlns:a16="http://schemas.microsoft.com/office/drawing/2014/main" xmlns="" id="{0738FA01-4515-47C7-B8E6-3EC898058D3E}"/>
                </a:ext>
              </a:extLst>
            </p:cNvPr>
            <p:cNvSpPr>
              <a:spLocks/>
            </p:cNvSpPr>
            <p:nvPr/>
          </p:nvSpPr>
          <p:spPr bwMode="gray">
            <a:xfrm>
              <a:off x="4383" y="3010"/>
              <a:ext cx="82" cy="30"/>
            </a:xfrm>
            <a:custGeom>
              <a:avLst/>
              <a:gdLst>
                <a:gd name="T0" fmla="*/ 12 w 82"/>
                <a:gd name="T1" fmla="*/ 6 h 30"/>
                <a:gd name="T2" fmla="*/ 8 w 82"/>
                <a:gd name="T3" fmla="*/ 10 h 30"/>
                <a:gd name="T4" fmla="*/ 6 w 82"/>
                <a:gd name="T5" fmla="*/ 14 h 30"/>
                <a:gd name="T6" fmla="*/ 2 w 82"/>
                <a:gd name="T7" fmla="*/ 20 h 30"/>
                <a:gd name="T8" fmla="*/ 0 w 82"/>
                <a:gd name="T9" fmla="*/ 20 h 30"/>
                <a:gd name="T10" fmla="*/ 6 w 82"/>
                <a:gd name="T11" fmla="*/ 22 h 30"/>
                <a:gd name="T12" fmla="*/ 10 w 82"/>
                <a:gd name="T13" fmla="*/ 20 h 30"/>
                <a:gd name="T14" fmla="*/ 16 w 82"/>
                <a:gd name="T15" fmla="*/ 20 h 30"/>
                <a:gd name="T16" fmla="*/ 28 w 82"/>
                <a:gd name="T17" fmla="*/ 18 h 30"/>
                <a:gd name="T18" fmla="*/ 32 w 82"/>
                <a:gd name="T19" fmla="*/ 18 h 30"/>
                <a:gd name="T20" fmla="*/ 40 w 82"/>
                <a:gd name="T21" fmla="*/ 20 h 30"/>
                <a:gd name="T22" fmla="*/ 42 w 82"/>
                <a:gd name="T23" fmla="*/ 22 h 30"/>
                <a:gd name="T24" fmla="*/ 46 w 82"/>
                <a:gd name="T25" fmla="*/ 26 h 30"/>
                <a:gd name="T26" fmla="*/ 50 w 82"/>
                <a:gd name="T27" fmla="*/ 28 h 30"/>
                <a:gd name="T28" fmla="*/ 56 w 82"/>
                <a:gd name="T29" fmla="*/ 28 h 30"/>
                <a:gd name="T30" fmla="*/ 56 w 82"/>
                <a:gd name="T31" fmla="*/ 26 h 30"/>
                <a:gd name="T32" fmla="*/ 56 w 82"/>
                <a:gd name="T33" fmla="*/ 26 h 30"/>
                <a:gd name="T34" fmla="*/ 54 w 82"/>
                <a:gd name="T35" fmla="*/ 24 h 30"/>
                <a:gd name="T36" fmla="*/ 52 w 82"/>
                <a:gd name="T37" fmla="*/ 22 h 30"/>
                <a:gd name="T38" fmla="*/ 54 w 82"/>
                <a:gd name="T39" fmla="*/ 20 h 30"/>
                <a:gd name="T40" fmla="*/ 60 w 82"/>
                <a:gd name="T41" fmla="*/ 18 h 30"/>
                <a:gd name="T42" fmla="*/ 62 w 82"/>
                <a:gd name="T43" fmla="*/ 14 h 30"/>
                <a:gd name="T44" fmla="*/ 64 w 82"/>
                <a:gd name="T45" fmla="*/ 12 h 30"/>
                <a:gd name="T46" fmla="*/ 68 w 82"/>
                <a:gd name="T47" fmla="*/ 12 h 30"/>
                <a:gd name="T48" fmla="*/ 72 w 82"/>
                <a:gd name="T49" fmla="*/ 12 h 30"/>
                <a:gd name="T50" fmla="*/ 76 w 82"/>
                <a:gd name="T51" fmla="*/ 14 h 30"/>
                <a:gd name="T52" fmla="*/ 80 w 82"/>
                <a:gd name="T53" fmla="*/ 18 h 30"/>
                <a:gd name="T54" fmla="*/ 82 w 82"/>
                <a:gd name="T55" fmla="*/ 14 h 30"/>
                <a:gd name="T56" fmla="*/ 80 w 82"/>
                <a:gd name="T57" fmla="*/ 10 h 30"/>
                <a:gd name="T58" fmla="*/ 78 w 82"/>
                <a:gd name="T59" fmla="*/ 6 h 30"/>
                <a:gd name="T60" fmla="*/ 70 w 82"/>
                <a:gd name="T61" fmla="*/ 4 h 30"/>
                <a:gd name="T62" fmla="*/ 66 w 82"/>
                <a:gd name="T63" fmla="*/ 4 h 30"/>
                <a:gd name="T64" fmla="*/ 62 w 82"/>
                <a:gd name="T65" fmla="*/ 4 h 30"/>
                <a:gd name="T66" fmla="*/ 50 w 82"/>
                <a:gd name="T67" fmla="*/ 8 h 30"/>
                <a:gd name="T68" fmla="*/ 44 w 82"/>
                <a:gd name="T69" fmla="*/ 10 h 30"/>
                <a:gd name="T70" fmla="*/ 40 w 82"/>
                <a:gd name="T71" fmla="*/ 10 h 30"/>
                <a:gd name="T72" fmla="*/ 34 w 82"/>
                <a:gd name="T73" fmla="*/ 8 h 30"/>
                <a:gd name="T74" fmla="*/ 32 w 82"/>
                <a:gd name="T75" fmla="*/ 8 h 30"/>
                <a:gd name="T76" fmla="*/ 30 w 82"/>
                <a:gd name="T77" fmla="*/ 6 h 30"/>
                <a:gd name="T78" fmla="*/ 16 w 82"/>
                <a:gd name="T79" fmla="*/ 0 h 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2"/>
                <a:gd name="T121" fmla="*/ 0 h 30"/>
                <a:gd name="T122" fmla="*/ 82 w 82"/>
                <a:gd name="T123" fmla="*/ 30 h 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2" h="30">
                  <a:moveTo>
                    <a:pt x="16" y="0"/>
                  </a:moveTo>
                  <a:lnTo>
                    <a:pt x="12" y="6"/>
                  </a:lnTo>
                  <a:lnTo>
                    <a:pt x="10" y="8"/>
                  </a:lnTo>
                  <a:lnTo>
                    <a:pt x="8" y="10"/>
                  </a:lnTo>
                  <a:lnTo>
                    <a:pt x="6" y="14"/>
                  </a:lnTo>
                  <a:lnTo>
                    <a:pt x="4" y="18"/>
                  </a:lnTo>
                  <a:lnTo>
                    <a:pt x="2" y="20"/>
                  </a:lnTo>
                  <a:lnTo>
                    <a:pt x="0" y="20"/>
                  </a:lnTo>
                  <a:lnTo>
                    <a:pt x="6" y="22"/>
                  </a:lnTo>
                  <a:lnTo>
                    <a:pt x="8" y="22"/>
                  </a:lnTo>
                  <a:lnTo>
                    <a:pt x="10" y="20"/>
                  </a:lnTo>
                  <a:lnTo>
                    <a:pt x="12" y="20"/>
                  </a:lnTo>
                  <a:lnTo>
                    <a:pt x="16" y="20"/>
                  </a:lnTo>
                  <a:lnTo>
                    <a:pt x="22" y="18"/>
                  </a:lnTo>
                  <a:lnTo>
                    <a:pt x="28" y="18"/>
                  </a:lnTo>
                  <a:lnTo>
                    <a:pt x="30" y="18"/>
                  </a:lnTo>
                  <a:lnTo>
                    <a:pt x="32" y="18"/>
                  </a:lnTo>
                  <a:lnTo>
                    <a:pt x="36" y="18"/>
                  </a:lnTo>
                  <a:lnTo>
                    <a:pt x="40" y="20"/>
                  </a:lnTo>
                  <a:lnTo>
                    <a:pt x="42" y="22"/>
                  </a:lnTo>
                  <a:lnTo>
                    <a:pt x="44" y="24"/>
                  </a:lnTo>
                  <a:lnTo>
                    <a:pt x="46" y="26"/>
                  </a:lnTo>
                  <a:lnTo>
                    <a:pt x="50" y="30"/>
                  </a:lnTo>
                  <a:lnTo>
                    <a:pt x="50" y="28"/>
                  </a:lnTo>
                  <a:lnTo>
                    <a:pt x="54" y="28"/>
                  </a:lnTo>
                  <a:lnTo>
                    <a:pt x="56" y="28"/>
                  </a:lnTo>
                  <a:lnTo>
                    <a:pt x="56" y="26"/>
                  </a:lnTo>
                  <a:lnTo>
                    <a:pt x="54" y="24"/>
                  </a:lnTo>
                  <a:lnTo>
                    <a:pt x="52" y="22"/>
                  </a:lnTo>
                  <a:lnTo>
                    <a:pt x="54" y="20"/>
                  </a:lnTo>
                  <a:lnTo>
                    <a:pt x="58" y="18"/>
                  </a:lnTo>
                  <a:lnTo>
                    <a:pt x="60" y="18"/>
                  </a:lnTo>
                  <a:lnTo>
                    <a:pt x="62" y="16"/>
                  </a:lnTo>
                  <a:lnTo>
                    <a:pt x="62" y="14"/>
                  </a:lnTo>
                  <a:lnTo>
                    <a:pt x="64" y="14"/>
                  </a:lnTo>
                  <a:lnTo>
                    <a:pt x="64" y="12"/>
                  </a:lnTo>
                  <a:lnTo>
                    <a:pt x="66" y="12"/>
                  </a:lnTo>
                  <a:lnTo>
                    <a:pt x="68" y="12"/>
                  </a:lnTo>
                  <a:lnTo>
                    <a:pt x="70" y="10"/>
                  </a:lnTo>
                  <a:lnTo>
                    <a:pt x="72" y="12"/>
                  </a:lnTo>
                  <a:lnTo>
                    <a:pt x="76" y="14"/>
                  </a:lnTo>
                  <a:lnTo>
                    <a:pt x="78" y="16"/>
                  </a:lnTo>
                  <a:lnTo>
                    <a:pt x="80" y="18"/>
                  </a:lnTo>
                  <a:lnTo>
                    <a:pt x="82" y="14"/>
                  </a:lnTo>
                  <a:lnTo>
                    <a:pt x="80" y="12"/>
                  </a:lnTo>
                  <a:lnTo>
                    <a:pt x="80" y="10"/>
                  </a:lnTo>
                  <a:lnTo>
                    <a:pt x="82" y="8"/>
                  </a:lnTo>
                  <a:lnTo>
                    <a:pt x="78" y="6"/>
                  </a:lnTo>
                  <a:lnTo>
                    <a:pt x="74" y="4"/>
                  </a:lnTo>
                  <a:lnTo>
                    <a:pt x="70" y="4"/>
                  </a:lnTo>
                  <a:lnTo>
                    <a:pt x="68" y="4"/>
                  </a:lnTo>
                  <a:lnTo>
                    <a:pt x="66" y="4"/>
                  </a:lnTo>
                  <a:lnTo>
                    <a:pt x="64" y="4"/>
                  </a:lnTo>
                  <a:lnTo>
                    <a:pt x="62" y="4"/>
                  </a:lnTo>
                  <a:lnTo>
                    <a:pt x="56" y="6"/>
                  </a:lnTo>
                  <a:lnTo>
                    <a:pt x="50" y="8"/>
                  </a:lnTo>
                  <a:lnTo>
                    <a:pt x="46" y="8"/>
                  </a:lnTo>
                  <a:lnTo>
                    <a:pt x="44" y="10"/>
                  </a:lnTo>
                  <a:lnTo>
                    <a:pt x="42" y="10"/>
                  </a:lnTo>
                  <a:lnTo>
                    <a:pt x="40" y="10"/>
                  </a:lnTo>
                  <a:lnTo>
                    <a:pt x="36" y="8"/>
                  </a:lnTo>
                  <a:lnTo>
                    <a:pt x="34" y="8"/>
                  </a:lnTo>
                  <a:lnTo>
                    <a:pt x="32" y="8"/>
                  </a:lnTo>
                  <a:lnTo>
                    <a:pt x="32" y="6"/>
                  </a:lnTo>
                  <a:lnTo>
                    <a:pt x="30" y="6"/>
                  </a:lnTo>
                  <a:lnTo>
                    <a:pt x="26" y="4"/>
                  </a:lnTo>
                  <a:lnTo>
                    <a:pt x="1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8" name="Freeform 339">
              <a:extLst>
                <a:ext uri="{FF2B5EF4-FFF2-40B4-BE49-F238E27FC236}">
                  <a16:creationId xmlns:a16="http://schemas.microsoft.com/office/drawing/2014/main" xmlns="" id="{ED466933-9B15-43DD-8F42-13D80927EBE5}"/>
                </a:ext>
              </a:extLst>
            </p:cNvPr>
            <p:cNvSpPr>
              <a:spLocks/>
            </p:cNvSpPr>
            <p:nvPr/>
          </p:nvSpPr>
          <p:spPr bwMode="gray">
            <a:xfrm>
              <a:off x="3961" y="2686"/>
              <a:ext cx="386" cy="248"/>
            </a:xfrm>
            <a:custGeom>
              <a:avLst/>
              <a:gdLst>
                <a:gd name="T0" fmla="*/ 380 w 386"/>
                <a:gd name="T1" fmla="*/ 178 h 248"/>
                <a:gd name="T2" fmla="*/ 384 w 386"/>
                <a:gd name="T3" fmla="*/ 170 h 248"/>
                <a:gd name="T4" fmla="*/ 386 w 386"/>
                <a:gd name="T5" fmla="*/ 164 h 248"/>
                <a:gd name="T6" fmla="*/ 374 w 386"/>
                <a:gd name="T7" fmla="*/ 162 h 248"/>
                <a:gd name="T8" fmla="*/ 356 w 386"/>
                <a:gd name="T9" fmla="*/ 162 h 248"/>
                <a:gd name="T10" fmla="*/ 346 w 386"/>
                <a:gd name="T11" fmla="*/ 166 h 248"/>
                <a:gd name="T12" fmla="*/ 340 w 386"/>
                <a:gd name="T13" fmla="*/ 164 h 248"/>
                <a:gd name="T14" fmla="*/ 334 w 386"/>
                <a:gd name="T15" fmla="*/ 170 h 248"/>
                <a:gd name="T16" fmla="*/ 332 w 386"/>
                <a:gd name="T17" fmla="*/ 184 h 248"/>
                <a:gd name="T18" fmla="*/ 326 w 386"/>
                <a:gd name="T19" fmla="*/ 192 h 248"/>
                <a:gd name="T20" fmla="*/ 314 w 386"/>
                <a:gd name="T21" fmla="*/ 196 h 248"/>
                <a:gd name="T22" fmla="*/ 302 w 386"/>
                <a:gd name="T23" fmla="*/ 198 h 248"/>
                <a:gd name="T24" fmla="*/ 268 w 386"/>
                <a:gd name="T25" fmla="*/ 190 h 248"/>
                <a:gd name="T26" fmla="*/ 258 w 386"/>
                <a:gd name="T27" fmla="*/ 184 h 248"/>
                <a:gd name="T28" fmla="*/ 254 w 386"/>
                <a:gd name="T29" fmla="*/ 162 h 248"/>
                <a:gd name="T30" fmla="*/ 244 w 386"/>
                <a:gd name="T31" fmla="*/ 136 h 248"/>
                <a:gd name="T32" fmla="*/ 244 w 386"/>
                <a:gd name="T33" fmla="*/ 116 h 248"/>
                <a:gd name="T34" fmla="*/ 232 w 386"/>
                <a:gd name="T35" fmla="*/ 90 h 248"/>
                <a:gd name="T36" fmla="*/ 208 w 386"/>
                <a:gd name="T37" fmla="*/ 62 h 248"/>
                <a:gd name="T38" fmla="*/ 194 w 386"/>
                <a:gd name="T39" fmla="*/ 50 h 248"/>
                <a:gd name="T40" fmla="*/ 184 w 386"/>
                <a:gd name="T41" fmla="*/ 54 h 248"/>
                <a:gd name="T42" fmla="*/ 164 w 386"/>
                <a:gd name="T43" fmla="*/ 48 h 248"/>
                <a:gd name="T44" fmla="*/ 142 w 386"/>
                <a:gd name="T45" fmla="*/ 12 h 248"/>
                <a:gd name="T46" fmla="*/ 126 w 386"/>
                <a:gd name="T47" fmla="*/ 10 h 248"/>
                <a:gd name="T48" fmla="*/ 100 w 386"/>
                <a:gd name="T49" fmla="*/ 20 h 248"/>
                <a:gd name="T50" fmla="*/ 54 w 386"/>
                <a:gd name="T51" fmla="*/ 14 h 248"/>
                <a:gd name="T52" fmla="*/ 26 w 386"/>
                <a:gd name="T53" fmla="*/ 0 h 248"/>
                <a:gd name="T54" fmla="*/ 6 w 386"/>
                <a:gd name="T55" fmla="*/ 22 h 248"/>
                <a:gd name="T56" fmla="*/ 22 w 386"/>
                <a:gd name="T57" fmla="*/ 58 h 248"/>
                <a:gd name="T58" fmla="*/ 30 w 386"/>
                <a:gd name="T59" fmla="*/ 80 h 248"/>
                <a:gd name="T60" fmla="*/ 44 w 386"/>
                <a:gd name="T61" fmla="*/ 88 h 248"/>
                <a:gd name="T62" fmla="*/ 58 w 386"/>
                <a:gd name="T63" fmla="*/ 108 h 248"/>
                <a:gd name="T64" fmla="*/ 82 w 386"/>
                <a:gd name="T65" fmla="*/ 142 h 248"/>
                <a:gd name="T66" fmla="*/ 94 w 386"/>
                <a:gd name="T67" fmla="*/ 148 h 248"/>
                <a:gd name="T68" fmla="*/ 94 w 386"/>
                <a:gd name="T69" fmla="*/ 140 h 248"/>
                <a:gd name="T70" fmla="*/ 80 w 386"/>
                <a:gd name="T71" fmla="*/ 116 h 248"/>
                <a:gd name="T72" fmla="*/ 52 w 386"/>
                <a:gd name="T73" fmla="*/ 72 h 248"/>
                <a:gd name="T74" fmla="*/ 30 w 386"/>
                <a:gd name="T75" fmla="*/ 24 h 248"/>
                <a:gd name="T76" fmla="*/ 30 w 386"/>
                <a:gd name="T77" fmla="*/ 16 h 248"/>
                <a:gd name="T78" fmla="*/ 42 w 386"/>
                <a:gd name="T79" fmla="*/ 18 h 248"/>
                <a:gd name="T80" fmla="*/ 68 w 386"/>
                <a:gd name="T81" fmla="*/ 66 h 248"/>
                <a:gd name="T82" fmla="*/ 84 w 386"/>
                <a:gd name="T83" fmla="*/ 80 h 248"/>
                <a:gd name="T84" fmla="*/ 96 w 386"/>
                <a:gd name="T85" fmla="*/ 90 h 248"/>
                <a:gd name="T86" fmla="*/ 116 w 386"/>
                <a:gd name="T87" fmla="*/ 116 h 248"/>
                <a:gd name="T88" fmla="*/ 142 w 386"/>
                <a:gd name="T89" fmla="*/ 148 h 248"/>
                <a:gd name="T90" fmla="*/ 150 w 386"/>
                <a:gd name="T91" fmla="*/ 198 h 248"/>
                <a:gd name="T92" fmla="*/ 174 w 386"/>
                <a:gd name="T93" fmla="*/ 204 h 248"/>
                <a:gd name="T94" fmla="*/ 226 w 386"/>
                <a:gd name="T95" fmla="*/ 224 h 248"/>
                <a:gd name="T96" fmla="*/ 272 w 386"/>
                <a:gd name="T97" fmla="*/ 240 h 248"/>
                <a:gd name="T98" fmla="*/ 304 w 386"/>
                <a:gd name="T99" fmla="*/ 240 h 248"/>
                <a:gd name="T100" fmla="*/ 314 w 386"/>
                <a:gd name="T101" fmla="*/ 244 h 248"/>
                <a:gd name="T102" fmla="*/ 318 w 386"/>
                <a:gd name="T103" fmla="*/ 242 h 248"/>
                <a:gd name="T104" fmla="*/ 322 w 386"/>
                <a:gd name="T105" fmla="*/ 232 h 248"/>
                <a:gd name="T106" fmla="*/ 320 w 386"/>
                <a:gd name="T107" fmla="*/ 226 h 248"/>
                <a:gd name="T108" fmla="*/ 346 w 386"/>
                <a:gd name="T109" fmla="*/ 222 h 248"/>
                <a:gd name="T110" fmla="*/ 340 w 386"/>
                <a:gd name="T111" fmla="*/ 194 h 248"/>
                <a:gd name="T112" fmla="*/ 360 w 386"/>
                <a:gd name="T113" fmla="*/ 190 h 248"/>
                <a:gd name="T114" fmla="*/ 366 w 386"/>
                <a:gd name="T115" fmla="*/ 190 h 248"/>
                <a:gd name="T116" fmla="*/ 374 w 386"/>
                <a:gd name="T117" fmla="*/ 186 h 24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6"/>
                <a:gd name="T178" fmla="*/ 0 h 248"/>
                <a:gd name="T179" fmla="*/ 386 w 386"/>
                <a:gd name="T180" fmla="*/ 248 h 24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6" h="248">
                  <a:moveTo>
                    <a:pt x="374" y="186"/>
                  </a:moveTo>
                  <a:lnTo>
                    <a:pt x="378" y="182"/>
                  </a:lnTo>
                  <a:lnTo>
                    <a:pt x="378" y="178"/>
                  </a:lnTo>
                  <a:lnTo>
                    <a:pt x="380" y="178"/>
                  </a:lnTo>
                  <a:lnTo>
                    <a:pt x="382" y="174"/>
                  </a:lnTo>
                  <a:lnTo>
                    <a:pt x="382" y="172"/>
                  </a:lnTo>
                  <a:lnTo>
                    <a:pt x="384" y="172"/>
                  </a:lnTo>
                  <a:lnTo>
                    <a:pt x="384" y="170"/>
                  </a:lnTo>
                  <a:lnTo>
                    <a:pt x="386" y="168"/>
                  </a:lnTo>
                  <a:lnTo>
                    <a:pt x="386" y="166"/>
                  </a:lnTo>
                  <a:lnTo>
                    <a:pt x="386" y="164"/>
                  </a:lnTo>
                  <a:lnTo>
                    <a:pt x="384" y="164"/>
                  </a:lnTo>
                  <a:lnTo>
                    <a:pt x="382" y="162"/>
                  </a:lnTo>
                  <a:lnTo>
                    <a:pt x="376" y="162"/>
                  </a:lnTo>
                  <a:lnTo>
                    <a:pt x="374" y="162"/>
                  </a:lnTo>
                  <a:lnTo>
                    <a:pt x="372" y="162"/>
                  </a:lnTo>
                  <a:lnTo>
                    <a:pt x="366" y="162"/>
                  </a:lnTo>
                  <a:lnTo>
                    <a:pt x="362" y="162"/>
                  </a:lnTo>
                  <a:lnTo>
                    <a:pt x="356" y="162"/>
                  </a:lnTo>
                  <a:lnTo>
                    <a:pt x="352" y="164"/>
                  </a:lnTo>
                  <a:lnTo>
                    <a:pt x="350" y="164"/>
                  </a:lnTo>
                  <a:lnTo>
                    <a:pt x="348" y="164"/>
                  </a:lnTo>
                  <a:lnTo>
                    <a:pt x="346" y="166"/>
                  </a:lnTo>
                  <a:lnTo>
                    <a:pt x="342" y="164"/>
                  </a:lnTo>
                  <a:lnTo>
                    <a:pt x="340" y="164"/>
                  </a:lnTo>
                  <a:lnTo>
                    <a:pt x="338" y="164"/>
                  </a:lnTo>
                  <a:lnTo>
                    <a:pt x="336" y="166"/>
                  </a:lnTo>
                  <a:lnTo>
                    <a:pt x="334" y="170"/>
                  </a:lnTo>
                  <a:lnTo>
                    <a:pt x="334" y="174"/>
                  </a:lnTo>
                  <a:lnTo>
                    <a:pt x="332" y="178"/>
                  </a:lnTo>
                  <a:lnTo>
                    <a:pt x="332" y="182"/>
                  </a:lnTo>
                  <a:lnTo>
                    <a:pt x="332" y="184"/>
                  </a:lnTo>
                  <a:lnTo>
                    <a:pt x="332" y="186"/>
                  </a:lnTo>
                  <a:lnTo>
                    <a:pt x="332" y="188"/>
                  </a:lnTo>
                  <a:lnTo>
                    <a:pt x="328" y="190"/>
                  </a:lnTo>
                  <a:lnTo>
                    <a:pt x="326" y="192"/>
                  </a:lnTo>
                  <a:lnTo>
                    <a:pt x="324" y="192"/>
                  </a:lnTo>
                  <a:lnTo>
                    <a:pt x="322" y="192"/>
                  </a:lnTo>
                  <a:lnTo>
                    <a:pt x="318" y="194"/>
                  </a:lnTo>
                  <a:lnTo>
                    <a:pt x="314" y="196"/>
                  </a:lnTo>
                  <a:lnTo>
                    <a:pt x="312" y="196"/>
                  </a:lnTo>
                  <a:lnTo>
                    <a:pt x="308" y="198"/>
                  </a:lnTo>
                  <a:lnTo>
                    <a:pt x="302" y="198"/>
                  </a:lnTo>
                  <a:lnTo>
                    <a:pt x="294" y="198"/>
                  </a:lnTo>
                  <a:lnTo>
                    <a:pt x="284" y="196"/>
                  </a:lnTo>
                  <a:lnTo>
                    <a:pt x="276" y="194"/>
                  </a:lnTo>
                  <a:lnTo>
                    <a:pt x="268" y="190"/>
                  </a:lnTo>
                  <a:lnTo>
                    <a:pt x="262" y="188"/>
                  </a:lnTo>
                  <a:lnTo>
                    <a:pt x="262" y="186"/>
                  </a:lnTo>
                  <a:lnTo>
                    <a:pt x="260" y="186"/>
                  </a:lnTo>
                  <a:lnTo>
                    <a:pt x="258" y="184"/>
                  </a:lnTo>
                  <a:lnTo>
                    <a:pt x="256" y="180"/>
                  </a:lnTo>
                  <a:lnTo>
                    <a:pt x="256" y="176"/>
                  </a:lnTo>
                  <a:lnTo>
                    <a:pt x="254" y="172"/>
                  </a:lnTo>
                  <a:lnTo>
                    <a:pt x="254" y="162"/>
                  </a:lnTo>
                  <a:lnTo>
                    <a:pt x="250" y="152"/>
                  </a:lnTo>
                  <a:lnTo>
                    <a:pt x="244" y="142"/>
                  </a:lnTo>
                  <a:lnTo>
                    <a:pt x="244" y="140"/>
                  </a:lnTo>
                  <a:lnTo>
                    <a:pt x="244" y="136"/>
                  </a:lnTo>
                  <a:lnTo>
                    <a:pt x="244" y="132"/>
                  </a:lnTo>
                  <a:lnTo>
                    <a:pt x="242" y="126"/>
                  </a:lnTo>
                  <a:lnTo>
                    <a:pt x="242" y="122"/>
                  </a:lnTo>
                  <a:lnTo>
                    <a:pt x="244" y="116"/>
                  </a:lnTo>
                  <a:lnTo>
                    <a:pt x="244" y="112"/>
                  </a:lnTo>
                  <a:lnTo>
                    <a:pt x="242" y="96"/>
                  </a:lnTo>
                  <a:lnTo>
                    <a:pt x="240" y="96"/>
                  </a:lnTo>
                  <a:lnTo>
                    <a:pt x="232" y="90"/>
                  </a:lnTo>
                  <a:lnTo>
                    <a:pt x="222" y="80"/>
                  </a:lnTo>
                  <a:lnTo>
                    <a:pt x="210" y="64"/>
                  </a:lnTo>
                  <a:lnTo>
                    <a:pt x="208" y="62"/>
                  </a:lnTo>
                  <a:lnTo>
                    <a:pt x="206" y="58"/>
                  </a:lnTo>
                  <a:lnTo>
                    <a:pt x="202" y="56"/>
                  </a:lnTo>
                  <a:lnTo>
                    <a:pt x="198" y="52"/>
                  </a:lnTo>
                  <a:lnTo>
                    <a:pt x="194" y="50"/>
                  </a:lnTo>
                  <a:lnTo>
                    <a:pt x="190" y="50"/>
                  </a:lnTo>
                  <a:lnTo>
                    <a:pt x="188" y="52"/>
                  </a:lnTo>
                  <a:lnTo>
                    <a:pt x="186" y="52"/>
                  </a:lnTo>
                  <a:lnTo>
                    <a:pt x="184" y="54"/>
                  </a:lnTo>
                  <a:lnTo>
                    <a:pt x="180" y="54"/>
                  </a:lnTo>
                  <a:lnTo>
                    <a:pt x="174" y="54"/>
                  </a:lnTo>
                  <a:lnTo>
                    <a:pt x="168" y="50"/>
                  </a:lnTo>
                  <a:lnTo>
                    <a:pt x="164" y="48"/>
                  </a:lnTo>
                  <a:lnTo>
                    <a:pt x="156" y="42"/>
                  </a:lnTo>
                  <a:lnTo>
                    <a:pt x="148" y="30"/>
                  </a:lnTo>
                  <a:lnTo>
                    <a:pt x="144" y="14"/>
                  </a:lnTo>
                  <a:lnTo>
                    <a:pt x="142" y="12"/>
                  </a:lnTo>
                  <a:lnTo>
                    <a:pt x="140" y="12"/>
                  </a:lnTo>
                  <a:lnTo>
                    <a:pt x="136" y="10"/>
                  </a:lnTo>
                  <a:lnTo>
                    <a:pt x="130" y="10"/>
                  </a:lnTo>
                  <a:lnTo>
                    <a:pt x="126" y="10"/>
                  </a:lnTo>
                  <a:lnTo>
                    <a:pt x="120" y="10"/>
                  </a:lnTo>
                  <a:lnTo>
                    <a:pt x="116" y="14"/>
                  </a:lnTo>
                  <a:lnTo>
                    <a:pt x="112" y="16"/>
                  </a:lnTo>
                  <a:lnTo>
                    <a:pt x="100" y="20"/>
                  </a:lnTo>
                  <a:lnTo>
                    <a:pt x="82" y="20"/>
                  </a:lnTo>
                  <a:lnTo>
                    <a:pt x="78" y="20"/>
                  </a:lnTo>
                  <a:lnTo>
                    <a:pt x="68" y="18"/>
                  </a:lnTo>
                  <a:lnTo>
                    <a:pt x="54" y="14"/>
                  </a:lnTo>
                  <a:lnTo>
                    <a:pt x="42" y="10"/>
                  </a:lnTo>
                  <a:lnTo>
                    <a:pt x="32" y="4"/>
                  </a:lnTo>
                  <a:lnTo>
                    <a:pt x="30" y="2"/>
                  </a:lnTo>
                  <a:lnTo>
                    <a:pt x="26" y="0"/>
                  </a:lnTo>
                  <a:lnTo>
                    <a:pt x="14" y="2"/>
                  </a:lnTo>
                  <a:lnTo>
                    <a:pt x="0" y="10"/>
                  </a:lnTo>
                  <a:lnTo>
                    <a:pt x="2" y="14"/>
                  </a:lnTo>
                  <a:lnTo>
                    <a:pt x="6" y="22"/>
                  </a:lnTo>
                  <a:lnTo>
                    <a:pt x="12" y="36"/>
                  </a:lnTo>
                  <a:lnTo>
                    <a:pt x="18" y="48"/>
                  </a:lnTo>
                  <a:lnTo>
                    <a:pt x="22" y="58"/>
                  </a:lnTo>
                  <a:lnTo>
                    <a:pt x="24" y="62"/>
                  </a:lnTo>
                  <a:lnTo>
                    <a:pt x="26" y="68"/>
                  </a:lnTo>
                  <a:lnTo>
                    <a:pt x="28" y="74"/>
                  </a:lnTo>
                  <a:lnTo>
                    <a:pt x="30" y="80"/>
                  </a:lnTo>
                  <a:lnTo>
                    <a:pt x="32" y="82"/>
                  </a:lnTo>
                  <a:lnTo>
                    <a:pt x="34" y="82"/>
                  </a:lnTo>
                  <a:lnTo>
                    <a:pt x="38" y="84"/>
                  </a:lnTo>
                  <a:lnTo>
                    <a:pt x="44" y="88"/>
                  </a:lnTo>
                  <a:lnTo>
                    <a:pt x="48" y="92"/>
                  </a:lnTo>
                  <a:lnTo>
                    <a:pt x="52" y="98"/>
                  </a:lnTo>
                  <a:lnTo>
                    <a:pt x="56" y="106"/>
                  </a:lnTo>
                  <a:lnTo>
                    <a:pt x="58" y="108"/>
                  </a:lnTo>
                  <a:lnTo>
                    <a:pt x="62" y="118"/>
                  </a:lnTo>
                  <a:lnTo>
                    <a:pt x="68" y="128"/>
                  </a:lnTo>
                  <a:lnTo>
                    <a:pt x="76" y="136"/>
                  </a:lnTo>
                  <a:lnTo>
                    <a:pt x="82" y="142"/>
                  </a:lnTo>
                  <a:lnTo>
                    <a:pt x="84" y="144"/>
                  </a:lnTo>
                  <a:lnTo>
                    <a:pt x="88" y="146"/>
                  </a:lnTo>
                  <a:lnTo>
                    <a:pt x="92" y="148"/>
                  </a:lnTo>
                  <a:lnTo>
                    <a:pt x="94" y="148"/>
                  </a:lnTo>
                  <a:lnTo>
                    <a:pt x="96" y="148"/>
                  </a:lnTo>
                  <a:lnTo>
                    <a:pt x="98" y="148"/>
                  </a:lnTo>
                  <a:lnTo>
                    <a:pt x="98" y="144"/>
                  </a:lnTo>
                  <a:lnTo>
                    <a:pt x="94" y="140"/>
                  </a:lnTo>
                  <a:lnTo>
                    <a:pt x="90" y="134"/>
                  </a:lnTo>
                  <a:lnTo>
                    <a:pt x="86" y="126"/>
                  </a:lnTo>
                  <a:lnTo>
                    <a:pt x="82" y="120"/>
                  </a:lnTo>
                  <a:lnTo>
                    <a:pt x="80" y="116"/>
                  </a:lnTo>
                  <a:lnTo>
                    <a:pt x="74" y="108"/>
                  </a:lnTo>
                  <a:lnTo>
                    <a:pt x="68" y="94"/>
                  </a:lnTo>
                  <a:lnTo>
                    <a:pt x="62" y="82"/>
                  </a:lnTo>
                  <a:lnTo>
                    <a:pt x="52" y="72"/>
                  </a:lnTo>
                  <a:lnTo>
                    <a:pt x="42" y="58"/>
                  </a:lnTo>
                  <a:lnTo>
                    <a:pt x="34" y="42"/>
                  </a:lnTo>
                  <a:lnTo>
                    <a:pt x="30" y="24"/>
                  </a:lnTo>
                  <a:lnTo>
                    <a:pt x="30" y="22"/>
                  </a:lnTo>
                  <a:lnTo>
                    <a:pt x="30" y="20"/>
                  </a:lnTo>
                  <a:lnTo>
                    <a:pt x="30" y="18"/>
                  </a:lnTo>
                  <a:lnTo>
                    <a:pt x="30" y="16"/>
                  </a:lnTo>
                  <a:lnTo>
                    <a:pt x="32" y="14"/>
                  </a:lnTo>
                  <a:lnTo>
                    <a:pt x="34" y="14"/>
                  </a:lnTo>
                  <a:lnTo>
                    <a:pt x="38" y="16"/>
                  </a:lnTo>
                  <a:lnTo>
                    <a:pt x="42" y="18"/>
                  </a:lnTo>
                  <a:lnTo>
                    <a:pt x="44" y="24"/>
                  </a:lnTo>
                  <a:lnTo>
                    <a:pt x="50" y="36"/>
                  </a:lnTo>
                  <a:lnTo>
                    <a:pt x="58" y="52"/>
                  </a:lnTo>
                  <a:lnTo>
                    <a:pt x="68" y="66"/>
                  </a:lnTo>
                  <a:lnTo>
                    <a:pt x="78" y="78"/>
                  </a:lnTo>
                  <a:lnTo>
                    <a:pt x="80" y="78"/>
                  </a:lnTo>
                  <a:lnTo>
                    <a:pt x="84" y="80"/>
                  </a:lnTo>
                  <a:lnTo>
                    <a:pt x="88" y="80"/>
                  </a:lnTo>
                  <a:lnTo>
                    <a:pt x="92" y="84"/>
                  </a:lnTo>
                  <a:lnTo>
                    <a:pt x="94" y="86"/>
                  </a:lnTo>
                  <a:lnTo>
                    <a:pt x="96" y="90"/>
                  </a:lnTo>
                  <a:lnTo>
                    <a:pt x="98" y="96"/>
                  </a:lnTo>
                  <a:lnTo>
                    <a:pt x="100" y="98"/>
                  </a:lnTo>
                  <a:lnTo>
                    <a:pt x="106" y="106"/>
                  </a:lnTo>
                  <a:lnTo>
                    <a:pt x="116" y="116"/>
                  </a:lnTo>
                  <a:lnTo>
                    <a:pt x="124" y="126"/>
                  </a:lnTo>
                  <a:lnTo>
                    <a:pt x="134" y="136"/>
                  </a:lnTo>
                  <a:lnTo>
                    <a:pt x="140" y="142"/>
                  </a:lnTo>
                  <a:lnTo>
                    <a:pt x="142" y="148"/>
                  </a:lnTo>
                  <a:lnTo>
                    <a:pt x="144" y="160"/>
                  </a:lnTo>
                  <a:lnTo>
                    <a:pt x="148" y="176"/>
                  </a:lnTo>
                  <a:lnTo>
                    <a:pt x="148" y="198"/>
                  </a:lnTo>
                  <a:lnTo>
                    <a:pt x="150" y="198"/>
                  </a:lnTo>
                  <a:lnTo>
                    <a:pt x="154" y="200"/>
                  </a:lnTo>
                  <a:lnTo>
                    <a:pt x="160" y="202"/>
                  </a:lnTo>
                  <a:lnTo>
                    <a:pt x="170" y="204"/>
                  </a:lnTo>
                  <a:lnTo>
                    <a:pt x="174" y="204"/>
                  </a:lnTo>
                  <a:lnTo>
                    <a:pt x="186" y="208"/>
                  </a:lnTo>
                  <a:lnTo>
                    <a:pt x="198" y="216"/>
                  </a:lnTo>
                  <a:lnTo>
                    <a:pt x="208" y="224"/>
                  </a:lnTo>
                  <a:lnTo>
                    <a:pt x="226" y="224"/>
                  </a:lnTo>
                  <a:lnTo>
                    <a:pt x="230" y="226"/>
                  </a:lnTo>
                  <a:lnTo>
                    <a:pt x="240" y="230"/>
                  </a:lnTo>
                  <a:lnTo>
                    <a:pt x="254" y="236"/>
                  </a:lnTo>
                  <a:lnTo>
                    <a:pt x="272" y="240"/>
                  </a:lnTo>
                  <a:lnTo>
                    <a:pt x="278" y="240"/>
                  </a:lnTo>
                  <a:lnTo>
                    <a:pt x="290" y="240"/>
                  </a:lnTo>
                  <a:lnTo>
                    <a:pt x="304" y="240"/>
                  </a:lnTo>
                  <a:lnTo>
                    <a:pt x="306" y="240"/>
                  </a:lnTo>
                  <a:lnTo>
                    <a:pt x="308" y="240"/>
                  </a:lnTo>
                  <a:lnTo>
                    <a:pt x="310" y="242"/>
                  </a:lnTo>
                  <a:lnTo>
                    <a:pt x="314" y="244"/>
                  </a:lnTo>
                  <a:lnTo>
                    <a:pt x="314" y="248"/>
                  </a:lnTo>
                  <a:lnTo>
                    <a:pt x="316" y="248"/>
                  </a:lnTo>
                  <a:lnTo>
                    <a:pt x="316" y="244"/>
                  </a:lnTo>
                  <a:lnTo>
                    <a:pt x="318" y="242"/>
                  </a:lnTo>
                  <a:lnTo>
                    <a:pt x="320" y="238"/>
                  </a:lnTo>
                  <a:lnTo>
                    <a:pt x="322" y="236"/>
                  </a:lnTo>
                  <a:lnTo>
                    <a:pt x="322" y="234"/>
                  </a:lnTo>
                  <a:lnTo>
                    <a:pt x="322" y="232"/>
                  </a:lnTo>
                  <a:lnTo>
                    <a:pt x="322" y="230"/>
                  </a:lnTo>
                  <a:lnTo>
                    <a:pt x="320" y="228"/>
                  </a:lnTo>
                  <a:lnTo>
                    <a:pt x="320" y="226"/>
                  </a:lnTo>
                  <a:lnTo>
                    <a:pt x="320" y="224"/>
                  </a:lnTo>
                  <a:lnTo>
                    <a:pt x="320" y="222"/>
                  </a:lnTo>
                  <a:lnTo>
                    <a:pt x="322" y="222"/>
                  </a:lnTo>
                  <a:lnTo>
                    <a:pt x="346" y="222"/>
                  </a:lnTo>
                  <a:lnTo>
                    <a:pt x="346" y="212"/>
                  </a:lnTo>
                  <a:lnTo>
                    <a:pt x="336" y="202"/>
                  </a:lnTo>
                  <a:lnTo>
                    <a:pt x="340" y="202"/>
                  </a:lnTo>
                  <a:lnTo>
                    <a:pt x="340" y="194"/>
                  </a:lnTo>
                  <a:lnTo>
                    <a:pt x="360" y="194"/>
                  </a:lnTo>
                  <a:lnTo>
                    <a:pt x="360" y="192"/>
                  </a:lnTo>
                  <a:lnTo>
                    <a:pt x="360" y="190"/>
                  </a:lnTo>
                  <a:lnTo>
                    <a:pt x="362" y="190"/>
                  </a:lnTo>
                  <a:lnTo>
                    <a:pt x="364" y="192"/>
                  </a:lnTo>
                  <a:lnTo>
                    <a:pt x="366" y="190"/>
                  </a:lnTo>
                  <a:lnTo>
                    <a:pt x="368" y="188"/>
                  </a:lnTo>
                  <a:lnTo>
                    <a:pt x="370" y="188"/>
                  </a:lnTo>
                  <a:lnTo>
                    <a:pt x="372" y="188"/>
                  </a:lnTo>
                  <a:lnTo>
                    <a:pt x="374" y="18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49" name="Freeform 340">
              <a:extLst>
                <a:ext uri="{FF2B5EF4-FFF2-40B4-BE49-F238E27FC236}">
                  <a16:creationId xmlns:a16="http://schemas.microsoft.com/office/drawing/2014/main" xmlns="" id="{E1150595-A5CA-440C-ACA1-309F14B561ED}"/>
                </a:ext>
              </a:extLst>
            </p:cNvPr>
            <p:cNvSpPr>
              <a:spLocks/>
            </p:cNvSpPr>
            <p:nvPr/>
          </p:nvSpPr>
          <p:spPr bwMode="gray">
            <a:xfrm>
              <a:off x="4305" y="2920"/>
              <a:ext cx="82" cy="46"/>
            </a:xfrm>
            <a:custGeom>
              <a:avLst/>
              <a:gdLst>
                <a:gd name="T0" fmla="*/ 80 w 82"/>
                <a:gd name="T1" fmla="*/ 8 h 46"/>
                <a:gd name="T2" fmla="*/ 76 w 82"/>
                <a:gd name="T3" fmla="*/ 8 h 46"/>
                <a:gd name="T4" fmla="*/ 72 w 82"/>
                <a:gd name="T5" fmla="*/ 8 h 46"/>
                <a:gd name="T6" fmla="*/ 68 w 82"/>
                <a:gd name="T7" fmla="*/ 8 h 46"/>
                <a:gd name="T8" fmla="*/ 66 w 82"/>
                <a:gd name="T9" fmla="*/ 8 h 46"/>
                <a:gd name="T10" fmla="*/ 62 w 82"/>
                <a:gd name="T11" fmla="*/ 12 h 46"/>
                <a:gd name="T12" fmla="*/ 60 w 82"/>
                <a:gd name="T13" fmla="*/ 18 h 46"/>
                <a:gd name="T14" fmla="*/ 56 w 82"/>
                <a:gd name="T15" fmla="*/ 24 h 46"/>
                <a:gd name="T16" fmla="*/ 50 w 82"/>
                <a:gd name="T17" fmla="*/ 30 h 46"/>
                <a:gd name="T18" fmla="*/ 48 w 82"/>
                <a:gd name="T19" fmla="*/ 30 h 46"/>
                <a:gd name="T20" fmla="*/ 44 w 82"/>
                <a:gd name="T21" fmla="*/ 34 h 46"/>
                <a:gd name="T22" fmla="*/ 44 w 82"/>
                <a:gd name="T23" fmla="*/ 38 h 46"/>
                <a:gd name="T24" fmla="*/ 42 w 82"/>
                <a:gd name="T25" fmla="*/ 42 h 46"/>
                <a:gd name="T26" fmla="*/ 38 w 82"/>
                <a:gd name="T27" fmla="*/ 44 h 46"/>
                <a:gd name="T28" fmla="*/ 36 w 82"/>
                <a:gd name="T29" fmla="*/ 46 h 46"/>
                <a:gd name="T30" fmla="*/ 34 w 82"/>
                <a:gd name="T31" fmla="*/ 42 h 46"/>
                <a:gd name="T32" fmla="*/ 32 w 82"/>
                <a:gd name="T33" fmla="*/ 42 h 46"/>
                <a:gd name="T34" fmla="*/ 30 w 82"/>
                <a:gd name="T35" fmla="*/ 44 h 46"/>
                <a:gd name="T36" fmla="*/ 30 w 82"/>
                <a:gd name="T37" fmla="*/ 42 h 46"/>
                <a:gd name="T38" fmla="*/ 30 w 82"/>
                <a:gd name="T39" fmla="*/ 36 h 46"/>
                <a:gd name="T40" fmla="*/ 30 w 82"/>
                <a:gd name="T41" fmla="*/ 34 h 46"/>
                <a:gd name="T42" fmla="*/ 26 w 82"/>
                <a:gd name="T43" fmla="*/ 32 h 46"/>
                <a:gd name="T44" fmla="*/ 22 w 82"/>
                <a:gd name="T45" fmla="*/ 30 h 46"/>
                <a:gd name="T46" fmla="*/ 18 w 82"/>
                <a:gd name="T47" fmla="*/ 30 h 46"/>
                <a:gd name="T48" fmla="*/ 16 w 82"/>
                <a:gd name="T49" fmla="*/ 32 h 46"/>
                <a:gd name="T50" fmla="*/ 12 w 82"/>
                <a:gd name="T51" fmla="*/ 30 h 46"/>
                <a:gd name="T52" fmla="*/ 10 w 82"/>
                <a:gd name="T53" fmla="*/ 28 h 46"/>
                <a:gd name="T54" fmla="*/ 2 w 82"/>
                <a:gd name="T55" fmla="*/ 24 h 46"/>
                <a:gd name="T56" fmla="*/ 2 w 82"/>
                <a:gd name="T57" fmla="*/ 22 h 46"/>
                <a:gd name="T58" fmla="*/ 2 w 82"/>
                <a:gd name="T59" fmla="*/ 22 h 46"/>
                <a:gd name="T60" fmla="*/ 6 w 82"/>
                <a:gd name="T61" fmla="*/ 22 h 46"/>
                <a:gd name="T62" fmla="*/ 10 w 82"/>
                <a:gd name="T63" fmla="*/ 18 h 46"/>
                <a:gd name="T64" fmla="*/ 12 w 82"/>
                <a:gd name="T65" fmla="*/ 14 h 46"/>
                <a:gd name="T66" fmla="*/ 16 w 82"/>
                <a:gd name="T67" fmla="*/ 12 h 46"/>
                <a:gd name="T68" fmla="*/ 20 w 82"/>
                <a:gd name="T69" fmla="*/ 10 h 46"/>
                <a:gd name="T70" fmla="*/ 26 w 82"/>
                <a:gd name="T71" fmla="*/ 4 h 46"/>
                <a:gd name="T72" fmla="*/ 28 w 82"/>
                <a:gd name="T73" fmla="*/ 2 h 46"/>
                <a:gd name="T74" fmla="*/ 32 w 82"/>
                <a:gd name="T75" fmla="*/ 0 h 46"/>
                <a:gd name="T76" fmla="*/ 34 w 82"/>
                <a:gd name="T77" fmla="*/ 0 h 46"/>
                <a:gd name="T78" fmla="*/ 40 w 82"/>
                <a:gd name="T79" fmla="*/ 0 h 46"/>
                <a:gd name="T80" fmla="*/ 42 w 82"/>
                <a:gd name="T81" fmla="*/ 0 h 46"/>
                <a:gd name="T82" fmla="*/ 48 w 82"/>
                <a:gd name="T83" fmla="*/ 0 h 46"/>
                <a:gd name="T84" fmla="*/ 58 w 82"/>
                <a:gd name="T85" fmla="*/ 0 h 46"/>
                <a:gd name="T86" fmla="*/ 70 w 82"/>
                <a:gd name="T87" fmla="*/ 2 h 46"/>
                <a:gd name="T88" fmla="*/ 80 w 82"/>
                <a:gd name="T89" fmla="*/ 2 h 46"/>
                <a:gd name="T90" fmla="*/ 82 w 82"/>
                <a:gd name="T91" fmla="*/ 4 h 46"/>
                <a:gd name="T92" fmla="*/ 82 w 82"/>
                <a:gd name="T93" fmla="*/ 6 h 4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2"/>
                <a:gd name="T142" fmla="*/ 0 h 46"/>
                <a:gd name="T143" fmla="*/ 82 w 82"/>
                <a:gd name="T144" fmla="*/ 46 h 4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2" h="46">
                  <a:moveTo>
                    <a:pt x="82" y="8"/>
                  </a:moveTo>
                  <a:lnTo>
                    <a:pt x="80" y="8"/>
                  </a:lnTo>
                  <a:lnTo>
                    <a:pt x="78" y="8"/>
                  </a:lnTo>
                  <a:lnTo>
                    <a:pt x="76" y="8"/>
                  </a:lnTo>
                  <a:lnTo>
                    <a:pt x="74" y="8"/>
                  </a:lnTo>
                  <a:lnTo>
                    <a:pt x="72" y="8"/>
                  </a:lnTo>
                  <a:lnTo>
                    <a:pt x="70" y="10"/>
                  </a:lnTo>
                  <a:lnTo>
                    <a:pt x="68" y="8"/>
                  </a:lnTo>
                  <a:lnTo>
                    <a:pt x="66" y="8"/>
                  </a:lnTo>
                  <a:lnTo>
                    <a:pt x="64" y="10"/>
                  </a:lnTo>
                  <a:lnTo>
                    <a:pt x="62" y="12"/>
                  </a:lnTo>
                  <a:lnTo>
                    <a:pt x="60" y="18"/>
                  </a:lnTo>
                  <a:lnTo>
                    <a:pt x="58" y="22"/>
                  </a:lnTo>
                  <a:lnTo>
                    <a:pt x="56" y="24"/>
                  </a:lnTo>
                  <a:lnTo>
                    <a:pt x="54" y="28"/>
                  </a:lnTo>
                  <a:lnTo>
                    <a:pt x="50" y="30"/>
                  </a:lnTo>
                  <a:lnTo>
                    <a:pt x="48" y="30"/>
                  </a:lnTo>
                  <a:lnTo>
                    <a:pt x="46" y="32"/>
                  </a:lnTo>
                  <a:lnTo>
                    <a:pt x="44" y="34"/>
                  </a:lnTo>
                  <a:lnTo>
                    <a:pt x="44" y="36"/>
                  </a:lnTo>
                  <a:lnTo>
                    <a:pt x="44" y="38"/>
                  </a:lnTo>
                  <a:lnTo>
                    <a:pt x="44" y="40"/>
                  </a:lnTo>
                  <a:lnTo>
                    <a:pt x="42" y="42"/>
                  </a:lnTo>
                  <a:lnTo>
                    <a:pt x="40" y="44"/>
                  </a:lnTo>
                  <a:lnTo>
                    <a:pt x="38" y="44"/>
                  </a:lnTo>
                  <a:lnTo>
                    <a:pt x="38" y="46"/>
                  </a:lnTo>
                  <a:lnTo>
                    <a:pt x="36" y="46"/>
                  </a:lnTo>
                  <a:lnTo>
                    <a:pt x="34" y="44"/>
                  </a:lnTo>
                  <a:lnTo>
                    <a:pt x="34" y="42"/>
                  </a:lnTo>
                  <a:lnTo>
                    <a:pt x="32" y="42"/>
                  </a:lnTo>
                  <a:lnTo>
                    <a:pt x="32" y="44"/>
                  </a:lnTo>
                  <a:lnTo>
                    <a:pt x="30" y="44"/>
                  </a:lnTo>
                  <a:lnTo>
                    <a:pt x="30" y="42"/>
                  </a:lnTo>
                  <a:lnTo>
                    <a:pt x="30" y="38"/>
                  </a:lnTo>
                  <a:lnTo>
                    <a:pt x="30" y="36"/>
                  </a:lnTo>
                  <a:lnTo>
                    <a:pt x="30" y="34"/>
                  </a:lnTo>
                  <a:lnTo>
                    <a:pt x="28" y="32"/>
                  </a:lnTo>
                  <a:lnTo>
                    <a:pt x="26" y="32"/>
                  </a:lnTo>
                  <a:lnTo>
                    <a:pt x="24" y="30"/>
                  </a:lnTo>
                  <a:lnTo>
                    <a:pt x="22" y="30"/>
                  </a:lnTo>
                  <a:lnTo>
                    <a:pt x="20" y="30"/>
                  </a:lnTo>
                  <a:lnTo>
                    <a:pt x="18" y="30"/>
                  </a:lnTo>
                  <a:lnTo>
                    <a:pt x="16" y="32"/>
                  </a:lnTo>
                  <a:lnTo>
                    <a:pt x="14" y="32"/>
                  </a:lnTo>
                  <a:lnTo>
                    <a:pt x="12" y="30"/>
                  </a:lnTo>
                  <a:lnTo>
                    <a:pt x="12" y="28"/>
                  </a:lnTo>
                  <a:lnTo>
                    <a:pt x="10" y="28"/>
                  </a:lnTo>
                  <a:lnTo>
                    <a:pt x="6" y="24"/>
                  </a:lnTo>
                  <a:lnTo>
                    <a:pt x="2" y="24"/>
                  </a:lnTo>
                  <a:lnTo>
                    <a:pt x="0" y="24"/>
                  </a:lnTo>
                  <a:lnTo>
                    <a:pt x="2" y="22"/>
                  </a:lnTo>
                  <a:lnTo>
                    <a:pt x="6" y="22"/>
                  </a:lnTo>
                  <a:lnTo>
                    <a:pt x="8" y="20"/>
                  </a:lnTo>
                  <a:lnTo>
                    <a:pt x="10" y="18"/>
                  </a:lnTo>
                  <a:lnTo>
                    <a:pt x="12" y="14"/>
                  </a:lnTo>
                  <a:lnTo>
                    <a:pt x="14" y="12"/>
                  </a:lnTo>
                  <a:lnTo>
                    <a:pt x="16" y="12"/>
                  </a:lnTo>
                  <a:lnTo>
                    <a:pt x="20" y="10"/>
                  </a:lnTo>
                  <a:lnTo>
                    <a:pt x="24" y="8"/>
                  </a:lnTo>
                  <a:lnTo>
                    <a:pt x="26" y="4"/>
                  </a:lnTo>
                  <a:lnTo>
                    <a:pt x="28" y="2"/>
                  </a:lnTo>
                  <a:lnTo>
                    <a:pt x="30" y="0"/>
                  </a:lnTo>
                  <a:lnTo>
                    <a:pt x="32" y="0"/>
                  </a:lnTo>
                  <a:lnTo>
                    <a:pt x="34" y="0"/>
                  </a:lnTo>
                  <a:lnTo>
                    <a:pt x="36" y="0"/>
                  </a:lnTo>
                  <a:lnTo>
                    <a:pt x="40" y="0"/>
                  </a:lnTo>
                  <a:lnTo>
                    <a:pt x="42" y="0"/>
                  </a:lnTo>
                  <a:lnTo>
                    <a:pt x="44" y="0"/>
                  </a:lnTo>
                  <a:lnTo>
                    <a:pt x="48" y="0"/>
                  </a:lnTo>
                  <a:lnTo>
                    <a:pt x="54" y="0"/>
                  </a:lnTo>
                  <a:lnTo>
                    <a:pt x="58" y="0"/>
                  </a:lnTo>
                  <a:lnTo>
                    <a:pt x="64" y="0"/>
                  </a:lnTo>
                  <a:lnTo>
                    <a:pt x="70" y="2"/>
                  </a:lnTo>
                  <a:lnTo>
                    <a:pt x="76" y="2"/>
                  </a:lnTo>
                  <a:lnTo>
                    <a:pt x="80" y="2"/>
                  </a:lnTo>
                  <a:lnTo>
                    <a:pt x="80" y="4"/>
                  </a:lnTo>
                  <a:lnTo>
                    <a:pt x="82" y="4"/>
                  </a:lnTo>
                  <a:lnTo>
                    <a:pt x="82" y="6"/>
                  </a:lnTo>
                  <a:lnTo>
                    <a:pt x="82"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0" name="Freeform 341">
              <a:extLst>
                <a:ext uri="{FF2B5EF4-FFF2-40B4-BE49-F238E27FC236}">
                  <a16:creationId xmlns:a16="http://schemas.microsoft.com/office/drawing/2014/main" xmlns="" id="{17836513-C615-484D-98B5-C98F3772B691}"/>
                </a:ext>
              </a:extLst>
            </p:cNvPr>
            <p:cNvSpPr>
              <a:spLocks/>
            </p:cNvSpPr>
            <p:nvPr/>
          </p:nvSpPr>
          <p:spPr bwMode="gray">
            <a:xfrm>
              <a:off x="4293" y="2944"/>
              <a:ext cx="44" cy="24"/>
            </a:xfrm>
            <a:custGeom>
              <a:avLst/>
              <a:gdLst>
                <a:gd name="T0" fmla="*/ 44 w 44"/>
                <a:gd name="T1" fmla="*/ 20 h 24"/>
                <a:gd name="T2" fmla="*/ 42 w 44"/>
                <a:gd name="T3" fmla="*/ 22 h 24"/>
                <a:gd name="T4" fmla="*/ 40 w 44"/>
                <a:gd name="T5" fmla="*/ 22 h 24"/>
                <a:gd name="T6" fmla="*/ 40 w 44"/>
                <a:gd name="T7" fmla="*/ 24 h 24"/>
                <a:gd name="T8" fmla="*/ 32 w 44"/>
                <a:gd name="T9" fmla="*/ 22 h 24"/>
                <a:gd name="T10" fmla="*/ 26 w 44"/>
                <a:gd name="T11" fmla="*/ 22 h 24"/>
                <a:gd name="T12" fmla="*/ 20 w 44"/>
                <a:gd name="T13" fmla="*/ 20 h 24"/>
                <a:gd name="T14" fmla="*/ 16 w 44"/>
                <a:gd name="T15" fmla="*/ 18 h 24"/>
                <a:gd name="T16" fmla="*/ 12 w 44"/>
                <a:gd name="T17" fmla="*/ 18 h 24"/>
                <a:gd name="T18" fmla="*/ 12 w 44"/>
                <a:gd name="T19" fmla="*/ 16 h 24"/>
                <a:gd name="T20" fmla="*/ 6 w 44"/>
                <a:gd name="T21" fmla="*/ 14 h 24"/>
                <a:gd name="T22" fmla="*/ 2 w 44"/>
                <a:gd name="T23" fmla="*/ 12 h 24"/>
                <a:gd name="T24" fmla="*/ 0 w 44"/>
                <a:gd name="T25" fmla="*/ 10 h 24"/>
                <a:gd name="T26" fmla="*/ 8 w 44"/>
                <a:gd name="T27" fmla="*/ 4 h 24"/>
                <a:gd name="T28" fmla="*/ 10 w 44"/>
                <a:gd name="T29" fmla="*/ 2 h 24"/>
                <a:gd name="T30" fmla="*/ 12 w 44"/>
                <a:gd name="T31" fmla="*/ 0 h 24"/>
                <a:gd name="T32" fmla="*/ 14 w 44"/>
                <a:gd name="T33" fmla="*/ 0 h 24"/>
                <a:gd name="T34" fmla="*/ 16 w 44"/>
                <a:gd name="T35" fmla="*/ 0 h 24"/>
                <a:gd name="T36" fmla="*/ 20 w 44"/>
                <a:gd name="T37" fmla="*/ 2 h 24"/>
                <a:gd name="T38" fmla="*/ 24 w 44"/>
                <a:gd name="T39" fmla="*/ 4 h 24"/>
                <a:gd name="T40" fmla="*/ 24 w 44"/>
                <a:gd name="T41" fmla="*/ 6 h 24"/>
                <a:gd name="T42" fmla="*/ 26 w 44"/>
                <a:gd name="T43" fmla="*/ 6 h 24"/>
                <a:gd name="T44" fmla="*/ 26 w 44"/>
                <a:gd name="T45" fmla="*/ 8 h 24"/>
                <a:gd name="T46" fmla="*/ 30 w 44"/>
                <a:gd name="T47" fmla="*/ 8 h 24"/>
                <a:gd name="T48" fmla="*/ 30 w 44"/>
                <a:gd name="T49" fmla="*/ 8 h 24"/>
                <a:gd name="T50" fmla="*/ 32 w 44"/>
                <a:gd name="T51" fmla="*/ 6 h 24"/>
                <a:gd name="T52" fmla="*/ 34 w 44"/>
                <a:gd name="T53" fmla="*/ 6 h 24"/>
                <a:gd name="T54" fmla="*/ 38 w 44"/>
                <a:gd name="T55" fmla="*/ 6 h 24"/>
                <a:gd name="T56" fmla="*/ 38 w 44"/>
                <a:gd name="T57" fmla="*/ 6 h 24"/>
                <a:gd name="T58" fmla="*/ 40 w 44"/>
                <a:gd name="T59" fmla="*/ 8 h 24"/>
                <a:gd name="T60" fmla="*/ 42 w 44"/>
                <a:gd name="T61" fmla="*/ 10 h 24"/>
                <a:gd name="T62" fmla="*/ 44 w 44"/>
                <a:gd name="T63" fmla="*/ 12 h 24"/>
                <a:gd name="T64" fmla="*/ 44 w 44"/>
                <a:gd name="T65" fmla="*/ 14 h 24"/>
                <a:gd name="T66" fmla="*/ 44 w 44"/>
                <a:gd name="T67" fmla="*/ 16 h 24"/>
                <a:gd name="T68" fmla="*/ 44 w 44"/>
                <a:gd name="T69" fmla="*/ 18 h 24"/>
                <a:gd name="T70" fmla="*/ 44 w 44"/>
                <a:gd name="T71" fmla="*/ 20 h 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4"/>
                <a:gd name="T109" fmla="*/ 0 h 24"/>
                <a:gd name="T110" fmla="*/ 44 w 44"/>
                <a:gd name="T111" fmla="*/ 24 h 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4" h="24">
                  <a:moveTo>
                    <a:pt x="44" y="20"/>
                  </a:moveTo>
                  <a:lnTo>
                    <a:pt x="42" y="22"/>
                  </a:lnTo>
                  <a:lnTo>
                    <a:pt x="40" y="22"/>
                  </a:lnTo>
                  <a:lnTo>
                    <a:pt x="40" y="24"/>
                  </a:lnTo>
                  <a:lnTo>
                    <a:pt x="32" y="22"/>
                  </a:lnTo>
                  <a:lnTo>
                    <a:pt x="26" y="22"/>
                  </a:lnTo>
                  <a:lnTo>
                    <a:pt x="20" y="20"/>
                  </a:lnTo>
                  <a:lnTo>
                    <a:pt x="16" y="18"/>
                  </a:lnTo>
                  <a:lnTo>
                    <a:pt x="12" y="18"/>
                  </a:lnTo>
                  <a:lnTo>
                    <a:pt x="12" y="16"/>
                  </a:lnTo>
                  <a:lnTo>
                    <a:pt x="6" y="14"/>
                  </a:lnTo>
                  <a:lnTo>
                    <a:pt x="2" y="12"/>
                  </a:lnTo>
                  <a:lnTo>
                    <a:pt x="0" y="10"/>
                  </a:lnTo>
                  <a:lnTo>
                    <a:pt x="8" y="4"/>
                  </a:lnTo>
                  <a:lnTo>
                    <a:pt x="10" y="2"/>
                  </a:lnTo>
                  <a:lnTo>
                    <a:pt x="12" y="0"/>
                  </a:lnTo>
                  <a:lnTo>
                    <a:pt x="14" y="0"/>
                  </a:lnTo>
                  <a:lnTo>
                    <a:pt x="16" y="0"/>
                  </a:lnTo>
                  <a:lnTo>
                    <a:pt x="20" y="2"/>
                  </a:lnTo>
                  <a:lnTo>
                    <a:pt x="24" y="4"/>
                  </a:lnTo>
                  <a:lnTo>
                    <a:pt x="24" y="6"/>
                  </a:lnTo>
                  <a:lnTo>
                    <a:pt x="26" y="6"/>
                  </a:lnTo>
                  <a:lnTo>
                    <a:pt x="26" y="8"/>
                  </a:lnTo>
                  <a:lnTo>
                    <a:pt x="30" y="8"/>
                  </a:lnTo>
                  <a:lnTo>
                    <a:pt x="32" y="6"/>
                  </a:lnTo>
                  <a:lnTo>
                    <a:pt x="34" y="6"/>
                  </a:lnTo>
                  <a:lnTo>
                    <a:pt x="38" y="6"/>
                  </a:lnTo>
                  <a:lnTo>
                    <a:pt x="40" y="8"/>
                  </a:lnTo>
                  <a:lnTo>
                    <a:pt x="42" y="10"/>
                  </a:lnTo>
                  <a:lnTo>
                    <a:pt x="44" y="12"/>
                  </a:lnTo>
                  <a:lnTo>
                    <a:pt x="44" y="14"/>
                  </a:lnTo>
                  <a:lnTo>
                    <a:pt x="44" y="16"/>
                  </a:lnTo>
                  <a:lnTo>
                    <a:pt x="44" y="18"/>
                  </a:lnTo>
                  <a:lnTo>
                    <a:pt x="44" y="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1" name="Freeform 342">
              <a:extLst>
                <a:ext uri="{FF2B5EF4-FFF2-40B4-BE49-F238E27FC236}">
                  <a16:creationId xmlns:a16="http://schemas.microsoft.com/office/drawing/2014/main" xmlns="" id="{412EF3F2-7080-42B6-96CC-5E05E3EA1E55}"/>
                </a:ext>
              </a:extLst>
            </p:cNvPr>
            <p:cNvSpPr>
              <a:spLocks/>
            </p:cNvSpPr>
            <p:nvPr/>
          </p:nvSpPr>
          <p:spPr bwMode="gray">
            <a:xfrm>
              <a:off x="4543" y="2872"/>
              <a:ext cx="38" cy="28"/>
            </a:xfrm>
            <a:custGeom>
              <a:avLst/>
              <a:gdLst>
                <a:gd name="T0" fmla="*/ 4 w 38"/>
                <a:gd name="T1" fmla="*/ 0 h 28"/>
                <a:gd name="T2" fmla="*/ 6 w 38"/>
                <a:gd name="T3" fmla="*/ 2 h 28"/>
                <a:gd name="T4" fmla="*/ 6 w 38"/>
                <a:gd name="T5" fmla="*/ 6 h 28"/>
                <a:gd name="T6" fmla="*/ 6 w 38"/>
                <a:gd name="T7" fmla="*/ 10 h 28"/>
                <a:gd name="T8" fmla="*/ 4 w 38"/>
                <a:gd name="T9" fmla="*/ 12 h 28"/>
                <a:gd name="T10" fmla="*/ 2 w 38"/>
                <a:gd name="T11" fmla="*/ 14 h 28"/>
                <a:gd name="T12" fmla="*/ 0 w 38"/>
                <a:gd name="T13" fmla="*/ 14 h 28"/>
                <a:gd name="T14" fmla="*/ 0 w 38"/>
                <a:gd name="T15" fmla="*/ 16 h 28"/>
                <a:gd name="T16" fmla="*/ 0 w 38"/>
                <a:gd name="T17" fmla="*/ 20 h 28"/>
                <a:gd name="T18" fmla="*/ 2 w 38"/>
                <a:gd name="T19" fmla="*/ 22 h 28"/>
                <a:gd name="T20" fmla="*/ 2 w 38"/>
                <a:gd name="T21" fmla="*/ 24 h 28"/>
                <a:gd name="T22" fmla="*/ 4 w 38"/>
                <a:gd name="T23" fmla="*/ 26 h 28"/>
                <a:gd name="T24" fmla="*/ 4 w 38"/>
                <a:gd name="T25" fmla="*/ 28 h 28"/>
                <a:gd name="T26" fmla="*/ 4 w 38"/>
                <a:gd name="T27" fmla="*/ 28 h 28"/>
                <a:gd name="T28" fmla="*/ 6 w 38"/>
                <a:gd name="T29" fmla="*/ 28 h 28"/>
                <a:gd name="T30" fmla="*/ 8 w 38"/>
                <a:gd name="T31" fmla="*/ 28 h 28"/>
                <a:gd name="T32" fmla="*/ 12 w 38"/>
                <a:gd name="T33" fmla="*/ 26 h 28"/>
                <a:gd name="T34" fmla="*/ 14 w 38"/>
                <a:gd name="T35" fmla="*/ 24 h 28"/>
                <a:gd name="T36" fmla="*/ 16 w 38"/>
                <a:gd name="T37" fmla="*/ 24 h 28"/>
                <a:gd name="T38" fmla="*/ 18 w 38"/>
                <a:gd name="T39" fmla="*/ 22 h 28"/>
                <a:gd name="T40" fmla="*/ 20 w 38"/>
                <a:gd name="T41" fmla="*/ 22 h 28"/>
                <a:gd name="T42" fmla="*/ 22 w 38"/>
                <a:gd name="T43" fmla="*/ 24 h 28"/>
                <a:gd name="T44" fmla="*/ 22 w 38"/>
                <a:gd name="T45" fmla="*/ 24 h 28"/>
                <a:gd name="T46" fmla="*/ 32 w 38"/>
                <a:gd name="T47" fmla="*/ 22 h 28"/>
                <a:gd name="T48" fmla="*/ 38 w 38"/>
                <a:gd name="T49" fmla="*/ 20 h 28"/>
                <a:gd name="T50" fmla="*/ 38 w 38"/>
                <a:gd name="T51" fmla="*/ 12 h 28"/>
                <a:gd name="T52" fmla="*/ 32 w 38"/>
                <a:gd name="T53" fmla="*/ 10 h 28"/>
                <a:gd name="T54" fmla="*/ 24 w 38"/>
                <a:gd name="T55" fmla="*/ 8 h 28"/>
                <a:gd name="T56" fmla="*/ 30 w 38"/>
                <a:gd name="T57" fmla="*/ 6 h 28"/>
                <a:gd name="T58" fmla="*/ 20 w 38"/>
                <a:gd name="T59" fmla="*/ 6 h 28"/>
                <a:gd name="T60" fmla="*/ 14 w 38"/>
                <a:gd name="T61" fmla="*/ 2 h 28"/>
                <a:gd name="T62" fmla="*/ 4 w 38"/>
                <a:gd name="T63" fmla="*/ 0 h 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
                <a:gd name="T97" fmla="*/ 0 h 28"/>
                <a:gd name="T98" fmla="*/ 38 w 38"/>
                <a:gd name="T99" fmla="*/ 28 h 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 h="28">
                  <a:moveTo>
                    <a:pt x="4" y="0"/>
                  </a:moveTo>
                  <a:lnTo>
                    <a:pt x="6" y="2"/>
                  </a:lnTo>
                  <a:lnTo>
                    <a:pt x="6" y="6"/>
                  </a:lnTo>
                  <a:lnTo>
                    <a:pt x="6" y="10"/>
                  </a:lnTo>
                  <a:lnTo>
                    <a:pt x="4" y="12"/>
                  </a:lnTo>
                  <a:lnTo>
                    <a:pt x="2" y="14"/>
                  </a:lnTo>
                  <a:lnTo>
                    <a:pt x="0" y="14"/>
                  </a:lnTo>
                  <a:lnTo>
                    <a:pt x="0" y="16"/>
                  </a:lnTo>
                  <a:lnTo>
                    <a:pt x="0" y="20"/>
                  </a:lnTo>
                  <a:lnTo>
                    <a:pt x="2" y="22"/>
                  </a:lnTo>
                  <a:lnTo>
                    <a:pt x="2" y="24"/>
                  </a:lnTo>
                  <a:lnTo>
                    <a:pt x="4" y="26"/>
                  </a:lnTo>
                  <a:lnTo>
                    <a:pt x="4" y="28"/>
                  </a:lnTo>
                  <a:lnTo>
                    <a:pt x="6" y="28"/>
                  </a:lnTo>
                  <a:lnTo>
                    <a:pt x="8" y="28"/>
                  </a:lnTo>
                  <a:lnTo>
                    <a:pt x="12" y="26"/>
                  </a:lnTo>
                  <a:lnTo>
                    <a:pt x="14" y="24"/>
                  </a:lnTo>
                  <a:lnTo>
                    <a:pt x="16" y="24"/>
                  </a:lnTo>
                  <a:lnTo>
                    <a:pt x="18" y="22"/>
                  </a:lnTo>
                  <a:lnTo>
                    <a:pt x="20" y="22"/>
                  </a:lnTo>
                  <a:lnTo>
                    <a:pt x="22" y="24"/>
                  </a:lnTo>
                  <a:lnTo>
                    <a:pt x="32" y="22"/>
                  </a:lnTo>
                  <a:lnTo>
                    <a:pt x="38" y="20"/>
                  </a:lnTo>
                  <a:lnTo>
                    <a:pt x="38" y="12"/>
                  </a:lnTo>
                  <a:lnTo>
                    <a:pt x="32" y="10"/>
                  </a:lnTo>
                  <a:lnTo>
                    <a:pt x="24" y="8"/>
                  </a:lnTo>
                  <a:lnTo>
                    <a:pt x="30" y="6"/>
                  </a:lnTo>
                  <a:lnTo>
                    <a:pt x="20" y="6"/>
                  </a:lnTo>
                  <a:lnTo>
                    <a:pt x="14" y="2"/>
                  </a:lnTo>
                  <a:lnTo>
                    <a:pt x="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2" name="Freeform 343">
              <a:extLst>
                <a:ext uri="{FF2B5EF4-FFF2-40B4-BE49-F238E27FC236}">
                  <a16:creationId xmlns:a16="http://schemas.microsoft.com/office/drawing/2014/main" xmlns="" id="{6B82C278-6663-4855-90E0-BDD62147BDD2}"/>
                </a:ext>
              </a:extLst>
            </p:cNvPr>
            <p:cNvSpPr>
              <a:spLocks/>
            </p:cNvSpPr>
            <p:nvPr/>
          </p:nvSpPr>
          <p:spPr bwMode="gray">
            <a:xfrm>
              <a:off x="4505" y="2866"/>
              <a:ext cx="44" cy="36"/>
            </a:xfrm>
            <a:custGeom>
              <a:avLst/>
              <a:gdLst>
                <a:gd name="T0" fmla="*/ 12 w 44"/>
                <a:gd name="T1" fmla="*/ 2 h 36"/>
                <a:gd name="T2" fmla="*/ 8 w 44"/>
                <a:gd name="T3" fmla="*/ 6 h 36"/>
                <a:gd name="T4" fmla="*/ 12 w 44"/>
                <a:gd name="T5" fmla="*/ 8 h 36"/>
                <a:gd name="T6" fmla="*/ 14 w 44"/>
                <a:gd name="T7" fmla="*/ 8 h 36"/>
                <a:gd name="T8" fmla="*/ 16 w 44"/>
                <a:gd name="T9" fmla="*/ 8 h 36"/>
                <a:gd name="T10" fmla="*/ 18 w 44"/>
                <a:gd name="T11" fmla="*/ 8 h 36"/>
                <a:gd name="T12" fmla="*/ 22 w 44"/>
                <a:gd name="T13" fmla="*/ 10 h 36"/>
                <a:gd name="T14" fmla="*/ 24 w 44"/>
                <a:gd name="T15" fmla="*/ 10 h 36"/>
                <a:gd name="T16" fmla="*/ 26 w 44"/>
                <a:gd name="T17" fmla="*/ 14 h 36"/>
                <a:gd name="T18" fmla="*/ 26 w 44"/>
                <a:gd name="T19" fmla="*/ 14 h 36"/>
                <a:gd name="T20" fmla="*/ 26 w 44"/>
                <a:gd name="T21" fmla="*/ 16 h 36"/>
                <a:gd name="T22" fmla="*/ 26 w 44"/>
                <a:gd name="T23" fmla="*/ 18 h 36"/>
                <a:gd name="T24" fmla="*/ 26 w 44"/>
                <a:gd name="T25" fmla="*/ 20 h 36"/>
                <a:gd name="T26" fmla="*/ 24 w 44"/>
                <a:gd name="T27" fmla="*/ 22 h 36"/>
                <a:gd name="T28" fmla="*/ 20 w 44"/>
                <a:gd name="T29" fmla="*/ 22 h 36"/>
                <a:gd name="T30" fmla="*/ 10 w 44"/>
                <a:gd name="T31" fmla="*/ 18 h 36"/>
                <a:gd name="T32" fmla="*/ 4 w 44"/>
                <a:gd name="T33" fmla="*/ 18 h 36"/>
                <a:gd name="T34" fmla="*/ 0 w 44"/>
                <a:gd name="T35" fmla="*/ 22 h 36"/>
                <a:gd name="T36" fmla="*/ 6 w 44"/>
                <a:gd name="T37" fmla="*/ 26 h 36"/>
                <a:gd name="T38" fmla="*/ 6 w 44"/>
                <a:gd name="T39" fmla="*/ 26 h 36"/>
                <a:gd name="T40" fmla="*/ 10 w 44"/>
                <a:gd name="T41" fmla="*/ 26 h 36"/>
                <a:gd name="T42" fmla="*/ 14 w 44"/>
                <a:gd name="T43" fmla="*/ 26 h 36"/>
                <a:gd name="T44" fmla="*/ 16 w 44"/>
                <a:gd name="T45" fmla="*/ 26 h 36"/>
                <a:gd name="T46" fmla="*/ 20 w 44"/>
                <a:gd name="T47" fmla="*/ 28 h 36"/>
                <a:gd name="T48" fmla="*/ 20 w 44"/>
                <a:gd name="T49" fmla="*/ 30 h 36"/>
                <a:gd name="T50" fmla="*/ 22 w 44"/>
                <a:gd name="T51" fmla="*/ 32 h 36"/>
                <a:gd name="T52" fmla="*/ 26 w 44"/>
                <a:gd name="T53" fmla="*/ 34 h 36"/>
                <a:gd name="T54" fmla="*/ 30 w 44"/>
                <a:gd name="T55" fmla="*/ 36 h 36"/>
                <a:gd name="T56" fmla="*/ 34 w 44"/>
                <a:gd name="T57" fmla="*/ 36 h 36"/>
                <a:gd name="T58" fmla="*/ 36 w 44"/>
                <a:gd name="T59" fmla="*/ 36 h 36"/>
                <a:gd name="T60" fmla="*/ 40 w 44"/>
                <a:gd name="T61" fmla="*/ 36 h 36"/>
                <a:gd name="T62" fmla="*/ 42 w 44"/>
                <a:gd name="T63" fmla="*/ 36 h 36"/>
                <a:gd name="T64" fmla="*/ 42 w 44"/>
                <a:gd name="T65" fmla="*/ 34 h 36"/>
                <a:gd name="T66" fmla="*/ 42 w 44"/>
                <a:gd name="T67" fmla="*/ 30 h 36"/>
                <a:gd name="T68" fmla="*/ 40 w 44"/>
                <a:gd name="T69" fmla="*/ 30 h 36"/>
                <a:gd name="T70" fmla="*/ 40 w 44"/>
                <a:gd name="T71" fmla="*/ 28 h 36"/>
                <a:gd name="T72" fmla="*/ 38 w 44"/>
                <a:gd name="T73" fmla="*/ 24 h 36"/>
                <a:gd name="T74" fmla="*/ 38 w 44"/>
                <a:gd name="T75" fmla="*/ 22 h 36"/>
                <a:gd name="T76" fmla="*/ 38 w 44"/>
                <a:gd name="T77" fmla="*/ 18 h 36"/>
                <a:gd name="T78" fmla="*/ 40 w 44"/>
                <a:gd name="T79" fmla="*/ 18 h 36"/>
                <a:gd name="T80" fmla="*/ 42 w 44"/>
                <a:gd name="T81" fmla="*/ 16 h 36"/>
                <a:gd name="T82" fmla="*/ 44 w 44"/>
                <a:gd name="T83" fmla="*/ 14 h 36"/>
                <a:gd name="T84" fmla="*/ 44 w 44"/>
                <a:gd name="T85" fmla="*/ 12 h 36"/>
                <a:gd name="T86" fmla="*/ 44 w 44"/>
                <a:gd name="T87" fmla="*/ 8 h 36"/>
                <a:gd name="T88" fmla="*/ 42 w 44"/>
                <a:gd name="T89" fmla="*/ 4 h 36"/>
                <a:gd name="T90" fmla="*/ 28 w 44"/>
                <a:gd name="T91" fmla="*/ 2 h 36"/>
                <a:gd name="T92" fmla="*/ 20 w 44"/>
                <a:gd name="T93" fmla="*/ 0 h 36"/>
                <a:gd name="T94" fmla="*/ 12 w 44"/>
                <a:gd name="T95" fmla="*/ 2 h 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4"/>
                <a:gd name="T145" fmla="*/ 0 h 36"/>
                <a:gd name="T146" fmla="*/ 44 w 44"/>
                <a:gd name="T147" fmla="*/ 36 h 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4" h="36">
                  <a:moveTo>
                    <a:pt x="12" y="2"/>
                  </a:moveTo>
                  <a:lnTo>
                    <a:pt x="8" y="6"/>
                  </a:lnTo>
                  <a:lnTo>
                    <a:pt x="12" y="8"/>
                  </a:lnTo>
                  <a:lnTo>
                    <a:pt x="14" y="8"/>
                  </a:lnTo>
                  <a:lnTo>
                    <a:pt x="16" y="8"/>
                  </a:lnTo>
                  <a:lnTo>
                    <a:pt x="18" y="8"/>
                  </a:lnTo>
                  <a:lnTo>
                    <a:pt x="22" y="10"/>
                  </a:lnTo>
                  <a:lnTo>
                    <a:pt x="24" y="10"/>
                  </a:lnTo>
                  <a:lnTo>
                    <a:pt x="26" y="14"/>
                  </a:lnTo>
                  <a:lnTo>
                    <a:pt x="26" y="16"/>
                  </a:lnTo>
                  <a:lnTo>
                    <a:pt x="26" y="18"/>
                  </a:lnTo>
                  <a:lnTo>
                    <a:pt x="26" y="20"/>
                  </a:lnTo>
                  <a:lnTo>
                    <a:pt x="24" y="22"/>
                  </a:lnTo>
                  <a:lnTo>
                    <a:pt x="20" y="22"/>
                  </a:lnTo>
                  <a:lnTo>
                    <a:pt x="10" y="18"/>
                  </a:lnTo>
                  <a:lnTo>
                    <a:pt x="4" y="18"/>
                  </a:lnTo>
                  <a:lnTo>
                    <a:pt x="0" y="22"/>
                  </a:lnTo>
                  <a:lnTo>
                    <a:pt x="6" y="26"/>
                  </a:lnTo>
                  <a:lnTo>
                    <a:pt x="10" y="26"/>
                  </a:lnTo>
                  <a:lnTo>
                    <a:pt x="14" y="26"/>
                  </a:lnTo>
                  <a:lnTo>
                    <a:pt x="16" y="26"/>
                  </a:lnTo>
                  <a:lnTo>
                    <a:pt x="20" y="28"/>
                  </a:lnTo>
                  <a:lnTo>
                    <a:pt x="20" y="30"/>
                  </a:lnTo>
                  <a:lnTo>
                    <a:pt x="22" y="32"/>
                  </a:lnTo>
                  <a:lnTo>
                    <a:pt x="26" y="34"/>
                  </a:lnTo>
                  <a:lnTo>
                    <a:pt x="30" y="36"/>
                  </a:lnTo>
                  <a:lnTo>
                    <a:pt x="34" y="36"/>
                  </a:lnTo>
                  <a:lnTo>
                    <a:pt x="36" y="36"/>
                  </a:lnTo>
                  <a:lnTo>
                    <a:pt x="40" y="36"/>
                  </a:lnTo>
                  <a:lnTo>
                    <a:pt x="42" y="36"/>
                  </a:lnTo>
                  <a:lnTo>
                    <a:pt x="42" y="34"/>
                  </a:lnTo>
                  <a:lnTo>
                    <a:pt x="42" y="30"/>
                  </a:lnTo>
                  <a:lnTo>
                    <a:pt x="40" y="30"/>
                  </a:lnTo>
                  <a:lnTo>
                    <a:pt x="40" y="28"/>
                  </a:lnTo>
                  <a:lnTo>
                    <a:pt x="38" y="24"/>
                  </a:lnTo>
                  <a:lnTo>
                    <a:pt x="38" y="22"/>
                  </a:lnTo>
                  <a:lnTo>
                    <a:pt x="38" y="18"/>
                  </a:lnTo>
                  <a:lnTo>
                    <a:pt x="40" y="18"/>
                  </a:lnTo>
                  <a:lnTo>
                    <a:pt x="42" y="16"/>
                  </a:lnTo>
                  <a:lnTo>
                    <a:pt x="44" y="14"/>
                  </a:lnTo>
                  <a:lnTo>
                    <a:pt x="44" y="12"/>
                  </a:lnTo>
                  <a:lnTo>
                    <a:pt x="44" y="8"/>
                  </a:lnTo>
                  <a:lnTo>
                    <a:pt x="42" y="4"/>
                  </a:lnTo>
                  <a:lnTo>
                    <a:pt x="28" y="2"/>
                  </a:lnTo>
                  <a:lnTo>
                    <a:pt x="20" y="0"/>
                  </a:lnTo>
                  <a:lnTo>
                    <a:pt x="12"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3" name="Freeform 344">
              <a:extLst>
                <a:ext uri="{FF2B5EF4-FFF2-40B4-BE49-F238E27FC236}">
                  <a16:creationId xmlns:a16="http://schemas.microsoft.com/office/drawing/2014/main" xmlns="" id="{3A8C24DA-4B2A-4DDA-8D02-EC2AAFA8B4C3}"/>
                </a:ext>
              </a:extLst>
            </p:cNvPr>
            <p:cNvSpPr>
              <a:spLocks/>
            </p:cNvSpPr>
            <p:nvPr/>
          </p:nvSpPr>
          <p:spPr bwMode="gray">
            <a:xfrm>
              <a:off x="4369" y="2820"/>
              <a:ext cx="140" cy="54"/>
            </a:xfrm>
            <a:custGeom>
              <a:avLst/>
              <a:gdLst>
                <a:gd name="T0" fmla="*/ 18 w 140"/>
                <a:gd name="T1" fmla="*/ 2 h 54"/>
                <a:gd name="T2" fmla="*/ 16 w 140"/>
                <a:gd name="T3" fmla="*/ 2 h 54"/>
                <a:gd name="T4" fmla="*/ 14 w 140"/>
                <a:gd name="T5" fmla="*/ 4 h 54"/>
                <a:gd name="T6" fmla="*/ 10 w 140"/>
                <a:gd name="T7" fmla="*/ 6 h 54"/>
                <a:gd name="T8" fmla="*/ 6 w 140"/>
                <a:gd name="T9" fmla="*/ 8 h 54"/>
                <a:gd name="T10" fmla="*/ 2 w 140"/>
                <a:gd name="T11" fmla="*/ 10 h 54"/>
                <a:gd name="T12" fmla="*/ 0 w 140"/>
                <a:gd name="T13" fmla="*/ 14 h 54"/>
                <a:gd name="T14" fmla="*/ 0 w 140"/>
                <a:gd name="T15" fmla="*/ 18 h 54"/>
                <a:gd name="T16" fmla="*/ 0 w 140"/>
                <a:gd name="T17" fmla="*/ 18 h 54"/>
                <a:gd name="T18" fmla="*/ 2 w 140"/>
                <a:gd name="T19" fmla="*/ 20 h 54"/>
                <a:gd name="T20" fmla="*/ 4 w 140"/>
                <a:gd name="T21" fmla="*/ 22 h 54"/>
                <a:gd name="T22" fmla="*/ 8 w 140"/>
                <a:gd name="T23" fmla="*/ 22 h 54"/>
                <a:gd name="T24" fmla="*/ 12 w 140"/>
                <a:gd name="T25" fmla="*/ 22 h 54"/>
                <a:gd name="T26" fmla="*/ 16 w 140"/>
                <a:gd name="T27" fmla="*/ 20 h 54"/>
                <a:gd name="T28" fmla="*/ 20 w 140"/>
                <a:gd name="T29" fmla="*/ 18 h 54"/>
                <a:gd name="T30" fmla="*/ 24 w 140"/>
                <a:gd name="T31" fmla="*/ 16 h 54"/>
                <a:gd name="T32" fmla="*/ 28 w 140"/>
                <a:gd name="T33" fmla="*/ 16 h 54"/>
                <a:gd name="T34" fmla="*/ 32 w 140"/>
                <a:gd name="T35" fmla="*/ 16 h 54"/>
                <a:gd name="T36" fmla="*/ 34 w 140"/>
                <a:gd name="T37" fmla="*/ 18 h 54"/>
                <a:gd name="T38" fmla="*/ 36 w 140"/>
                <a:gd name="T39" fmla="*/ 18 h 54"/>
                <a:gd name="T40" fmla="*/ 40 w 140"/>
                <a:gd name="T41" fmla="*/ 20 h 54"/>
                <a:gd name="T42" fmla="*/ 44 w 140"/>
                <a:gd name="T43" fmla="*/ 22 h 54"/>
                <a:gd name="T44" fmla="*/ 48 w 140"/>
                <a:gd name="T45" fmla="*/ 22 h 54"/>
                <a:gd name="T46" fmla="*/ 50 w 140"/>
                <a:gd name="T47" fmla="*/ 24 h 54"/>
                <a:gd name="T48" fmla="*/ 52 w 140"/>
                <a:gd name="T49" fmla="*/ 24 h 54"/>
                <a:gd name="T50" fmla="*/ 68 w 140"/>
                <a:gd name="T51" fmla="*/ 32 h 54"/>
                <a:gd name="T52" fmla="*/ 68 w 140"/>
                <a:gd name="T53" fmla="*/ 32 h 54"/>
                <a:gd name="T54" fmla="*/ 70 w 140"/>
                <a:gd name="T55" fmla="*/ 34 h 54"/>
                <a:gd name="T56" fmla="*/ 74 w 140"/>
                <a:gd name="T57" fmla="*/ 36 h 54"/>
                <a:gd name="T58" fmla="*/ 80 w 140"/>
                <a:gd name="T59" fmla="*/ 40 h 54"/>
                <a:gd name="T60" fmla="*/ 88 w 140"/>
                <a:gd name="T61" fmla="*/ 40 h 54"/>
                <a:gd name="T62" fmla="*/ 98 w 140"/>
                <a:gd name="T63" fmla="*/ 42 h 54"/>
                <a:gd name="T64" fmla="*/ 98 w 140"/>
                <a:gd name="T65" fmla="*/ 46 h 54"/>
                <a:gd name="T66" fmla="*/ 90 w 140"/>
                <a:gd name="T67" fmla="*/ 50 h 54"/>
                <a:gd name="T68" fmla="*/ 92 w 140"/>
                <a:gd name="T69" fmla="*/ 54 h 54"/>
                <a:gd name="T70" fmla="*/ 94 w 140"/>
                <a:gd name="T71" fmla="*/ 54 h 54"/>
                <a:gd name="T72" fmla="*/ 96 w 140"/>
                <a:gd name="T73" fmla="*/ 54 h 54"/>
                <a:gd name="T74" fmla="*/ 102 w 140"/>
                <a:gd name="T75" fmla="*/ 54 h 54"/>
                <a:gd name="T76" fmla="*/ 108 w 140"/>
                <a:gd name="T77" fmla="*/ 54 h 54"/>
                <a:gd name="T78" fmla="*/ 114 w 140"/>
                <a:gd name="T79" fmla="*/ 54 h 54"/>
                <a:gd name="T80" fmla="*/ 120 w 140"/>
                <a:gd name="T81" fmla="*/ 54 h 54"/>
                <a:gd name="T82" fmla="*/ 122 w 140"/>
                <a:gd name="T83" fmla="*/ 54 h 54"/>
                <a:gd name="T84" fmla="*/ 138 w 140"/>
                <a:gd name="T85" fmla="*/ 52 h 54"/>
                <a:gd name="T86" fmla="*/ 138 w 140"/>
                <a:gd name="T87" fmla="*/ 52 h 54"/>
                <a:gd name="T88" fmla="*/ 138 w 140"/>
                <a:gd name="T89" fmla="*/ 50 h 54"/>
                <a:gd name="T90" fmla="*/ 140 w 140"/>
                <a:gd name="T91" fmla="*/ 48 h 54"/>
                <a:gd name="T92" fmla="*/ 140 w 140"/>
                <a:gd name="T93" fmla="*/ 46 h 54"/>
                <a:gd name="T94" fmla="*/ 138 w 140"/>
                <a:gd name="T95" fmla="*/ 42 h 54"/>
                <a:gd name="T96" fmla="*/ 120 w 140"/>
                <a:gd name="T97" fmla="*/ 34 h 54"/>
                <a:gd name="T98" fmla="*/ 116 w 140"/>
                <a:gd name="T99" fmla="*/ 30 h 54"/>
                <a:gd name="T100" fmla="*/ 86 w 140"/>
                <a:gd name="T101" fmla="*/ 22 h 54"/>
                <a:gd name="T102" fmla="*/ 76 w 140"/>
                <a:gd name="T103" fmla="*/ 20 h 54"/>
                <a:gd name="T104" fmla="*/ 74 w 140"/>
                <a:gd name="T105" fmla="*/ 20 h 54"/>
                <a:gd name="T106" fmla="*/ 70 w 140"/>
                <a:gd name="T107" fmla="*/ 16 h 54"/>
                <a:gd name="T108" fmla="*/ 66 w 140"/>
                <a:gd name="T109" fmla="*/ 14 h 54"/>
                <a:gd name="T110" fmla="*/ 58 w 140"/>
                <a:gd name="T111" fmla="*/ 8 h 54"/>
                <a:gd name="T112" fmla="*/ 32 w 140"/>
                <a:gd name="T113" fmla="*/ 0 h 54"/>
                <a:gd name="T114" fmla="*/ 18 w 140"/>
                <a:gd name="T115" fmla="*/ 2 h 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0"/>
                <a:gd name="T175" fmla="*/ 0 h 54"/>
                <a:gd name="T176" fmla="*/ 140 w 140"/>
                <a:gd name="T177" fmla="*/ 54 h 5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0" h="54">
                  <a:moveTo>
                    <a:pt x="18" y="2"/>
                  </a:moveTo>
                  <a:lnTo>
                    <a:pt x="16" y="2"/>
                  </a:lnTo>
                  <a:lnTo>
                    <a:pt x="14" y="4"/>
                  </a:lnTo>
                  <a:lnTo>
                    <a:pt x="10" y="6"/>
                  </a:lnTo>
                  <a:lnTo>
                    <a:pt x="6" y="8"/>
                  </a:lnTo>
                  <a:lnTo>
                    <a:pt x="2" y="10"/>
                  </a:lnTo>
                  <a:lnTo>
                    <a:pt x="0" y="14"/>
                  </a:lnTo>
                  <a:lnTo>
                    <a:pt x="0" y="18"/>
                  </a:lnTo>
                  <a:lnTo>
                    <a:pt x="2" y="20"/>
                  </a:lnTo>
                  <a:lnTo>
                    <a:pt x="4" y="22"/>
                  </a:lnTo>
                  <a:lnTo>
                    <a:pt x="8" y="22"/>
                  </a:lnTo>
                  <a:lnTo>
                    <a:pt x="12" y="22"/>
                  </a:lnTo>
                  <a:lnTo>
                    <a:pt x="16" y="20"/>
                  </a:lnTo>
                  <a:lnTo>
                    <a:pt x="20" y="18"/>
                  </a:lnTo>
                  <a:lnTo>
                    <a:pt x="24" y="16"/>
                  </a:lnTo>
                  <a:lnTo>
                    <a:pt x="28" y="16"/>
                  </a:lnTo>
                  <a:lnTo>
                    <a:pt x="32" y="16"/>
                  </a:lnTo>
                  <a:lnTo>
                    <a:pt x="34" y="18"/>
                  </a:lnTo>
                  <a:lnTo>
                    <a:pt x="36" y="18"/>
                  </a:lnTo>
                  <a:lnTo>
                    <a:pt x="40" y="20"/>
                  </a:lnTo>
                  <a:lnTo>
                    <a:pt x="44" y="22"/>
                  </a:lnTo>
                  <a:lnTo>
                    <a:pt x="48" y="22"/>
                  </a:lnTo>
                  <a:lnTo>
                    <a:pt x="50" y="24"/>
                  </a:lnTo>
                  <a:lnTo>
                    <a:pt x="52" y="24"/>
                  </a:lnTo>
                  <a:lnTo>
                    <a:pt x="68" y="32"/>
                  </a:lnTo>
                  <a:lnTo>
                    <a:pt x="70" y="34"/>
                  </a:lnTo>
                  <a:lnTo>
                    <a:pt x="74" y="36"/>
                  </a:lnTo>
                  <a:lnTo>
                    <a:pt x="80" y="40"/>
                  </a:lnTo>
                  <a:lnTo>
                    <a:pt x="88" y="40"/>
                  </a:lnTo>
                  <a:lnTo>
                    <a:pt x="98" y="42"/>
                  </a:lnTo>
                  <a:lnTo>
                    <a:pt x="98" y="46"/>
                  </a:lnTo>
                  <a:lnTo>
                    <a:pt x="90" y="50"/>
                  </a:lnTo>
                  <a:lnTo>
                    <a:pt x="92" y="54"/>
                  </a:lnTo>
                  <a:lnTo>
                    <a:pt x="94" y="54"/>
                  </a:lnTo>
                  <a:lnTo>
                    <a:pt x="96" y="54"/>
                  </a:lnTo>
                  <a:lnTo>
                    <a:pt x="102" y="54"/>
                  </a:lnTo>
                  <a:lnTo>
                    <a:pt x="108" y="54"/>
                  </a:lnTo>
                  <a:lnTo>
                    <a:pt x="114" y="54"/>
                  </a:lnTo>
                  <a:lnTo>
                    <a:pt x="120" y="54"/>
                  </a:lnTo>
                  <a:lnTo>
                    <a:pt x="122" y="54"/>
                  </a:lnTo>
                  <a:lnTo>
                    <a:pt x="138" y="52"/>
                  </a:lnTo>
                  <a:lnTo>
                    <a:pt x="138" y="50"/>
                  </a:lnTo>
                  <a:lnTo>
                    <a:pt x="140" y="48"/>
                  </a:lnTo>
                  <a:lnTo>
                    <a:pt x="140" y="46"/>
                  </a:lnTo>
                  <a:lnTo>
                    <a:pt x="138" y="42"/>
                  </a:lnTo>
                  <a:lnTo>
                    <a:pt x="120" y="34"/>
                  </a:lnTo>
                  <a:lnTo>
                    <a:pt x="116" y="30"/>
                  </a:lnTo>
                  <a:lnTo>
                    <a:pt x="86" y="22"/>
                  </a:lnTo>
                  <a:lnTo>
                    <a:pt x="76" y="20"/>
                  </a:lnTo>
                  <a:lnTo>
                    <a:pt x="74" y="20"/>
                  </a:lnTo>
                  <a:lnTo>
                    <a:pt x="70" y="16"/>
                  </a:lnTo>
                  <a:lnTo>
                    <a:pt x="66" y="14"/>
                  </a:lnTo>
                  <a:lnTo>
                    <a:pt x="58" y="8"/>
                  </a:lnTo>
                  <a:lnTo>
                    <a:pt x="32" y="0"/>
                  </a:lnTo>
                  <a:lnTo>
                    <a:pt x="18"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4" name="Freeform 345">
              <a:extLst>
                <a:ext uri="{FF2B5EF4-FFF2-40B4-BE49-F238E27FC236}">
                  <a16:creationId xmlns:a16="http://schemas.microsoft.com/office/drawing/2014/main" xmlns="" id="{0529955D-5976-42CE-A6B4-C3345D4D56C2}"/>
                </a:ext>
              </a:extLst>
            </p:cNvPr>
            <p:cNvSpPr>
              <a:spLocks/>
            </p:cNvSpPr>
            <p:nvPr/>
          </p:nvSpPr>
          <p:spPr bwMode="gray">
            <a:xfrm>
              <a:off x="4605" y="1462"/>
              <a:ext cx="440" cy="658"/>
            </a:xfrm>
            <a:custGeom>
              <a:avLst/>
              <a:gdLst>
                <a:gd name="T0" fmla="*/ 96 w 440"/>
                <a:gd name="T1" fmla="*/ 110 h 658"/>
                <a:gd name="T2" fmla="*/ 70 w 440"/>
                <a:gd name="T3" fmla="*/ 128 h 658"/>
                <a:gd name="T4" fmla="*/ 50 w 440"/>
                <a:gd name="T5" fmla="*/ 154 h 658"/>
                <a:gd name="T6" fmla="*/ 66 w 440"/>
                <a:gd name="T7" fmla="*/ 176 h 658"/>
                <a:gd name="T8" fmla="*/ 54 w 440"/>
                <a:gd name="T9" fmla="*/ 202 h 658"/>
                <a:gd name="T10" fmla="*/ 22 w 440"/>
                <a:gd name="T11" fmla="*/ 214 h 658"/>
                <a:gd name="T12" fmla="*/ 2 w 440"/>
                <a:gd name="T13" fmla="*/ 226 h 658"/>
                <a:gd name="T14" fmla="*/ 26 w 440"/>
                <a:gd name="T15" fmla="*/ 256 h 658"/>
                <a:gd name="T16" fmla="*/ 52 w 440"/>
                <a:gd name="T17" fmla="*/ 258 h 658"/>
                <a:gd name="T18" fmla="*/ 38 w 440"/>
                <a:gd name="T19" fmla="*/ 272 h 658"/>
                <a:gd name="T20" fmla="*/ 20 w 440"/>
                <a:gd name="T21" fmla="*/ 274 h 658"/>
                <a:gd name="T22" fmla="*/ 24 w 440"/>
                <a:gd name="T23" fmla="*/ 296 h 658"/>
                <a:gd name="T24" fmla="*/ 46 w 440"/>
                <a:gd name="T25" fmla="*/ 318 h 658"/>
                <a:gd name="T26" fmla="*/ 94 w 440"/>
                <a:gd name="T27" fmla="*/ 304 h 658"/>
                <a:gd name="T28" fmla="*/ 120 w 440"/>
                <a:gd name="T29" fmla="*/ 314 h 658"/>
                <a:gd name="T30" fmla="*/ 142 w 440"/>
                <a:gd name="T31" fmla="*/ 378 h 658"/>
                <a:gd name="T32" fmla="*/ 144 w 440"/>
                <a:gd name="T33" fmla="*/ 410 h 658"/>
                <a:gd name="T34" fmla="*/ 142 w 440"/>
                <a:gd name="T35" fmla="*/ 428 h 658"/>
                <a:gd name="T36" fmla="*/ 148 w 440"/>
                <a:gd name="T37" fmla="*/ 434 h 658"/>
                <a:gd name="T38" fmla="*/ 166 w 440"/>
                <a:gd name="T39" fmla="*/ 448 h 658"/>
                <a:gd name="T40" fmla="*/ 162 w 440"/>
                <a:gd name="T41" fmla="*/ 456 h 658"/>
                <a:gd name="T42" fmla="*/ 166 w 440"/>
                <a:gd name="T43" fmla="*/ 470 h 658"/>
                <a:gd name="T44" fmla="*/ 160 w 440"/>
                <a:gd name="T45" fmla="*/ 502 h 658"/>
                <a:gd name="T46" fmla="*/ 150 w 440"/>
                <a:gd name="T47" fmla="*/ 532 h 658"/>
                <a:gd name="T48" fmla="*/ 166 w 440"/>
                <a:gd name="T49" fmla="*/ 598 h 658"/>
                <a:gd name="T50" fmla="*/ 194 w 440"/>
                <a:gd name="T51" fmla="*/ 646 h 658"/>
                <a:gd name="T52" fmla="*/ 214 w 440"/>
                <a:gd name="T53" fmla="*/ 648 h 658"/>
                <a:gd name="T54" fmla="*/ 234 w 440"/>
                <a:gd name="T55" fmla="*/ 652 h 658"/>
                <a:gd name="T56" fmla="*/ 242 w 440"/>
                <a:gd name="T57" fmla="*/ 610 h 658"/>
                <a:gd name="T58" fmla="*/ 258 w 440"/>
                <a:gd name="T59" fmla="*/ 564 h 658"/>
                <a:gd name="T60" fmla="*/ 282 w 440"/>
                <a:gd name="T61" fmla="*/ 556 h 658"/>
                <a:gd name="T62" fmla="*/ 328 w 440"/>
                <a:gd name="T63" fmla="*/ 510 h 658"/>
                <a:gd name="T64" fmla="*/ 348 w 440"/>
                <a:gd name="T65" fmla="*/ 500 h 658"/>
                <a:gd name="T66" fmla="*/ 372 w 440"/>
                <a:gd name="T67" fmla="*/ 486 h 658"/>
                <a:gd name="T68" fmla="*/ 378 w 440"/>
                <a:gd name="T69" fmla="*/ 464 h 658"/>
                <a:gd name="T70" fmla="*/ 340 w 440"/>
                <a:gd name="T71" fmla="*/ 474 h 658"/>
                <a:gd name="T72" fmla="*/ 344 w 440"/>
                <a:gd name="T73" fmla="*/ 468 h 658"/>
                <a:gd name="T74" fmla="*/ 360 w 440"/>
                <a:gd name="T75" fmla="*/ 438 h 658"/>
                <a:gd name="T76" fmla="*/ 370 w 440"/>
                <a:gd name="T77" fmla="*/ 436 h 658"/>
                <a:gd name="T78" fmla="*/ 390 w 440"/>
                <a:gd name="T79" fmla="*/ 426 h 658"/>
                <a:gd name="T80" fmla="*/ 384 w 440"/>
                <a:gd name="T81" fmla="*/ 392 h 658"/>
                <a:gd name="T82" fmla="*/ 402 w 440"/>
                <a:gd name="T83" fmla="*/ 374 h 658"/>
                <a:gd name="T84" fmla="*/ 414 w 440"/>
                <a:gd name="T85" fmla="*/ 322 h 658"/>
                <a:gd name="T86" fmla="*/ 382 w 440"/>
                <a:gd name="T87" fmla="*/ 310 h 658"/>
                <a:gd name="T88" fmla="*/ 380 w 440"/>
                <a:gd name="T89" fmla="*/ 270 h 658"/>
                <a:gd name="T90" fmla="*/ 380 w 440"/>
                <a:gd name="T91" fmla="*/ 210 h 658"/>
                <a:gd name="T92" fmla="*/ 396 w 440"/>
                <a:gd name="T93" fmla="*/ 174 h 658"/>
                <a:gd name="T94" fmla="*/ 414 w 440"/>
                <a:gd name="T95" fmla="*/ 140 h 658"/>
                <a:gd name="T96" fmla="*/ 410 w 440"/>
                <a:gd name="T97" fmla="*/ 130 h 658"/>
                <a:gd name="T98" fmla="*/ 436 w 440"/>
                <a:gd name="T99" fmla="*/ 86 h 658"/>
                <a:gd name="T100" fmla="*/ 408 w 440"/>
                <a:gd name="T101" fmla="*/ 74 h 658"/>
                <a:gd name="T102" fmla="*/ 398 w 440"/>
                <a:gd name="T103" fmla="*/ 108 h 658"/>
                <a:gd name="T104" fmla="*/ 398 w 440"/>
                <a:gd name="T105" fmla="*/ 66 h 658"/>
                <a:gd name="T106" fmla="*/ 368 w 440"/>
                <a:gd name="T107" fmla="*/ 78 h 658"/>
                <a:gd name="T108" fmla="*/ 364 w 440"/>
                <a:gd name="T109" fmla="*/ 60 h 658"/>
                <a:gd name="T110" fmla="*/ 332 w 440"/>
                <a:gd name="T111" fmla="*/ 62 h 658"/>
                <a:gd name="T112" fmla="*/ 368 w 440"/>
                <a:gd name="T113" fmla="*/ 44 h 658"/>
                <a:gd name="T114" fmla="*/ 338 w 440"/>
                <a:gd name="T115" fmla="*/ 18 h 658"/>
                <a:gd name="T116" fmla="*/ 288 w 440"/>
                <a:gd name="T117" fmla="*/ 38 h 658"/>
                <a:gd name="T118" fmla="*/ 318 w 440"/>
                <a:gd name="T119" fmla="*/ 4 h 658"/>
                <a:gd name="T120" fmla="*/ 224 w 440"/>
                <a:gd name="T121" fmla="*/ 42 h 658"/>
                <a:gd name="T122" fmla="*/ 164 w 440"/>
                <a:gd name="T123" fmla="*/ 66 h 6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40"/>
                <a:gd name="T187" fmla="*/ 0 h 658"/>
                <a:gd name="T188" fmla="*/ 440 w 440"/>
                <a:gd name="T189" fmla="*/ 658 h 6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40" h="658">
                  <a:moveTo>
                    <a:pt x="104" y="78"/>
                  </a:moveTo>
                  <a:lnTo>
                    <a:pt x="102" y="78"/>
                  </a:lnTo>
                  <a:lnTo>
                    <a:pt x="102" y="80"/>
                  </a:lnTo>
                  <a:lnTo>
                    <a:pt x="98" y="82"/>
                  </a:lnTo>
                  <a:lnTo>
                    <a:pt x="96" y="86"/>
                  </a:lnTo>
                  <a:lnTo>
                    <a:pt x="96" y="88"/>
                  </a:lnTo>
                  <a:lnTo>
                    <a:pt x="94" y="92"/>
                  </a:lnTo>
                  <a:lnTo>
                    <a:pt x="96" y="94"/>
                  </a:lnTo>
                  <a:lnTo>
                    <a:pt x="96" y="96"/>
                  </a:lnTo>
                  <a:lnTo>
                    <a:pt x="96" y="102"/>
                  </a:lnTo>
                  <a:lnTo>
                    <a:pt x="96" y="110"/>
                  </a:lnTo>
                  <a:lnTo>
                    <a:pt x="96" y="112"/>
                  </a:lnTo>
                  <a:lnTo>
                    <a:pt x="96" y="116"/>
                  </a:lnTo>
                  <a:lnTo>
                    <a:pt x="96" y="118"/>
                  </a:lnTo>
                  <a:lnTo>
                    <a:pt x="94" y="122"/>
                  </a:lnTo>
                  <a:lnTo>
                    <a:pt x="90" y="122"/>
                  </a:lnTo>
                  <a:lnTo>
                    <a:pt x="76" y="122"/>
                  </a:lnTo>
                  <a:lnTo>
                    <a:pt x="74" y="122"/>
                  </a:lnTo>
                  <a:lnTo>
                    <a:pt x="74" y="124"/>
                  </a:lnTo>
                  <a:lnTo>
                    <a:pt x="72" y="126"/>
                  </a:lnTo>
                  <a:lnTo>
                    <a:pt x="70" y="128"/>
                  </a:lnTo>
                  <a:lnTo>
                    <a:pt x="68" y="128"/>
                  </a:lnTo>
                  <a:lnTo>
                    <a:pt x="56" y="130"/>
                  </a:lnTo>
                  <a:lnTo>
                    <a:pt x="56" y="132"/>
                  </a:lnTo>
                  <a:lnTo>
                    <a:pt x="56" y="134"/>
                  </a:lnTo>
                  <a:lnTo>
                    <a:pt x="56" y="138"/>
                  </a:lnTo>
                  <a:lnTo>
                    <a:pt x="52" y="142"/>
                  </a:lnTo>
                  <a:lnTo>
                    <a:pt x="50" y="144"/>
                  </a:lnTo>
                  <a:lnTo>
                    <a:pt x="48" y="146"/>
                  </a:lnTo>
                  <a:lnTo>
                    <a:pt x="48" y="150"/>
                  </a:lnTo>
                  <a:lnTo>
                    <a:pt x="50" y="154"/>
                  </a:lnTo>
                  <a:lnTo>
                    <a:pt x="54" y="156"/>
                  </a:lnTo>
                  <a:lnTo>
                    <a:pt x="58" y="156"/>
                  </a:lnTo>
                  <a:lnTo>
                    <a:pt x="62" y="158"/>
                  </a:lnTo>
                  <a:lnTo>
                    <a:pt x="68" y="158"/>
                  </a:lnTo>
                  <a:lnTo>
                    <a:pt x="68" y="160"/>
                  </a:lnTo>
                  <a:lnTo>
                    <a:pt x="68" y="162"/>
                  </a:lnTo>
                  <a:lnTo>
                    <a:pt x="68" y="166"/>
                  </a:lnTo>
                  <a:lnTo>
                    <a:pt x="68" y="168"/>
                  </a:lnTo>
                  <a:lnTo>
                    <a:pt x="66" y="172"/>
                  </a:lnTo>
                  <a:lnTo>
                    <a:pt x="66" y="176"/>
                  </a:lnTo>
                  <a:lnTo>
                    <a:pt x="68" y="180"/>
                  </a:lnTo>
                  <a:lnTo>
                    <a:pt x="68" y="182"/>
                  </a:lnTo>
                  <a:lnTo>
                    <a:pt x="68" y="186"/>
                  </a:lnTo>
                  <a:lnTo>
                    <a:pt x="68" y="190"/>
                  </a:lnTo>
                  <a:lnTo>
                    <a:pt x="66" y="192"/>
                  </a:lnTo>
                  <a:lnTo>
                    <a:pt x="64" y="194"/>
                  </a:lnTo>
                  <a:lnTo>
                    <a:pt x="62" y="194"/>
                  </a:lnTo>
                  <a:lnTo>
                    <a:pt x="58" y="194"/>
                  </a:lnTo>
                  <a:lnTo>
                    <a:pt x="56" y="196"/>
                  </a:lnTo>
                  <a:lnTo>
                    <a:pt x="56" y="200"/>
                  </a:lnTo>
                  <a:lnTo>
                    <a:pt x="54" y="202"/>
                  </a:lnTo>
                  <a:lnTo>
                    <a:pt x="52" y="202"/>
                  </a:lnTo>
                  <a:lnTo>
                    <a:pt x="48" y="202"/>
                  </a:lnTo>
                  <a:lnTo>
                    <a:pt x="46" y="202"/>
                  </a:lnTo>
                  <a:lnTo>
                    <a:pt x="44" y="202"/>
                  </a:lnTo>
                  <a:lnTo>
                    <a:pt x="42" y="204"/>
                  </a:lnTo>
                  <a:lnTo>
                    <a:pt x="42" y="206"/>
                  </a:lnTo>
                  <a:lnTo>
                    <a:pt x="38" y="208"/>
                  </a:lnTo>
                  <a:lnTo>
                    <a:pt x="32" y="212"/>
                  </a:lnTo>
                  <a:lnTo>
                    <a:pt x="28" y="214"/>
                  </a:lnTo>
                  <a:lnTo>
                    <a:pt x="22" y="214"/>
                  </a:lnTo>
                  <a:lnTo>
                    <a:pt x="20" y="214"/>
                  </a:lnTo>
                  <a:lnTo>
                    <a:pt x="16" y="214"/>
                  </a:lnTo>
                  <a:lnTo>
                    <a:pt x="14" y="216"/>
                  </a:lnTo>
                  <a:lnTo>
                    <a:pt x="10" y="218"/>
                  </a:lnTo>
                  <a:lnTo>
                    <a:pt x="10" y="220"/>
                  </a:lnTo>
                  <a:lnTo>
                    <a:pt x="8" y="222"/>
                  </a:lnTo>
                  <a:lnTo>
                    <a:pt x="6" y="222"/>
                  </a:lnTo>
                  <a:lnTo>
                    <a:pt x="6" y="224"/>
                  </a:lnTo>
                  <a:lnTo>
                    <a:pt x="4" y="224"/>
                  </a:lnTo>
                  <a:lnTo>
                    <a:pt x="2" y="226"/>
                  </a:lnTo>
                  <a:lnTo>
                    <a:pt x="0" y="230"/>
                  </a:lnTo>
                  <a:lnTo>
                    <a:pt x="2" y="234"/>
                  </a:lnTo>
                  <a:lnTo>
                    <a:pt x="4" y="238"/>
                  </a:lnTo>
                  <a:lnTo>
                    <a:pt x="6" y="240"/>
                  </a:lnTo>
                  <a:lnTo>
                    <a:pt x="10" y="240"/>
                  </a:lnTo>
                  <a:lnTo>
                    <a:pt x="18" y="246"/>
                  </a:lnTo>
                  <a:lnTo>
                    <a:pt x="20" y="248"/>
                  </a:lnTo>
                  <a:lnTo>
                    <a:pt x="22" y="250"/>
                  </a:lnTo>
                  <a:lnTo>
                    <a:pt x="24" y="252"/>
                  </a:lnTo>
                  <a:lnTo>
                    <a:pt x="24" y="254"/>
                  </a:lnTo>
                  <a:lnTo>
                    <a:pt x="26" y="256"/>
                  </a:lnTo>
                  <a:lnTo>
                    <a:pt x="30" y="256"/>
                  </a:lnTo>
                  <a:lnTo>
                    <a:pt x="34" y="256"/>
                  </a:lnTo>
                  <a:lnTo>
                    <a:pt x="40" y="256"/>
                  </a:lnTo>
                  <a:lnTo>
                    <a:pt x="40" y="254"/>
                  </a:lnTo>
                  <a:lnTo>
                    <a:pt x="40" y="252"/>
                  </a:lnTo>
                  <a:lnTo>
                    <a:pt x="42" y="252"/>
                  </a:lnTo>
                  <a:lnTo>
                    <a:pt x="44" y="250"/>
                  </a:lnTo>
                  <a:lnTo>
                    <a:pt x="46" y="252"/>
                  </a:lnTo>
                  <a:lnTo>
                    <a:pt x="48" y="254"/>
                  </a:lnTo>
                  <a:lnTo>
                    <a:pt x="50" y="256"/>
                  </a:lnTo>
                  <a:lnTo>
                    <a:pt x="52" y="258"/>
                  </a:lnTo>
                  <a:lnTo>
                    <a:pt x="52" y="260"/>
                  </a:lnTo>
                  <a:lnTo>
                    <a:pt x="48" y="262"/>
                  </a:lnTo>
                  <a:lnTo>
                    <a:pt x="44" y="264"/>
                  </a:lnTo>
                  <a:lnTo>
                    <a:pt x="42" y="266"/>
                  </a:lnTo>
                  <a:lnTo>
                    <a:pt x="42" y="268"/>
                  </a:lnTo>
                  <a:lnTo>
                    <a:pt x="44" y="270"/>
                  </a:lnTo>
                  <a:lnTo>
                    <a:pt x="44" y="272"/>
                  </a:lnTo>
                  <a:lnTo>
                    <a:pt x="44" y="274"/>
                  </a:lnTo>
                  <a:lnTo>
                    <a:pt x="42" y="274"/>
                  </a:lnTo>
                  <a:lnTo>
                    <a:pt x="38" y="272"/>
                  </a:lnTo>
                  <a:lnTo>
                    <a:pt x="36" y="270"/>
                  </a:lnTo>
                  <a:lnTo>
                    <a:pt x="32" y="268"/>
                  </a:lnTo>
                  <a:lnTo>
                    <a:pt x="32" y="270"/>
                  </a:lnTo>
                  <a:lnTo>
                    <a:pt x="30" y="272"/>
                  </a:lnTo>
                  <a:lnTo>
                    <a:pt x="30" y="276"/>
                  </a:lnTo>
                  <a:lnTo>
                    <a:pt x="30" y="278"/>
                  </a:lnTo>
                  <a:lnTo>
                    <a:pt x="28" y="278"/>
                  </a:lnTo>
                  <a:lnTo>
                    <a:pt x="26" y="278"/>
                  </a:lnTo>
                  <a:lnTo>
                    <a:pt x="24" y="276"/>
                  </a:lnTo>
                  <a:lnTo>
                    <a:pt x="20" y="274"/>
                  </a:lnTo>
                  <a:lnTo>
                    <a:pt x="18" y="272"/>
                  </a:lnTo>
                  <a:lnTo>
                    <a:pt x="16" y="274"/>
                  </a:lnTo>
                  <a:lnTo>
                    <a:pt x="12" y="276"/>
                  </a:lnTo>
                  <a:lnTo>
                    <a:pt x="10" y="278"/>
                  </a:lnTo>
                  <a:lnTo>
                    <a:pt x="8" y="280"/>
                  </a:lnTo>
                  <a:lnTo>
                    <a:pt x="10" y="282"/>
                  </a:lnTo>
                  <a:lnTo>
                    <a:pt x="12" y="286"/>
                  </a:lnTo>
                  <a:lnTo>
                    <a:pt x="14" y="290"/>
                  </a:lnTo>
                  <a:lnTo>
                    <a:pt x="18" y="292"/>
                  </a:lnTo>
                  <a:lnTo>
                    <a:pt x="22" y="294"/>
                  </a:lnTo>
                  <a:lnTo>
                    <a:pt x="24" y="296"/>
                  </a:lnTo>
                  <a:lnTo>
                    <a:pt x="26" y="296"/>
                  </a:lnTo>
                  <a:lnTo>
                    <a:pt x="26" y="304"/>
                  </a:lnTo>
                  <a:lnTo>
                    <a:pt x="28" y="304"/>
                  </a:lnTo>
                  <a:lnTo>
                    <a:pt x="30" y="304"/>
                  </a:lnTo>
                  <a:lnTo>
                    <a:pt x="34" y="306"/>
                  </a:lnTo>
                  <a:lnTo>
                    <a:pt x="38" y="308"/>
                  </a:lnTo>
                  <a:lnTo>
                    <a:pt x="40" y="310"/>
                  </a:lnTo>
                  <a:lnTo>
                    <a:pt x="42" y="312"/>
                  </a:lnTo>
                  <a:lnTo>
                    <a:pt x="44" y="314"/>
                  </a:lnTo>
                  <a:lnTo>
                    <a:pt x="44" y="316"/>
                  </a:lnTo>
                  <a:lnTo>
                    <a:pt x="46" y="318"/>
                  </a:lnTo>
                  <a:lnTo>
                    <a:pt x="48" y="318"/>
                  </a:lnTo>
                  <a:lnTo>
                    <a:pt x="50" y="318"/>
                  </a:lnTo>
                  <a:lnTo>
                    <a:pt x="54" y="318"/>
                  </a:lnTo>
                  <a:lnTo>
                    <a:pt x="58" y="316"/>
                  </a:lnTo>
                  <a:lnTo>
                    <a:pt x="66" y="312"/>
                  </a:lnTo>
                  <a:lnTo>
                    <a:pt x="70" y="308"/>
                  </a:lnTo>
                  <a:lnTo>
                    <a:pt x="74" y="306"/>
                  </a:lnTo>
                  <a:lnTo>
                    <a:pt x="78" y="304"/>
                  </a:lnTo>
                  <a:lnTo>
                    <a:pt x="82" y="304"/>
                  </a:lnTo>
                  <a:lnTo>
                    <a:pt x="88" y="304"/>
                  </a:lnTo>
                  <a:lnTo>
                    <a:pt x="94" y="304"/>
                  </a:lnTo>
                  <a:lnTo>
                    <a:pt x="98" y="302"/>
                  </a:lnTo>
                  <a:lnTo>
                    <a:pt x="104" y="302"/>
                  </a:lnTo>
                  <a:lnTo>
                    <a:pt x="108" y="302"/>
                  </a:lnTo>
                  <a:lnTo>
                    <a:pt x="110" y="302"/>
                  </a:lnTo>
                  <a:lnTo>
                    <a:pt x="112" y="304"/>
                  </a:lnTo>
                  <a:lnTo>
                    <a:pt x="114" y="306"/>
                  </a:lnTo>
                  <a:lnTo>
                    <a:pt x="116" y="310"/>
                  </a:lnTo>
                  <a:lnTo>
                    <a:pt x="118" y="314"/>
                  </a:lnTo>
                  <a:lnTo>
                    <a:pt x="120" y="314"/>
                  </a:lnTo>
                  <a:lnTo>
                    <a:pt x="124" y="316"/>
                  </a:lnTo>
                  <a:lnTo>
                    <a:pt x="126" y="318"/>
                  </a:lnTo>
                  <a:lnTo>
                    <a:pt x="128" y="324"/>
                  </a:lnTo>
                  <a:lnTo>
                    <a:pt x="132" y="330"/>
                  </a:lnTo>
                  <a:lnTo>
                    <a:pt x="132" y="348"/>
                  </a:lnTo>
                  <a:lnTo>
                    <a:pt x="132" y="350"/>
                  </a:lnTo>
                  <a:lnTo>
                    <a:pt x="134" y="352"/>
                  </a:lnTo>
                  <a:lnTo>
                    <a:pt x="136" y="358"/>
                  </a:lnTo>
                  <a:lnTo>
                    <a:pt x="138" y="364"/>
                  </a:lnTo>
                  <a:lnTo>
                    <a:pt x="140" y="370"/>
                  </a:lnTo>
                  <a:lnTo>
                    <a:pt x="142" y="378"/>
                  </a:lnTo>
                  <a:lnTo>
                    <a:pt x="140" y="384"/>
                  </a:lnTo>
                  <a:lnTo>
                    <a:pt x="140" y="390"/>
                  </a:lnTo>
                  <a:lnTo>
                    <a:pt x="142" y="394"/>
                  </a:lnTo>
                  <a:lnTo>
                    <a:pt x="144" y="398"/>
                  </a:lnTo>
                  <a:lnTo>
                    <a:pt x="148" y="402"/>
                  </a:lnTo>
                  <a:lnTo>
                    <a:pt x="148" y="404"/>
                  </a:lnTo>
                  <a:lnTo>
                    <a:pt x="148" y="406"/>
                  </a:lnTo>
                  <a:lnTo>
                    <a:pt x="146" y="408"/>
                  </a:lnTo>
                  <a:lnTo>
                    <a:pt x="146" y="410"/>
                  </a:lnTo>
                  <a:lnTo>
                    <a:pt x="144" y="410"/>
                  </a:lnTo>
                  <a:lnTo>
                    <a:pt x="142" y="410"/>
                  </a:lnTo>
                  <a:lnTo>
                    <a:pt x="140" y="410"/>
                  </a:lnTo>
                  <a:lnTo>
                    <a:pt x="138" y="412"/>
                  </a:lnTo>
                  <a:lnTo>
                    <a:pt x="138" y="416"/>
                  </a:lnTo>
                  <a:lnTo>
                    <a:pt x="140" y="418"/>
                  </a:lnTo>
                  <a:lnTo>
                    <a:pt x="142" y="420"/>
                  </a:lnTo>
                  <a:lnTo>
                    <a:pt x="144" y="422"/>
                  </a:lnTo>
                  <a:lnTo>
                    <a:pt x="144" y="424"/>
                  </a:lnTo>
                  <a:lnTo>
                    <a:pt x="144" y="426"/>
                  </a:lnTo>
                  <a:lnTo>
                    <a:pt x="142" y="428"/>
                  </a:lnTo>
                  <a:lnTo>
                    <a:pt x="138" y="430"/>
                  </a:lnTo>
                  <a:lnTo>
                    <a:pt x="136" y="434"/>
                  </a:lnTo>
                  <a:lnTo>
                    <a:pt x="134" y="436"/>
                  </a:lnTo>
                  <a:lnTo>
                    <a:pt x="132" y="438"/>
                  </a:lnTo>
                  <a:lnTo>
                    <a:pt x="132" y="440"/>
                  </a:lnTo>
                  <a:lnTo>
                    <a:pt x="134" y="440"/>
                  </a:lnTo>
                  <a:lnTo>
                    <a:pt x="138" y="440"/>
                  </a:lnTo>
                  <a:lnTo>
                    <a:pt x="142" y="440"/>
                  </a:lnTo>
                  <a:lnTo>
                    <a:pt x="146" y="438"/>
                  </a:lnTo>
                  <a:lnTo>
                    <a:pt x="146" y="436"/>
                  </a:lnTo>
                  <a:lnTo>
                    <a:pt x="148" y="434"/>
                  </a:lnTo>
                  <a:lnTo>
                    <a:pt x="150" y="430"/>
                  </a:lnTo>
                  <a:lnTo>
                    <a:pt x="152" y="426"/>
                  </a:lnTo>
                  <a:lnTo>
                    <a:pt x="154" y="424"/>
                  </a:lnTo>
                  <a:lnTo>
                    <a:pt x="156" y="424"/>
                  </a:lnTo>
                  <a:lnTo>
                    <a:pt x="158" y="426"/>
                  </a:lnTo>
                  <a:lnTo>
                    <a:pt x="160" y="430"/>
                  </a:lnTo>
                  <a:lnTo>
                    <a:pt x="162" y="434"/>
                  </a:lnTo>
                  <a:lnTo>
                    <a:pt x="162" y="438"/>
                  </a:lnTo>
                  <a:lnTo>
                    <a:pt x="164" y="442"/>
                  </a:lnTo>
                  <a:lnTo>
                    <a:pt x="164" y="446"/>
                  </a:lnTo>
                  <a:lnTo>
                    <a:pt x="166" y="448"/>
                  </a:lnTo>
                  <a:lnTo>
                    <a:pt x="168" y="450"/>
                  </a:lnTo>
                  <a:lnTo>
                    <a:pt x="172" y="450"/>
                  </a:lnTo>
                  <a:lnTo>
                    <a:pt x="176" y="452"/>
                  </a:lnTo>
                  <a:lnTo>
                    <a:pt x="178" y="456"/>
                  </a:lnTo>
                  <a:lnTo>
                    <a:pt x="178" y="460"/>
                  </a:lnTo>
                  <a:lnTo>
                    <a:pt x="178" y="464"/>
                  </a:lnTo>
                  <a:lnTo>
                    <a:pt x="174" y="464"/>
                  </a:lnTo>
                  <a:lnTo>
                    <a:pt x="170" y="462"/>
                  </a:lnTo>
                  <a:lnTo>
                    <a:pt x="166" y="458"/>
                  </a:lnTo>
                  <a:lnTo>
                    <a:pt x="162" y="456"/>
                  </a:lnTo>
                  <a:lnTo>
                    <a:pt x="156" y="454"/>
                  </a:lnTo>
                  <a:lnTo>
                    <a:pt x="152" y="454"/>
                  </a:lnTo>
                  <a:lnTo>
                    <a:pt x="148" y="454"/>
                  </a:lnTo>
                  <a:lnTo>
                    <a:pt x="148" y="456"/>
                  </a:lnTo>
                  <a:lnTo>
                    <a:pt x="148" y="458"/>
                  </a:lnTo>
                  <a:lnTo>
                    <a:pt x="150" y="460"/>
                  </a:lnTo>
                  <a:lnTo>
                    <a:pt x="152" y="464"/>
                  </a:lnTo>
                  <a:lnTo>
                    <a:pt x="156" y="466"/>
                  </a:lnTo>
                  <a:lnTo>
                    <a:pt x="162" y="468"/>
                  </a:lnTo>
                  <a:lnTo>
                    <a:pt x="166" y="470"/>
                  </a:lnTo>
                  <a:lnTo>
                    <a:pt x="170" y="470"/>
                  </a:lnTo>
                  <a:lnTo>
                    <a:pt x="172" y="472"/>
                  </a:lnTo>
                  <a:lnTo>
                    <a:pt x="174" y="474"/>
                  </a:lnTo>
                  <a:lnTo>
                    <a:pt x="176" y="476"/>
                  </a:lnTo>
                  <a:lnTo>
                    <a:pt x="176" y="480"/>
                  </a:lnTo>
                  <a:lnTo>
                    <a:pt x="176" y="484"/>
                  </a:lnTo>
                  <a:lnTo>
                    <a:pt x="172" y="490"/>
                  </a:lnTo>
                  <a:lnTo>
                    <a:pt x="168" y="494"/>
                  </a:lnTo>
                  <a:lnTo>
                    <a:pt x="166" y="498"/>
                  </a:lnTo>
                  <a:lnTo>
                    <a:pt x="162" y="500"/>
                  </a:lnTo>
                  <a:lnTo>
                    <a:pt x="160" y="502"/>
                  </a:lnTo>
                  <a:lnTo>
                    <a:pt x="158" y="502"/>
                  </a:lnTo>
                  <a:lnTo>
                    <a:pt x="156" y="504"/>
                  </a:lnTo>
                  <a:lnTo>
                    <a:pt x="158" y="506"/>
                  </a:lnTo>
                  <a:lnTo>
                    <a:pt x="158" y="508"/>
                  </a:lnTo>
                  <a:lnTo>
                    <a:pt x="160" y="508"/>
                  </a:lnTo>
                  <a:lnTo>
                    <a:pt x="162" y="508"/>
                  </a:lnTo>
                  <a:lnTo>
                    <a:pt x="156" y="514"/>
                  </a:lnTo>
                  <a:lnTo>
                    <a:pt x="148" y="526"/>
                  </a:lnTo>
                  <a:lnTo>
                    <a:pt x="150" y="528"/>
                  </a:lnTo>
                  <a:lnTo>
                    <a:pt x="150" y="532"/>
                  </a:lnTo>
                  <a:lnTo>
                    <a:pt x="152" y="538"/>
                  </a:lnTo>
                  <a:lnTo>
                    <a:pt x="152" y="544"/>
                  </a:lnTo>
                  <a:lnTo>
                    <a:pt x="154" y="550"/>
                  </a:lnTo>
                  <a:lnTo>
                    <a:pt x="154" y="558"/>
                  </a:lnTo>
                  <a:lnTo>
                    <a:pt x="156" y="566"/>
                  </a:lnTo>
                  <a:lnTo>
                    <a:pt x="158" y="572"/>
                  </a:lnTo>
                  <a:lnTo>
                    <a:pt x="160" y="578"/>
                  </a:lnTo>
                  <a:lnTo>
                    <a:pt x="162" y="584"/>
                  </a:lnTo>
                  <a:lnTo>
                    <a:pt x="164" y="588"/>
                  </a:lnTo>
                  <a:lnTo>
                    <a:pt x="166" y="594"/>
                  </a:lnTo>
                  <a:lnTo>
                    <a:pt x="166" y="598"/>
                  </a:lnTo>
                  <a:lnTo>
                    <a:pt x="166" y="600"/>
                  </a:lnTo>
                  <a:lnTo>
                    <a:pt x="178" y="620"/>
                  </a:lnTo>
                  <a:lnTo>
                    <a:pt x="180" y="620"/>
                  </a:lnTo>
                  <a:lnTo>
                    <a:pt x="180" y="624"/>
                  </a:lnTo>
                  <a:lnTo>
                    <a:pt x="180" y="628"/>
                  </a:lnTo>
                  <a:lnTo>
                    <a:pt x="182" y="634"/>
                  </a:lnTo>
                  <a:lnTo>
                    <a:pt x="184" y="638"/>
                  </a:lnTo>
                  <a:lnTo>
                    <a:pt x="184" y="642"/>
                  </a:lnTo>
                  <a:lnTo>
                    <a:pt x="186" y="644"/>
                  </a:lnTo>
                  <a:lnTo>
                    <a:pt x="190" y="646"/>
                  </a:lnTo>
                  <a:lnTo>
                    <a:pt x="194" y="646"/>
                  </a:lnTo>
                  <a:lnTo>
                    <a:pt x="202" y="646"/>
                  </a:lnTo>
                  <a:lnTo>
                    <a:pt x="208" y="644"/>
                  </a:lnTo>
                  <a:lnTo>
                    <a:pt x="212" y="642"/>
                  </a:lnTo>
                  <a:lnTo>
                    <a:pt x="214" y="642"/>
                  </a:lnTo>
                  <a:lnTo>
                    <a:pt x="216" y="640"/>
                  </a:lnTo>
                  <a:lnTo>
                    <a:pt x="218" y="640"/>
                  </a:lnTo>
                  <a:lnTo>
                    <a:pt x="220" y="640"/>
                  </a:lnTo>
                  <a:lnTo>
                    <a:pt x="220" y="642"/>
                  </a:lnTo>
                  <a:lnTo>
                    <a:pt x="218" y="644"/>
                  </a:lnTo>
                  <a:lnTo>
                    <a:pt x="216" y="646"/>
                  </a:lnTo>
                  <a:lnTo>
                    <a:pt x="214" y="648"/>
                  </a:lnTo>
                  <a:lnTo>
                    <a:pt x="212" y="650"/>
                  </a:lnTo>
                  <a:lnTo>
                    <a:pt x="210" y="650"/>
                  </a:lnTo>
                  <a:lnTo>
                    <a:pt x="212" y="652"/>
                  </a:lnTo>
                  <a:lnTo>
                    <a:pt x="214" y="654"/>
                  </a:lnTo>
                  <a:lnTo>
                    <a:pt x="218" y="656"/>
                  </a:lnTo>
                  <a:lnTo>
                    <a:pt x="222" y="656"/>
                  </a:lnTo>
                  <a:lnTo>
                    <a:pt x="226" y="658"/>
                  </a:lnTo>
                  <a:lnTo>
                    <a:pt x="228" y="658"/>
                  </a:lnTo>
                  <a:lnTo>
                    <a:pt x="232" y="658"/>
                  </a:lnTo>
                  <a:lnTo>
                    <a:pt x="234" y="656"/>
                  </a:lnTo>
                  <a:lnTo>
                    <a:pt x="234" y="652"/>
                  </a:lnTo>
                  <a:lnTo>
                    <a:pt x="234" y="644"/>
                  </a:lnTo>
                  <a:lnTo>
                    <a:pt x="234" y="638"/>
                  </a:lnTo>
                  <a:lnTo>
                    <a:pt x="236" y="632"/>
                  </a:lnTo>
                  <a:lnTo>
                    <a:pt x="238" y="630"/>
                  </a:lnTo>
                  <a:lnTo>
                    <a:pt x="240" y="626"/>
                  </a:lnTo>
                  <a:lnTo>
                    <a:pt x="240" y="622"/>
                  </a:lnTo>
                  <a:lnTo>
                    <a:pt x="240" y="618"/>
                  </a:lnTo>
                  <a:lnTo>
                    <a:pt x="238" y="616"/>
                  </a:lnTo>
                  <a:lnTo>
                    <a:pt x="238" y="614"/>
                  </a:lnTo>
                  <a:lnTo>
                    <a:pt x="238" y="612"/>
                  </a:lnTo>
                  <a:lnTo>
                    <a:pt x="242" y="610"/>
                  </a:lnTo>
                  <a:lnTo>
                    <a:pt x="244" y="608"/>
                  </a:lnTo>
                  <a:lnTo>
                    <a:pt x="246" y="608"/>
                  </a:lnTo>
                  <a:lnTo>
                    <a:pt x="246" y="606"/>
                  </a:lnTo>
                  <a:lnTo>
                    <a:pt x="250" y="590"/>
                  </a:lnTo>
                  <a:lnTo>
                    <a:pt x="252" y="576"/>
                  </a:lnTo>
                  <a:lnTo>
                    <a:pt x="252" y="574"/>
                  </a:lnTo>
                  <a:lnTo>
                    <a:pt x="252" y="572"/>
                  </a:lnTo>
                  <a:lnTo>
                    <a:pt x="250" y="570"/>
                  </a:lnTo>
                  <a:lnTo>
                    <a:pt x="252" y="566"/>
                  </a:lnTo>
                  <a:lnTo>
                    <a:pt x="254" y="566"/>
                  </a:lnTo>
                  <a:lnTo>
                    <a:pt x="258" y="564"/>
                  </a:lnTo>
                  <a:lnTo>
                    <a:pt x="260" y="564"/>
                  </a:lnTo>
                  <a:lnTo>
                    <a:pt x="260" y="566"/>
                  </a:lnTo>
                  <a:lnTo>
                    <a:pt x="262" y="566"/>
                  </a:lnTo>
                  <a:lnTo>
                    <a:pt x="266" y="566"/>
                  </a:lnTo>
                  <a:lnTo>
                    <a:pt x="268" y="564"/>
                  </a:lnTo>
                  <a:lnTo>
                    <a:pt x="270" y="562"/>
                  </a:lnTo>
                  <a:lnTo>
                    <a:pt x="272" y="560"/>
                  </a:lnTo>
                  <a:lnTo>
                    <a:pt x="276" y="558"/>
                  </a:lnTo>
                  <a:lnTo>
                    <a:pt x="280" y="556"/>
                  </a:lnTo>
                  <a:lnTo>
                    <a:pt x="282" y="556"/>
                  </a:lnTo>
                  <a:lnTo>
                    <a:pt x="284" y="556"/>
                  </a:lnTo>
                  <a:lnTo>
                    <a:pt x="286" y="552"/>
                  </a:lnTo>
                  <a:lnTo>
                    <a:pt x="292" y="544"/>
                  </a:lnTo>
                  <a:lnTo>
                    <a:pt x="302" y="534"/>
                  </a:lnTo>
                  <a:lnTo>
                    <a:pt x="310" y="526"/>
                  </a:lnTo>
                  <a:lnTo>
                    <a:pt x="318" y="518"/>
                  </a:lnTo>
                  <a:lnTo>
                    <a:pt x="322" y="516"/>
                  </a:lnTo>
                  <a:lnTo>
                    <a:pt x="324" y="518"/>
                  </a:lnTo>
                  <a:lnTo>
                    <a:pt x="326" y="516"/>
                  </a:lnTo>
                  <a:lnTo>
                    <a:pt x="326" y="512"/>
                  </a:lnTo>
                  <a:lnTo>
                    <a:pt x="328" y="510"/>
                  </a:lnTo>
                  <a:lnTo>
                    <a:pt x="330" y="506"/>
                  </a:lnTo>
                  <a:lnTo>
                    <a:pt x="330" y="504"/>
                  </a:lnTo>
                  <a:lnTo>
                    <a:pt x="332" y="502"/>
                  </a:lnTo>
                  <a:lnTo>
                    <a:pt x="334" y="500"/>
                  </a:lnTo>
                  <a:lnTo>
                    <a:pt x="336" y="498"/>
                  </a:lnTo>
                  <a:lnTo>
                    <a:pt x="338" y="498"/>
                  </a:lnTo>
                  <a:lnTo>
                    <a:pt x="340" y="500"/>
                  </a:lnTo>
                  <a:lnTo>
                    <a:pt x="342" y="504"/>
                  </a:lnTo>
                  <a:lnTo>
                    <a:pt x="346" y="504"/>
                  </a:lnTo>
                  <a:lnTo>
                    <a:pt x="348" y="504"/>
                  </a:lnTo>
                  <a:lnTo>
                    <a:pt x="348" y="500"/>
                  </a:lnTo>
                  <a:lnTo>
                    <a:pt x="350" y="498"/>
                  </a:lnTo>
                  <a:lnTo>
                    <a:pt x="352" y="498"/>
                  </a:lnTo>
                  <a:lnTo>
                    <a:pt x="356" y="498"/>
                  </a:lnTo>
                  <a:lnTo>
                    <a:pt x="358" y="498"/>
                  </a:lnTo>
                  <a:lnTo>
                    <a:pt x="360" y="496"/>
                  </a:lnTo>
                  <a:lnTo>
                    <a:pt x="364" y="494"/>
                  </a:lnTo>
                  <a:lnTo>
                    <a:pt x="366" y="490"/>
                  </a:lnTo>
                  <a:lnTo>
                    <a:pt x="370" y="488"/>
                  </a:lnTo>
                  <a:lnTo>
                    <a:pt x="372" y="486"/>
                  </a:lnTo>
                  <a:lnTo>
                    <a:pt x="374" y="484"/>
                  </a:lnTo>
                  <a:lnTo>
                    <a:pt x="380" y="480"/>
                  </a:lnTo>
                  <a:lnTo>
                    <a:pt x="384" y="478"/>
                  </a:lnTo>
                  <a:lnTo>
                    <a:pt x="386" y="476"/>
                  </a:lnTo>
                  <a:lnTo>
                    <a:pt x="390" y="474"/>
                  </a:lnTo>
                  <a:lnTo>
                    <a:pt x="390" y="472"/>
                  </a:lnTo>
                  <a:lnTo>
                    <a:pt x="390" y="470"/>
                  </a:lnTo>
                  <a:lnTo>
                    <a:pt x="388" y="468"/>
                  </a:lnTo>
                  <a:lnTo>
                    <a:pt x="386" y="466"/>
                  </a:lnTo>
                  <a:lnTo>
                    <a:pt x="382" y="464"/>
                  </a:lnTo>
                  <a:lnTo>
                    <a:pt x="378" y="464"/>
                  </a:lnTo>
                  <a:lnTo>
                    <a:pt x="372" y="464"/>
                  </a:lnTo>
                  <a:lnTo>
                    <a:pt x="368" y="464"/>
                  </a:lnTo>
                  <a:lnTo>
                    <a:pt x="364" y="464"/>
                  </a:lnTo>
                  <a:lnTo>
                    <a:pt x="362" y="464"/>
                  </a:lnTo>
                  <a:lnTo>
                    <a:pt x="362" y="466"/>
                  </a:lnTo>
                  <a:lnTo>
                    <a:pt x="360" y="468"/>
                  </a:lnTo>
                  <a:lnTo>
                    <a:pt x="358" y="470"/>
                  </a:lnTo>
                  <a:lnTo>
                    <a:pt x="354" y="472"/>
                  </a:lnTo>
                  <a:lnTo>
                    <a:pt x="348" y="474"/>
                  </a:lnTo>
                  <a:lnTo>
                    <a:pt x="344" y="474"/>
                  </a:lnTo>
                  <a:lnTo>
                    <a:pt x="340" y="474"/>
                  </a:lnTo>
                  <a:lnTo>
                    <a:pt x="338" y="472"/>
                  </a:lnTo>
                  <a:lnTo>
                    <a:pt x="334" y="472"/>
                  </a:lnTo>
                  <a:lnTo>
                    <a:pt x="334" y="470"/>
                  </a:lnTo>
                  <a:lnTo>
                    <a:pt x="334" y="468"/>
                  </a:lnTo>
                  <a:lnTo>
                    <a:pt x="334" y="466"/>
                  </a:lnTo>
                  <a:lnTo>
                    <a:pt x="336" y="466"/>
                  </a:lnTo>
                  <a:lnTo>
                    <a:pt x="340" y="466"/>
                  </a:lnTo>
                  <a:lnTo>
                    <a:pt x="344" y="468"/>
                  </a:lnTo>
                  <a:lnTo>
                    <a:pt x="346" y="468"/>
                  </a:lnTo>
                  <a:lnTo>
                    <a:pt x="348" y="468"/>
                  </a:lnTo>
                  <a:lnTo>
                    <a:pt x="358" y="462"/>
                  </a:lnTo>
                  <a:lnTo>
                    <a:pt x="364" y="450"/>
                  </a:lnTo>
                  <a:lnTo>
                    <a:pt x="356" y="448"/>
                  </a:lnTo>
                  <a:lnTo>
                    <a:pt x="358" y="448"/>
                  </a:lnTo>
                  <a:lnTo>
                    <a:pt x="360" y="446"/>
                  </a:lnTo>
                  <a:lnTo>
                    <a:pt x="362" y="444"/>
                  </a:lnTo>
                  <a:lnTo>
                    <a:pt x="362" y="442"/>
                  </a:lnTo>
                  <a:lnTo>
                    <a:pt x="360" y="438"/>
                  </a:lnTo>
                  <a:lnTo>
                    <a:pt x="358" y="438"/>
                  </a:lnTo>
                  <a:lnTo>
                    <a:pt x="356" y="436"/>
                  </a:lnTo>
                  <a:lnTo>
                    <a:pt x="356" y="434"/>
                  </a:lnTo>
                  <a:lnTo>
                    <a:pt x="356" y="432"/>
                  </a:lnTo>
                  <a:lnTo>
                    <a:pt x="356" y="430"/>
                  </a:lnTo>
                  <a:lnTo>
                    <a:pt x="358" y="430"/>
                  </a:lnTo>
                  <a:lnTo>
                    <a:pt x="362" y="428"/>
                  </a:lnTo>
                  <a:lnTo>
                    <a:pt x="366" y="428"/>
                  </a:lnTo>
                  <a:lnTo>
                    <a:pt x="366" y="430"/>
                  </a:lnTo>
                  <a:lnTo>
                    <a:pt x="368" y="432"/>
                  </a:lnTo>
                  <a:lnTo>
                    <a:pt x="370" y="436"/>
                  </a:lnTo>
                  <a:lnTo>
                    <a:pt x="372" y="442"/>
                  </a:lnTo>
                  <a:lnTo>
                    <a:pt x="374" y="448"/>
                  </a:lnTo>
                  <a:lnTo>
                    <a:pt x="378" y="452"/>
                  </a:lnTo>
                  <a:lnTo>
                    <a:pt x="378" y="456"/>
                  </a:lnTo>
                  <a:lnTo>
                    <a:pt x="380" y="456"/>
                  </a:lnTo>
                  <a:lnTo>
                    <a:pt x="396" y="458"/>
                  </a:lnTo>
                  <a:lnTo>
                    <a:pt x="394" y="434"/>
                  </a:lnTo>
                  <a:lnTo>
                    <a:pt x="394" y="432"/>
                  </a:lnTo>
                  <a:lnTo>
                    <a:pt x="392" y="428"/>
                  </a:lnTo>
                  <a:lnTo>
                    <a:pt x="390" y="426"/>
                  </a:lnTo>
                  <a:lnTo>
                    <a:pt x="386" y="422"/>
                  </a:lnTo>
                  <a:lnTo>
                    <a:pt x="384" y="420"/>
                  </a:lnTo>
                  <a:lnTo>
                    <a:pt x="382" y="418"/>
                  </a:lnTo>
                  <a:lnTo>
                    <a:pt x="380" y="414"/>
                  </a:lnTo>
                  <a:lnTo>
                    <a:pt x="380" y="412"/>
                  </a:lnTo>
                  <a:lnTo>
                    <a:pt x="386" y="412"/>
                  </a:lnTo>
                  <a:lnTo>
                    <a:pt x="386" y="396"/>
                  </a:lnTo>
                  <a:lnTo>
                    <a:pt x="386" y="394"/>
                  </a:lnTo>
                  <a:lnTo>
                    <a:pt x="384" y="394"/>
                  </a:lnTo>
                  <a:lnTo>
                    <a:pt x="384" y="392"/>
                  </a:lnTo>
                  <a:lnTo>
                    <a:pt x="382" y="388"/>
                  </a:lnTo>
                  <a:lnTo>
                    <a:pt x="382" y="386"/>
                  </a:lnTo>
                  <a:lnTo>
                    <a:pt x="382" y="384"/>
                  </a:lnTo>
                  <a:lnTo>
                    <a:pt x="386" y="384"/>
                  </a:lnTo>
                  <a:lnTo>
                    <a:pt x="392" y="382"/>
                  </a:lnTo>
                  <a:lnTo>
                    <a:pt x="396" y="382"/>
                  </a:lnTo>
                  <a:lnTo>
                    <a:pt x="398" y="380"/>
                  </a:lnTo>
                  <a:lnTo>
                    <a:pt x="400" y="378"/>
                  </a:lnTo>
                  <a:lnTo>
                    <a:pt x="402" y="376"/>
                  </a:lnTo>
                  <a:lnTo>
                    <a:pt x="402" y="374"/>
                  </a:lnTo>
                  <a:lnTo>
                    <a:pt x="402" y="370"/>
                  </a:lnTo>
                  <a:lnTo>
                    <a:pt x="410" y="364"/>
                  </a:lnTo>
                  <a:lnTo>
                    <a:pt x="420" y="350"/>
                  </a:lnTo>
                  <a:lnTo>
                    <a:pt x="426" y="340"/>
                  </a:lnTo>
                  <a:lnTo>
                    <a:pt x="424" y="336"/>
                  </a:lnTo>
                  <a:lnTo>
                    <a:pt x="424" y="332"/>
                  </a:lnTo>
                  <a:lnTo>
                    <a:pt x="422" y="328"/>
                  </a:lnTo>
                  <a:lnTo>
                    <a:pt x="418" y="324"/>
                  </a:lnTo>
                  <a:lnTo>
                    <a:pt x="414" y="324"/>
                  </a:lnTo>
                  <a:lnTo>
                    <a:pt x="414" y="322"/>
                  </a:lnTo>
                  <a:lnTo>
                    <a:pt x="414" y="320"/>
                  </a:lnTo>
                  <a:lnTo>
                    <a:pt x="412" y="316"/>
                  </a:lnTo>
                  <a:lnTo>
                    <a:pt x="412" y="314"/>
                  </a:lnTo>
                  <a:lnTo>
                    <a:pt x="408" y="310"/>
                  </a:lnTo>
                  <a:lnTo>
                    <a:pt x="406" y="308"/>
                  </a:lnTo>
                  <a:lnTo>
                    <a:pt x="400" y="308"/>
                  </a:lnTo>
                  <a:lnTo>
                    <a:pt x="394" y="308"/>
                  </a:lnTo>
                  <a:lnTo>
                    <a:pt x="388" y="310"/>
                  </a:lnTo>
                  <a:lnTo>
                    <a:pt x="384" y="310"/>
                  </a:lnTo>
                  <a:lnTo>
                    <a:pt x="382" y="310"/>
                  </a:lnTo>
                  <a:lnTo>
                    <a:pt x="382" y="308"/>
                  </a:lnTo>
                  <a:lnTo>
                    <a:pt x="382" y="306"/>
                  </a:lnTo>
                  <a:lnTo>
                    <a:pt x="382" y="300"/>
                  </a:lnTo>
                  <a:lnTo>
                    <a:pt x="382" y="298"/>
                  </a:lnTo>
                  <a:lnTo>
                    <a:pt x="382" y="292"/>
                  </a:lnTo>
                  <a:lnTo>
                    <a:pt x="382" y="286"/>
                  </a:lnTo>
                  <a:lnTo>
                    <a:pt x="382" y="280"/>
                  </a:lnTo>
                  <a:lnTo>
                    <a:pt x="382" y="276"/>
                  </a:lnTo>
                  <a:lnTo>
                    <a:pt x="380" y="272"/>
                  </a:lnTo>
                  <a:lnTo>
                    <a:pt x="380" y="270"/>
                  </a:lnTo>
                  <a:lnTo>
                    <a:pt x="378" y="268"/>
                  </a:lnTo>
                  <a:lnTo>
                    <a:pt x="374" y="266"/>
                  </a:lnTo>
                  <a:lnTo>
                    <a:pt x="372" y="264"/>
                  </a:lnTo>
                  <a:lnTo>
                    <a:pt x="370" y="260"/>
                  </a:lnTo>
                  <a:lnTo>
                    <a:pt x="370" y="258"/>
                  </a:lnTo>
                  <a:lnTo>
                    <a:pt x="374" y="256"/>
                  </a:lnTo>
                  <a:lnTo>
                    <a:pt x="374" y="254"/>
                  </a:lnTo>
                  <a:lnTo>
                    <a:pt x="376" y="250"/>
                  </a:lnTo>
                  <a:lnTo>
                    <a:pt x="378" y="242"/>
                  </a:lnTo>
                  <a:lnTo>
                    <a:pt x="380" y="230"/>
                  </a:lnTo>
                  <a:lnTo>
                    <a:pt x="380" y="210"/>
                  </a:lnTo>
                  <a:lnTo>
                    <a:pt x="378" y="188"/>
                  </a:lnTo>
                  <a:lnTo>
                    <a:pt x="378" y="186"/>
                  </a:lnTo>
                  <a:lnTo>
                    <a:pt x="380" y="184"/>
                  </a:lnTo>
                  <a:lnTo>
                    <a:pt x="380" y="180"/>
                  </a:lnTo>
                  <a:lnTo>
                    <a:pt x="382" y="176"/>
                  </a:lnTo>
                  <a:lnTo>
                    <a:pt x="384" y="174"/>
                  </a:lnTo>
                  <a:lnTo>
                    <a:pt x="388" y="172"/>
                  </a:lnTo>
                  <a:lnTo>
                    <a:pt x="392" y="172"/>
                  </a:lnTo>
                  <a:lnTo>
                    <a:pt x="394" y="174"/>
                  </a:lnTo>
                  <a:lnTo>
                    <a:pt x="396" y="174"/>
                  </a:lnTo>
                  <a:lnTo>
                    <a:pt x="400" y="174"/>
                  </a:lnTo>
                  <a:lnTo>
                    <a:pt x="402" y="174"/>
                  </a:lnTo>
                  <a:lnTo>
                    <a:pt x="406" y="170"/>
                  </a:lnTo>
                  <a:lnTo>
                    <a:pt x="408" y="166"/>
                  </a:lnTo>
                  <a:lnTo>
                    <a:pt x="408" y="162"/>
                  </a:lnTo>
                  <a:lnTo>
                    <a:pt x="408" y="158"/>
                  </a:lnTo>
                  <a:lnTo>
                    <a:pt x="408" y="154"/>
                  </a:lnTo>
                  <a:lnTo>
                    <a:pt x="408" y="150"/>
                  </a:lnTo>
                  <a:lnTo>
                    <a:pt x="408" y="146"/>
                  </a:lnTo>
                  <a:lnTo>
                    <a:pt x="412" y="144"/>
                  </a:lnTo>
                  <a:lnTo>
                    <a:pt x="414" y="140"/>
                  </a:lnTo>
                  <a:lnTo>
                    <a:pt x="416" y="138"/>
                  </a:lnTo>
                  <a:lnTo>
                    <a:pt x="414" y="138"/>
                  </a:lnTo>
                  <a:lnTo>
                    <a:pt x="410" y="138"/>
                  </a:lnTo>
                  <a:lnTo>
                    <a:pt x="406" y="138"/>
                  </a:lnTo>
                  <a:lnTo>
                    <a:pt x="402" y="140"/>
                  </a:lnTo>
                  <a:lnTo>
                    <a:pt x="400" y="140"/>
                  </a:lnTo>
                  <a:lnTo>
                    <a:pt x="398" y="140"/>
                  </a:lnTo>
                  <a:lnTo>
                    <a:pt x="396" y="138"/>
                  </a:lnTo>
                  <a:lnTo>
                    <a:pt x="398" y="136"/>
                  </a:lnTo>
                  <a:lnTo>
                    <a:pt x="404" y="134"/>
                  </a:lnTo>
                  <a:lnTo>
                    <a:pt x="410" y="130"/>
                  </a:lnTo>
                  <a:lnTo>
                    <a:pt x="416" y="128"/>
                  </a:lnTo>
                  <a:lnTo>
                    <a:pt x="422" y="124"/>
                  </a:lnTo>
                  <a:lnTo>
                    <a:pt x="426" y="120"/>
                  </a:lnTo>
                  <a:lnTo>
                    <a:pt x="430" y="114"/>
                  </a:lnTo>
                  <a:lnTo>
                    <a:pt x="434" y="108"/>
                  </a:lnTo>
                  <a:lnTo>
                    <a:pt x="436" y="102"/>
                  </a:lnTo>
                  <a:lnTo>
                    <a:pt x="436" y="98"/>
                  </a:lnTo>
                  <a:lnTo>
                    <a:pt x="436" y="94"/>
                  </a:lnTo>
                  <a:lnTo>
                    <a:pt x="436" y="92"/>
                  </a:lnTo>
                  <a:lnTo>
                    <a:pt x="436" y="90"/>
                  </a:lnTo>
                  <a:lnTo>
                    <a:pt x="436" y="86"/>
                  </a:lnTo>
                  <a:lnTo>
                    <a:pt x="440" y="84"/>
                  </a:lnTo>
                  <a:lnTo>
                    <a:pt x="422" y="72"/>
                  </a:lnTo>
                  <a:lnTo>
                    <a:pt x="422" y="74"/>
                  </a:lnTo>
                  <a:lnTo>
                    <a:pt x="422" y="76"/>
                  </a:lnTo>
                  <a:lnTo>
                    <a:pt x="420" y="78"/>
                  </a:lnTo>
                  <a:lnTo>
                    <a:pt x="418" y="80"/>
                  </a:lnTo>
                  <a:lnTo>
                    <a:pt x="416" y="82"/>
                  </a:lnTo>
                  <a:lnTo>
                    <a:pt x="414" y="78"/>
                  </a:lnTo>
                  <a:lnTo>
                    <a:pt x="412" y="76"/>
                  </a:lnTo>
                  <a:lnTo>
                    <a:pt x="410" y="74"/>
                  </a:lnTo>
                  <a:lnTo>
                    <a:pt x="408" y="74"/>
                  </a:lnTo>
                  <a:lnTo>
                    <a:pt x="406" y="76"/>
                  </a:lnTo>
                  <a:lnTo>
                    <a:pt x="406" y="78"/>
                  </a:lnTo>
                  <a:lnTo>
                    <a:pt x="406" y="82"/>
                  </a:lnTo>
                  <a:lnTo>
                    <a:pt x="408" y="84"/>
                  </a:lnTo>
                  <a:lnTo>
                    <a:pt x="410" y="86"/>
                  </a:lnTo>
                  <a:lnTo>
                    <a:pt x="410" y="88"/>
                  </a:lnTo>
                  <a:lnTo>
                    <a:pt x="408" y="92"/>
                  </a:lnTo>
                  <a:lnTo>
                    <a:pt x="406" y="98"/>
                  </a:lnTo>
                  <a:lnTo>
                    <a:pt x="398" y="108"/>
                  </a:lnTo>
                  <a:lnTo>
                    <a:pt x="386" y="118"/>
                  </a:lnTo>
                  <a:lnTo>
                    <a:pt x="372" y="128"/>
                  </a:lnTo>
                  <a:lnTo>
                    <a:pt x="362" y="136"/>
                  </a:lnTo>
                  <a:lnTo>
                    <a:pt x="354" y="140"/>
                  </a:lnTo>
                  <a:lnTo>
                    <a:pt x="356" y="138"/>
                  </a:lnTo>
                  <a:lnTo>
                    <a:pt x="362" y="130"/>
                  </a:lnTo>
                  <a:lnTo>
                    <a:pt x="370" y="120"/>
                  </a:lnTo>
                  <a:lnTo>
                    <a:pt x="378" y="110"/>
                  </a:lnTo>
                  <a:lnTo>
                    <a:pt x="382" y="100"/>
                  </a:lnTo>
                  <a:lnTo>
                    <a:pt x="388" y="88"/>
                  </a:lnTo>
                  <a:lnTo>
                    <a:pt x="398" y="66"/>
                  </a:lnTo>
                  <a:lnTo>
                    <a:pt x="396" y="64"/>
                  </a:lnTo>
                  <a:lnTo>
                    <a:pt x="394" y="64"/>
                  </a:lnTo>
                  <a:lnTo>
                    <a:pt x="390" y="62"/>
                  </a:lnTo>
                  <a:lnTo>
                    <a:pt x="386" y="64"/>
                  </a:lnTo>
                  <a:lnTo>
                    <a:pt x="382" y="64"/>
                  </a:lnTo>
                  <a:lnTo>
                    <a:pt x="376" y="68"/>
                  </a:lnTo>
                  <a:lnTo>
                    <a:pt x="376" y="70"/>
                  </a:lnTo>
                  <a:lnTo>
                    <a:pt x="374" y="72"/>
                  </a:lnTo>
                  <a:lnTo>
                    <a:pt x="372" y="74"/>
                  </a:lnTo>
                  <a:lnTo>
                    <a:pt x="368" y="78"/>
                  </a:lnTo>
                  <a:lnTo>
                    <a:pt x="366" y="80"/>
                  </a:lnTo>
                  <a:lnTo>
                    <a:pt x="362" y="82"/>
                  </a:lnTo>
                  <a:lnTo>
                    <a:pt x="358" y="84"/>
                  </a:lnTo>
                  <a:lnTo>
                    <a:pt x="356" y="86"/>
                  </a:lnTo>
                  <a:lnTo>
                    <a:pt x="356" y="84"/>
                  </a:lnTo>
                  <a:lnTo>
                    <a:pt x="356" y="82"/>
                  </a:lnTo>
                  <a:lnTo>
                    <a:pt x="356" y="80"/>
                  </a:lnTo>
                  <a:lnTo>
                    <a:pt x="360" y="78"/>
                  </a:lnTo>
                  <a:lnTo>
                    <a:pt x="364" y="74"/>
                  </a:lnTo>
                  <a:lnTo>
                    <a:pt x="368" y="68"/>
                  </a:lnTo>
                  <a:lnTo>
                    <a:pt x="364" y="60"/>
                  </a:lnTo>
                  <a:lnTo>
                    <a:pt x="360" y="60"/>
                  </a:lnTo>
                  <a:lnTo>
                    <a:pt x="352" y="60"/>
                  </a:lnTo>
                  <a:lnTo>
                    <a:pt x="340" y="64"/>
                  </a:lnTo>
                  <a:lnTo>
                    <a:pt x="330" y="72"/>
                  </a:lnTo>
                  <a:lnTo>
                    <a:pt x="326" y="78"/>
                  </a:lnTo>
                  <a:lnTo>
                    <a:pt x="326" y="76"/>
                  </a:lnTo>
                  <a:lnTo>
                    <a:pt x="326" y="72"/>
                  </a:lnTo>
                  <a:lnTo>
                    <a:pt x="328" y="68"/>
                  </a:lnTo>
                  <a:lnTo>
                    <a:pt x="328" y="64"/>
                  </a:lnTo>
                  <a:lnTo>
                    <a:pt x="332" y="62"/>
                  </a:lnTo>
                  <a:lnTo>
                    <a:pt x="336" y="60"/>
                  </a:lnTo>
                  <a:lnTo>
                    <a:pt x="340" y="58"/>
                  </a:lnTo>
                  <a:lnTo>
                    <a:pt x="346" y="56"/>
                  </a:lnTo>
                  <a:lnTo>
                    <a:pt x="352" y="56"/>
                  </a:lnTo>
                  <a:lnTo>
                    <a:pt x="358" y="54"/>
                  </a:lnTo>
                  <a:lnTo>
                    <a:pt x="360" y="54"/>
                  </a:lnTo>
                  <a:lnTo>
                    <a:pt x="362" y="54"/>
                  </a:lnTo>
                  <a:lnTo>
                    <a:pt x="362" y="52"/>
                  </a:lnTo>
                  <a:lnTo>
                    <a:pt x="364" y="50"/>
                  </a:lnTo>
                  <a:lnTo>
                    <a:pt x="366" y="48"/>
                  </a:lnTo>
                  <a:lnTo>
                    <a:pt x="368" y="44"/>
                  </a:lnTo>
                  <a:lnTo>
                    <a:pt x="368" y="40"/>
                  </a:lnTo>
                  <a:lnTo>
                    <a:pt x="366" y="36"/>
                  </a:lnTo>
                  <a:lnTo>
                    <a:pt x="362" y="32"/>
                  </a:lnTo>
                  <a:lnTo>
                    <a:pt x="358" y="30"/>
                  </a:lnTo>
                  <a:lnTo>
                    <a:pt x="352" y="28"/>
                  </a:lnTo>
                  <a:lnTo>
                    <a:pt x="348" y="28"/>
                  </a:lnTo>
                  <a:lnTo>
                    <a:pt x="340" y="28"/>
                  </a:lnTo>
                  <a:lnTo>
                    <a:pt x="340" y="18"/>
                  </a:lnTo>
                  <a:lnTo>
                    <a:pt x="338" y="18"/>
                  </a:lnTo>
                  <a:lnTo>
                    <a:pt x="334" y="18"/>
                  </a:lnTo>
                  <a:lnTo>
                    <a:pt x="330" y="20"/>
                  </a:lnTo>
                  <a:lnTo>
                    <a:pt x="328" y="22"/>
                  </a:lnTo>
                  <a:lnTo>
                    <a:pt x="324" y="24"/>
                  </a:lnTo>
                  <a:lnTo>
                    <a:pt x="320" y="26"/>
                  </a:lnTo>
                  <a:lnTo>
                    <a:pt x="314" y="26"/>
                  </a:lnTo>
                  <a:lnTo>
                    <a:pt x="308" y="28"/>
                  </a:lnTo>
                  <a:lnTo>
                    <a:pt x="304" y="30"/>
                  </a:lnTo>
                  <a:lnTo>
                    <a:pt x="300" y="32"/>
                  </a:lnTo>
                  <a:lnTo>
                    <a:pt x="288" y="38"/>
                  </a:lnTo>
                  <a:lnTo>
                    <a:pt x="290" y="36"/>
                  </a:lnTo>
                  <a:lnTo>
                    <a:pt x="298" y="30"/>
                  </a:lnTo>
                  <a:lnTo>
                    <a:pt x="306" y="22"/>
                  </a:lnTo>
                  <a:lnTo>
                    <a:pt x="314" y="16"/>
                  </a:lnTo>
                  <a:lnTo>
                    <a:pt x="322" y="14"/>
                  </a:lnTo>
                  <a:lnTo>
                    <a:pt x="322" y="12"/>
                  </a:lnTo>
                  <a:lnTo>
                    <a:pt x="324" y="10"/>
                  </a:lnTo>
                  <a:lnTo>
                    <a:pt x="322" y="8"/>
                  </a:lnTo>
                  <a:lnTo>
                    <a:pt x="322" y="6"/>
                  </a:lnTo>
                  <a:lnTo>
                    <a:pt x="318" y="4"/>
                  </a:lnTo>
                  <a:lnTo>
                    <a:pt x="312" y="2"/>
                  </a:lnTo>
                  <a:lnTo>
                    <a:pt x="298" y="2"/>
                  </a:lnTo>
                  <a:lnTo>
                    <a:pt x="278" y="0"/>
                  </a:lnTo>
                  <a:lnTo>
                    <a:pt x="258" y="4"/>
                  </a:lnTo>
                  <a:lnTo>
                    <a:pt x="240" y="12"/>
                  </a:lnTo>
                  <a:lnTo>
                    <a:pt x="212" y="30"/>
                  </a:lnTo>
                  <a:lnTo>
                    <a:pt x="214" y="32"/>
                  </a:lnTo>
                  <a:lnTo>
                    <a:pt x="218" y="34"/>
                  </a:lnTo>
                  <a:lnTo>
                    <a:pt x="220" y="38"/>
                  </a:lnTo>
                  <a:lnTo>
                    <a:pt x="224" y="42"/>
                  </a:lnTo>
                  <a:lnTo>
                    <a:pt x="226" y="48"/>
                  </a:lnTo>
                  <a:lnTo>
                    <a:pt x="228" y="56"/>
                  </a:lnTo>
                  <a:lnTo>
                    <a:pt x="206" y="38"/>
                  </a:lnTo>
                  <a:lnTo>
                    <a:pt x="196" y="40"/>
                  </a:lnTo>
                  <a:lnTo>
                    <a:pt x="202" y="62"/>
                  </a:lnTo>
                  <a:lnTo>
                    <a:pt x="186" y="48"/>
                  </a:lnTo>
                  <a:lnTo>
                    <a:pt x="166" y="54"/>
                  </a:lnTo>
                  <a:lnTo>
                    <a:pt x="164" y="54"/>
                  </a:lnTo>
                  <a:lnTo>
                    <a:pt x="164" y="56"/>
                  </a:lnTo>
                  <a:lnTo>
                    <a:pt x="162" y="60"/>
                  </a:lnTo>
                  <a:lnTo>
                    <a:pt x="164" y="66"/>
                  </a:lnTo>
                  <a:lnTo>
                    <a:pt x="166" y="70"/>
                  </a:lnTo>
                  <a:lnTo>
                    <a:pt x="170" y="76"/>
                  </a:lnTo>
                  <a:lnTo>
                    <a:pt x="152" y="64"/>
                  </a:lnTo>
                  <a:lnTo>
                    <a:pt x="128" y="70"/>
                  </a:lnTo>
                  <a:lnTo>
                    <a:pt x="104" y="7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5" name="Freeform 346">
              <a:extLst>
                <a:ext uri="{FF2B5EF4-FFF2-40B4-BE49-F238E27FC236}">
                  <a16:creationId xmlns:a16="http://schemas.microsoft.com/office/drawing/2014/main" xmlns="" id="{05E25094-FE1A-4BD2-9120-642849EDEC6E}"/>
                </a:ext>
              </a:extLst>
            </p:cNvPr>
            <p:cNvSpPr>
              <a:spLocks/>
            </p:cNvSpPr>
            <p:nvPr/>
          </p:nvSpPr>
          <p:spPr bwMode="gray">
            <a:xfrm>
              <a:off x="4999" y="1710"/>
              <a:ext cx="38" cy="46"/>
            </a:xfrm>
            <a:custGeom>
              <a:avLst/>
              <a:gdLst>
                <a:gd name="T0" fmla="*/ 10 w 38"/>
                <a:gd name="T1" fmla="*/ 0 h 46"/>
                <a:gd name="T2" fmla="*/ 8 w 38"/>
                <a:gd name="T3" fmla="*/ 0 h 46"/>
                <a:gd name="T4" fmla="*/ 8 w 38"/>
                <a:gd name="T5" fmla="*/ 0 h 46"/>
                <a:gd name="T6" fmla="*/ 6 w 38"/>
                <a:gd name="T7" fmla="*/ 2 h 46"/>
                <a:gd name="T8" fmla="*/ 6 w 38"/>
                <a:gd name="T9" fmla="*/ 2 h 46"/>
                <a:gd name="T10" fmla="*/ 4 w 38"/>
                <a:gd name="T11" fmla="*/ 6 h 46"/>
                <a:gd name="T12" fmla="*/ 4 w 38"/>
                <a:gd name="T13" fmla="*/ 10 h 46"/>
                <a:gd name="T14" fmla="*/ 2 w 38"/>
                <a:gd name="T15" fmla="*/ 18 h 46"/>
                <a:gd name="T16" fmla="*/ 2 w 38"/>
                <a:gd name="T17" fmla="*/ 22 h 46"/>
                <a:gd name="T18" fmla="*/ 2 w 38"/>
                <a:gd name="T19" fmla="*/ 24 h 46"/>
                <a:gd name="T20" fmla="*/ 4 w 38"/>
                <a:gd name="T21" fmla="*/ 26 h 46"/>
                <a:gd name="T22" fmla="*/ 6 w 38"/>
                <a:gd name="T23" fmla="*/ 26 h 46"/>
                <a:gd name="T24" fmla="*/ 8 w 38"/>
                <a:gd name="T25" fmla="*/ 28 h 46"/>
                <a:gd name="T26" fmla="*/ 6 w 38"/>
                <a:gd name="T27" fmla="*/ 30 h 46"/>
                <a:gd name="T28" fmla="*/ 4 w 38"/>
                <a:gd name="T29" fmla="*/ 30 h 46"/>
                <a:gd name="T30" fmla="*/ 2 w 38"/>
                <a:gd name="T31" fmla="*/ 32 h 46"/>
                <a:gd name="T32" fmla="*/ 0 w 38"/>
                <a:gd name="T33" fmla="*/ 36 h 46"/>
                <a:gd name="T34" fmla="*/ 0 w 38"/>
                <a:gd name="T35" fmla="*/ 38 h 46"/>
                <a:gd name="T36" fmla="*/ 2 w 38"/>
                <a:gd name="T37" fmla="*/ 40 h 46"/>
                <a:gd name="T38" fmla="*/ 2 w 38"/>
                <a:gd name="T39" fmla="*/ 42 h 46"/>
                <a:gd name="T40" fmla="*/ 2 w 38"/>
                <a:gd name="T41" fmla="*/ 42 h 46"/>
                <a:gd name="T42" fmla="*/ 4 w 38"/>
                <a:gd name="T43" fmla="*/ 42 h 46"/>
                <a:gd name="T44" fmla="*/ 6 w 38"/>
                <a:gd name="T45" fmla="*/ 44 h 46"/>
                <a:gd name="T46" fmla="*/ 8 w 38"/>
                <a:gd name="T47" fmla="*/ 44 h 46"/>
                <a:gd name="T48" fmla="*/ 10 w 38"/>
                <a:gd name="T49" fmla="*/ 44 h 46"/>
                <a:gd name="T50" fmla="*/ 12 w 38"/>
                <a:gd name="T51" fmla="*/ 44 h 46"/>
                <a:gd name="T52" fmla="*/ 12 w 38"/>
                <a:gd name="T53" fmla="*/ 40 h 46"/>
                <a:gd name="T54" fmla="*/ 14 w 38"/>
                <a:gd name="T55" fmla="*/ 38 h 46"/>
                <a:gd name="T56" fmla="*/ 16 w 38"/>
                <a:gd name="T57" fmla="*/ 38 h 46"/>
                <a:gd name="T58" fmla="*/ 18 w 38"/>
                <a:gd name="T59" fmla="*/ 36 h 46"/>
                <a:gd name="T60" fmla="*/ 20 w 38"/>
                <a:gd name="T61" fmla="*/ 38 h 46"/>
                <a:gd name="T62" fmla="*/ 22 w 38"/>
                <a:gd name="T63" fmla="*/ 40 h 46"/>
                <a:gd name="T64" fmla="*/ 26 w 38"/>
                <a:gd name="T65" fmla="*/ 42 h 46"/>
                <a:gd name="T66" fmla="*/ 30 w 38"/>
                <a:gd name="T67" fmla="*/ 44 h 46"/>
                <a:gd name="T68" fmla="*/ 34 w 38"/>
                <a:gd name="T69" fmla="*/ 46 h 46"/>
                <a:gd name="T70" fmla="*/ 36 w 38"/>
                <a:gd name="T71" fmla="*/ 46 h 46"/>
                <a:gd name="T72" fmla="*/ 38 w 38"/>
                <a:gd name="T73" fmla="*/ 46 h 46"/>
                <a:gd name="T74" fmla="*/ 38 w 38"/>
                <a:gd name="T75" fmla="*/ 44 h 46"/>
                <a:gd name="T76" fmla="*/ 38 w 38"/>
                <a:gd name="T77" fmla="*/ 38 h 46"/>
                <a:gd name="T78" fmla="*/ 36 w 38"/>
                <a:gd name="T79" fmla="*/ 34 h 46"/>
                <a:gd name="T80" fmla="*/ 34 w 38"/>
                <a:gd name="T81" fmla="*/ 32 h 46"/>
                <a:gd name="T82" fmla="*/ 34 w 38"/>
                <a:gd name="T83" fmla="*/ 30 h 46"/>
                <a:gd name="T84" fmla="*/ 32 w 38"/>
                <a:gd name="T85" fmla="*/ 28 h 46"/>
                <a:gd name="T86" fmla="*/ 32 w 38"/>
                <a:gd name="T87" fmla="*/ 28 h 46"/>
                <a:gd name="T88" fmla="*/ 32 w 38"/>
                <a:gd name="T89" fmla="*/ 26 h 46"/>
                <a:gd name="T90" fmla="*/ 30 w 38"/>
                <a:gd name="T91" fmla="*/ 24 h 46"/>
                <a:gd name="T92" fmla="*/ 28 w 38"/>
                <a:gd name="T93" fmla="*/ 24 h 46"/>
                <a:gd name="T94" fmla="*/ 26 w 38"/>
                <a:gd name="T95" fmla="*/ 24 h 46"/>
                <a:gd name="T96" fmla="*/ 24 w 38"/>
                <a:gd name="T97" fmla="*/ 24 h 46"/>
                <a:gd name="T98" fmla="*/ 20 w 38"/>
                <a:gd name="T99" fmla="*/ 22 h 46"/>
                <a:gd name="T100" fmla="*/ 18 w 38"/>
                <a:gd name="T101" fmla="*/ 20 h 46"/>
                <a:gd name="T102" fmla="*/ 16 w 38"/>
                <a:gd name="T103" fmla="*/ 18 h 46"/>
                <a:gd name="T104" fmla="*/ 14 w 38"/>
                <a:gd name="T105" fmla="*/ 16 h 46"/>
                <a:gd name="T106" fmla="*/ 14 w 38"/>
                <a:gd name="T107" fmla="*/ 16 h 46"/>
                <a:gd name="T108" fmla="*/ 16 w 38"/>
                <a:gd name="T109" fmla="*/ 14 h 46"/>
                <a:gd name="T110" fmla="*/ 28 w 38"/>
                <a:gd name="T111" fmla="*/ 14 h 46"/>
                <a:gd name="T112" fmla="*/ 28 w 38"/>
                <a:gd name="T113" fmla="*/ 4 h 46"/>
                <a:gd name="T114" fmla="*/ 26 w 38"/>
                <a:gd name="T115" fmla="*/ 6 h 46"/>
                <a:gd name="T116" fmla="*/ 24 w 38"/>
                <a:gd name="T117" fmla="*/ 6 h 46"/>
                <a:gd name="T118" fmla="*/ 20 w 38"/>
                <a:gd name="T119" fmla="*/ 6 h 46"/>
                <a:gd name="T120" fmla="*/ 16 w 38"/>
                <a:gd name="T121" fmla="*/ 4 h 46"/>
                <a:gd name="T122" fmla="*/ 12 w 38"/>
                <a:gd name="T123" fmla="*/ 4 h 46"/>
                <a:gd name="T124" fmla="*/ 10 w 38"/>
                <a:gd name="T125" fmla="*/ 0 h 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
                <a:gd name="T190" fmla="*/ 0 h 46"/>
                <a:gd name="T191" fmla="*/ 38 w 38"/>
                <a:gd name="T192" fmla="*/ 46 h 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 h="46">
                  <a:moveTo>
                    <a:pt x="10" y="0"/>
                  </a:moveTo>
                  <a:lnTo>
                    <a:pt x="8" y="0"/>
                  </a:lnTo>
                  <a:lnTo>
                    <a:pt x="6" y="2"/>
                  </a:lnTo>
                  <a:lnTo>
                    <a:pt x="4" y="6"/>
                  </a:lnTo>
                  <a:lnTo>
                    <a:pt x="4" y="10"/>
                  </a:lnTo>
                  <a:lnTo>
                    <a:pt x="2" y="18"/>
                  </a:lnTo>
                  <a:lnTo>
                    <a:pt x="2" y="22"/>
                  </a:lnTo>
                  <a:lnTo>
                    <a:pt x="2" y="24"/>
                  </a:lnTo>
                  <a:lnTo>
                    <a:pt x="4" y="26"/>
                  </a:lnTo>
                  <a:lnTo>
                    <a:pt x="6" y="26"/>
                  </a:lnTo>
                  <a:lnTo>
                    <a:pt x="8" y="28"/>
                  </a:lnTo>
                  <a:lnTo>
                    <a:pt x="6" y="30"/>
                  </a:lnTo>
                  <a:lnTo>
                    <a:pt x="4" y="30"/>
                  </a:lnTo>
                  <a:lnTo>
                    <a:pt x="2" y="32"/>
                  </a:lnTo>
                  <a:lnTo>
                    <a:pt x="0" y="36"/>
                  </a:lnTo>
                  <a:lnTo>
                    <a:pt x="0" y="38"/>
                  </a:lnTo>
                  <a:lnTo>
                    <a:pt x="2" y="40"/>
                  </a:lnTo>
                  <a:lnTo>
                    <a:pt x="2" y="42"/>
                  </a:lnTo>
                  <a:lnTo>
                    <a:pt x="4" y="42"/>
                  </a:lnTo>
                  <a:lnTo>
                    <a:pt x="6" y="44"/>
                  </a:lnTo>
                  <a:lnTo>
                    <a:pt x="8" y="44"/>
                  </a:lnTo>
                  <a:lnTo>
                    <a:pt x="10" y="44"/>
                  </a:lnTo>
                  <a:lnTo>
                    <a:pt x="12" y="44"/>
                  </a:lnTo>
                  <a:lnTo>
                    <a:pt x="12" y="40"/>
                  </a:lnTo>
                  <a:lnTo>
                    <a:pt x="14" y="38"/>
                  </a:lnTo>
                  <a:lnTo>
                    <a:pt x="16" y="38"/>
                  </a:lnTo>
                  <a:lnTo>
                    <a:pt x="18" y="36"/>
                  </a:lnTo>
                  <a:lnTo>
                    <a:pt x="20" y="38"/>
                  </a:lnTo>
                  <a:lnTo>
                    <a:pt x="22" y="40"/>
                  </a:lnTo>
                  <a:lnTo>
                    <a:pt x="26" y="42"/>
                  </a:lnTo>
                  <a:lnTo>
                    <a:pt x="30" y="44"/>
                  </a:lnTo>
                  <a:lnTo>
                    <a:pt x="34" y="46"/>
                  </a:lnTo>
                  <a:lnTo>
                    <a:pt x="36" y="46"/>
                  </a:lnTo>
                  <a:lnTo>
                    <a:pt x="38" y="46"/>
                  </a:lnTo>
                  <a:lnTo>
                    <a:pt x="38" y="44"/>
                  </a:lnTo>
                  <a:lnTo>
                    <a:pt x="38" y="38"/>
                  </a:lnTo>
                  <a:lnTo>
                    <a:pt x="36" y="34"/>
                  </a:lnTo>
                  <a:lnTo>
                    <a:pt x="34" y="32"/>
                  </a:lnTo>
                  <a:lnTo>
                    <a:pt x="34" y="30"/>
                  </a:lnTo>
                  <a:lnTo>
                    <a:pt x="32" y="28"/>
                  </a:lnTo>
                  <a:lnTo>
                    <a:pt x="32" y="26"/>
                  </a:lnTo>
                  <a:lnTo>
                    <a:pt x="30" y="24"/>
                  </a:lnTo>
                  <a:lnTo>
                    <a:pt x="28" y="24"/>
                  </a:lnTo>
                  <a:lnTo>
                    <a:pt x="26" y="24"/>
                  </a:lnTo>
                  <a:lnTo>
                    <a:pt x="24" y="24"/>
                  </a:lnTo>
                  <a:lnTo>
                    <a:pt x="20" y="22"/>
                  </a:lnTo>
                  <a:lnTo>
                    <a:pt x="18" y="20"/>
                  </a:lnTo>
                  <a:lnTo>
                    <a:pt x="16" y="18"/>
                  </a:lnTo>
                  <a:lnTo>
                    <a:pt x="14" y="16"/>
                  </a:lnTo>
                  <a:lnTo>
                    <a:pt x="16" y="14"/>
                  </a:lnTo>
                  <a:lnTo>
                    <a:pt x="28" y="14"/>
                  </a:lnTo>
                  <a:lnTo>
                    <a:pt x="28" y="4"/>
                  </a:lnTo>
                  <a:lnTo>
                    <a:pt x="26" y="6"/>
                  </a:lnTo>
                  <a:lnTo>
                    <a:pt x="24" y="6"/>
                  </a:lnTo>
                  <a:lnTo>
                    <a:pt x="20" y="6"/>
                  </a:lnTo>
                  <a:lnTo>
                    <a:pt x="16" y="4"/>
                  </a:lnTo>
                  <a:lnTo>
                    <a:pt x="12" y="4"/>
                  </a:lnTo>
                  <a:lnTo>
                    <a:pt x="1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6" name="Freeform 347">
              <a:extLst>
                <a:ext uri="{FF2B5EF4-FFF2-40B4-BE49-F238E27FC236}">
                  <a16:creationId xmlns:a16="http://schemas.microsoft.com/office/drawing/2014/main" xmlns="" id="{C196C35C-84E0-4CAD-A8C7-324E4ED38FC3}"/>
                </a:ext>
              </a:extLst>
            </p:cNvPr>
            <p:cNvSpPr>
              <a:spLocks/>
            </p:cNvSpPr>
            <p:nvPr/>
          </p:nvSpPr>
          <p:spPr bwMode="gray">
            <a:xfrm>
              <a:off x="4415" y="1754"/>
              <a:ext cx="278" cy="320"/>
            </a:xfrm>
            <a:custGeom>
              <a:avLst/>
              <a:gdLst>
                <a:gd name="T0" fmla="*/ 94 w 278"/>
                <a:gd name="T1" fmla="*/ 122 h 320"/>
                <a:gd name="T2" fmla="*/ 110 w 278"/>
                <a:gd name="T3" fmla="*/ 128 h 320"/>
                <a:gd name="T4" fmla="*/ 138 w 278"/>
                <a:gd name="T5" fmla="*/ 144 h 320"/>
                <a:gd name="T6" fmla="*/ 146 w 278"/>
                <a:gd name="T7" fmla="*/ 148 h 320"/>
                <a:gd name="T8" fmla="*/ 156 w 278"/>
                <a:gd name="T9" fmla="*/ 182 h 320"/>
                <a:gd name="T10" fmla="*/ 148 w 278"/>
                <a:gd name="T11" fmla="*/ 224 h 320"/>
                <a:gd name="T12" fmla="*/ 132 w 278"/>
                <a:gd name="T13" fmla="*/ 238 h 320"/>
                <a:gd name="T14" fmla="*/ 118 w 278"/>
                <a:gd name="T15" fmla="*/ 238 h 320"/>
                <a:gd name="T16" fmla="*/ 110 w 278"/>
                <a:gd name="T17" fmla="*/ 254 h 320"/>
                <a:gd name="T18" fmla="*/ 134 w 278"/>
                <a:gd name="T19" fmla="*/ 266 h 320"/>
                <a:gd name="T20" fmla="*/ 146 w 278"/>
                <a:gd name="T21" fmla="*/ 258 h 320"/>
                <a:gd name="T22" fmla="*/ 174 w 278"/>
                <a:gd name="T23" fmla="*/ 282 h 320"/>
                <a:gd name="T24" fmla="*/ 192 w 278"/>
                <a:gd name="T25" fmla="*/ 300 h 320"/>
                <a:gd name="T26" fmla="*/ 208 w 278"/>
                <a:gd name="T27" fmla="*/ 312 h 320"/>
                <a:gd name="T28" fmla="*/ 222 w 278"/>
                <a:gd name="T29" fmla="*/ 318 h 320"/>
                <a:gd name="T30" fmla="*/ 216 w 278"/>
                <a:gd name="T31" fmla="*/ 298 h 320"/>
                <a:gd name="T32" fmla="*/ 204 w 278"/>
                <a:gd name="T33" fmla="*/ 286 h 320"/>
                <a:gd name="T34" fmla="*/ 218 w 278"/>
                <a:gd name="T35" fmla="*/ 288 h 320"/>
                <a:gd name="T36" fmla="*/ 238 w 278"/>
                <a:gd name="T37" fmla="*/ 304 h 320"/>
                <a:gd name="T38" fmla="*/ 246 w 278"/>
                <a:gd name="T39" fmla="*/ 302 h 320"/>
                <a:gd name="T40" fmla="*/ 246 w 278"/>
                <a:gd name="T41" fmla="*/ 278 h 320"/>
                <a:gd name="T42" fmla="*/ 230 w 278"/>
                <a:gd name="T43" fmla="*/ 262 h 320"/>
                <a:gd name="T44" fmla="*/ 218 w 278"/>
                <a:gd name="T45" fmla="*/ 252 h 320"/>
                <a:gd name="T46" fmla="*/ 210 w 278"/>
                <a:gd name="T47" fmla="*/ 242 h 320"/>
                <a:gd name="T48" fmla="*/ 206 w 278"/>
                <a:gd name="T49" fmla="*/ 220 h 320"/>
                <a:gd name="T50" fmla="*/ 214 w 278"/>
                <a:gd name="T51" fmla="*/ 208 h 320"/>
                <a:gd name="T52" fmla="*/ 224 w 278"/>
                <a:gd name="T53" fmla="*/ 228 h 320"/>
                <a:gd name="T54" fmla="*/ 232 w 278"/>
                <a:gd name="T55" fmla="*/ 246 h 320"/>
                <a:gd name="T56" fmla="*/ 242 w 278"/>
                <a:gd name="T57" fmla="*/ 248 h 320"/>
                <a:gd name="T58" fmla="*/ 260 w 278"/>
                <a:gd name="T59" fmla="*/ 236 h 320"/>
                <a:gd name="T60" fmla="*/ 274 w 278"/>
                <a:gd name="T61" fmla="*/ 232 h 320"/>
                <a:gd name="T62" fmla="*/ 272 w 278"/>
                <a:gd name="T63" fmla="*/ 220 h 320"/>
                <a:gd name="T64" fmla="*/ 276 w 278"/>
                <a:gd name="T65" fmla="*/ 212 h 320"/>
                <a:gd name="T66" fmla="*/ 270 w 278"/>
                <a:gd name="T67" fmla="*/ 202 h 320"/>
                <a:gd name="T68" fmla="*/ 260 w 278"/>
                <a:gd name="T69" fmla="*/ 200 h 320"/>
                <a:gd name="T70" fmla="*/ 254 w 278"/>
                <a:gd name="T71" fmla="*/ 196 h 320"/>
                <a:gd name="T72" fmla="*/ 216 w 278"/>
                <a:gd name="T73" fmla="*/ 166 h 320"/>
                <a:gd name="T74" fmla="*/ 206 w 278"/>
                <a:gd name="T75" fmla="*/ 168 h 320"/>
                <a:gd name="T76" fmla="*/ 210 w 278"/>
                <a:gd name="T77" fmla="*/ 152 h 320"/>
                <a:gd name="T78" fmla="*/ 222 w 278"/>
                <a:gd name="T79" fmla="*/ 140 h 320"/>
                <a:gd name="T80" fmla="*/ 218 w 278"/>
                <a:gd name="T81" fmla="*/ 126 h 320"/>
                <a:gd name="T82" fmla="*/ 208 w 278"/>
                <a:gd name="T83" fmla="*/ 116 h 320"/>
                <a:gd name="T84" fmla="*/ 196 w 278"/>
                <a:gd name="T85" fmla="*/ 96 h 320"/>
                <a:gd name="T86" fmla="*/ 186 w 278"/>
                <a:gd name="T87" fmla="*/ 94 h 320"/>
                <a:gd name="T88" fmla="*/ 176 w 278"/>
                <a:gd name="T89" fmla="*/ 94 h 320"/>
                <a:gd name="T90" fmla="*/ 180 w 278"/>
                <a:gd name="T91" fmla="*/ 82 h 320"/>
                <a:gd name="T92" fmla="*/ 168 w 278"/>
                <a:gd name="T93" fmla="*/ 78 h 320"/>
                <a:gd name="T94" fmla="*/ 150 w 278"/>
                <a:gd name="T95" fmla="*/ 58 h 320"/>
                <a:gd name="T96" fmla="*/ 108 w 278"/>
                <a:gd name="T97" fmla="*/ 48 h 320"/>
                <a:gd name="T98" fmla="*/ 78 w 278"/>
                <a:gd name="T99" fmla="*/ 44 h 320"/>
                <a:gd name="T100" fmla="*/ 84 w 278"/>
                <a:gd name="T101" fmla="*/ 24 h 320"/>
                <a:gd name="T102" fmla="*/ 80 w 278"/>
                <a:gd name="T103" fmla="*/ 4 h 320"/>
                <a:gd name="T104" fmla="*/ 60 w 278"/>
                <a:gd name="T105" fmla="*/ 16 h 320"/>
                <a:gd name="T106" fmla="*/ 72 w 278"/>
                <a:gd name="T107" fmla="*/ 78 h 320"/>
                <a:gd name="T108" fmla="*/ 72 w 278"/>
                <a:gd name="T109" fmla="*/ 92 h 320"/>
                <a:gd name="T110" fmla="*/ 44 w 278"/>
                <a:gd name="T111" fmla="*/ 38 h 320"/>
                <a:gd name="T112" fmla="*/ 40 w 278"/>
                <a:gd name="T113" fmla="*/ 0 h 320"/>
                <a:gd name="T114" fmla="*/ 2 w 278"/>
                <a:gd name="T115" fmla="*/ 56 h 320"/>
                <a:gd name="T116" fmla="*/ 4 w 278"/>
                <a:gd name="T117" fmla="*/ 68 h 320"/>
                <a:gd name="T118" fmla="*/ 22 w 278"/>
                <a:gd name="T119" fmla="*/ 108 h 320"/>
                <a:gd name="T120" fmla="*/ 36 w 278"/>
                <a:gd name="T121" fmla="*/ 110 h 3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78"/>
                <a:gd name="T184" fmla="*/ 0 h 320"/>
                <a:gd name="T185" fmla="*/ 278 w 278"/>
                <a:gd name="T186" fmla="*/ 320 h 32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78" h="320">
                  <a:moveTo>
                    <a:pt x="80" y="124"/>
                  </a:moveTo>
                  <a:lnTo>
                    <a:pt x="92" y="126"/>
                  </a:lnTo>
                  <a:lnTo>
                    <a:pt x="92" y="124"/>
                  </a:lnTo>
                  <a:lnTo>
                    <a:pt x="92" y="122"/>
                  </a:lnTo>
                  <a:lnTo>
                    <a:pt x="94" y="122"/>
                  </a:lnTo>
                  <a:lnTo>
                    <a:pt x="98" y="124"/>
                  </a:lnTo>
                  <a:lnTo>
                    <a:pt x="102" y="126"/>
                  </a:lnTo>
                  <a:lnTo>
                    <a:pt x="106" y="128"/>
                  </a:lnTo>
                  <a:lnTo>
                    <a:pt x="110" y="128"/>
                  </a:lnTo>
                  <a:lnTo>
                    <a:pt x="116" y="130"/>
                  </a:lnTo>
                  <a:lnTo>
                    <a:pt x="134" y="138"/>
                  </a:lnTo>
                  <a:lnTo>
                    <a:pt x="136" y="140"/>
                  </a:lnTo>
                  <a:lnTo>
                    <a:pt x="138" y="142"/>
                  </a:lnTo>
                  <a:lnTo>
                    <a:pt x="138" y="144"/>
                  </a:lnTo>
                  <a:lnTo>
                    <a:pt x="138" y="146"/>
                  </a:lnTo>
                  <a:lnTo>
                    <a:pt x="136" y="150"/>
                  </a:lnTo>
                  <a:lnTo>
                    <a:pt x="136" y="148"/>
                  </a:lnTo>
                  <a:lnTo>
                    <a:pt x="138" y="148"/>
                  </a:lnTo>
                  <a:lnTo>
                    <a:pt x="142" y="148"/>
                  </a:lnTo>
                  <a:lnTo>
                    <a:pt x="146" y="148"/>
                  </a:lnTo>
                  <a:lnTo>
                    <a:pt x="148" y="150"/>
                  </a:lnTo>
                  <a:lnTo>
                    <a:pt x="152" y="152"/>
                  </a:lnTo>
                  <a:lnTo>
                    <a:pt x="152" y="156"/>
                  </a:lnTo>
                  <a:lnTo>
                    <a:pt x="154" y="160"/>
                  </a:lnTo>
                  <a:lnTo>
                    <a:pt x="156" y="170"/>
                  </a:lnTo>
                  <a:lnTo>
                    <a:pt x="156" y="182"/>
                  </a:lnTo>
                  <a:lnTo>
                    <a:pt x="156" y="196"/>
                  </a:lnTo>
                  <a:lnTo>
                    <a:pt x="150" y="210"/>
                  </a:lnTo>
                  <a:lnTo>
                    <a:pt x="150" y="214"/>
                  </a:lnTo>
                  <a:lnTo>
                    <a:pt x="150" y="218"/>
                  </a:lnTo>
                  <a:lnTo>
                    <a:pt x="148" y="224"/>
                  </a:lnTo>
                  <a:lnTo>
                    <a:pt x="146" y="230"/>
                  </a:lnTo>
                  <a:lnTo>
                    <a:pt x="140" y="234"/>
                  </a:lnTo>
                  <a:lnTo>
                    <a:pt x="140" y="236"/>
                  </a:lnTo>
                  <a:lnTo>
                    <a:pt x="138" y="236"/>
                  </a:lnTo>
                  <a:lnTo>
                    <a:pt x="136" y="238"/>
                  </a:lnTo>
                  <a:lnTo>
                    <a:pt x="132" y="238"/>
                  </a:lnTo>
                  <a:lnTo>
                    <a:pt x="128" y="238"/>
                  </a:lnTo>
                  <a:lnTo>
                    <a:pt x="126" y="238"/>
                  </a:lnTo>
                  <a:lnTo>
                    <a:pt x="124" y="238"/>
                  </a:lnTo>
                  <a:lnTo>
                    <a:pt x="124" y="236"/>
                  </a:lnTo>
                  <a:lnTo>
                    <a:pt x="120" y="236"/>
                  </a:lnTo>
                  <a:lnTo>
                    <a:pt x="118" y="238"/>
                  </a:lnTo>
                  <a:lnTo>
                    <a:pt x="116" y="240"/>
                  </a:lnTo>
                  <a:lnTo>
                    <a:pt x="112" y="244"/>
                  </a:lnTo>
                  <a:lnTo>
                    <a:pt x="110" y="250"/>
                  </a:lnTo>
                  <a:lnTo>
                    <a:pt x="110" y="252"/>
                  </a:lnTo>
                  <a:lnTo>
                    <a:pt x="110" y="254"/>
                  </a:lnTo>
                  <a:lnTo>
                    <a:pt x="112" y="256"/>
                  </a:lnTo>
                  <a:lnTo>
                    <a:pt x="114" y="260"/>
                  </a:lnTo>
                  <a:lnTo>
                    <a:pt x="116" y="262"/>
                  </a:lnTo>
                  <a:lnTo>
                    <a:pt x="122" y="264"/>
                  </a:lnTo>
                  <a:lnTo>
                    <a:pt x="126" y="266"/>
                  </a:lnTo>
                  <a:lnTo>
                    <a:pt x="134" y="266"/>
                  </a:lnTo>
                  <a:lnTo>
                    <a:pt x="136" y="266"/>
                  </a:lnTo>
                  <a:lnTo>
                    <a:pt x="138" y="264"/>
                  </a:lnTo>
                  <a:lnTo>
                    <a:pt x="140" y="262"/>
                  </a:lnTo>
                  <a:lnTo>
                    <a:pt x="144" y="262"/>
                  </a:lnTo>
                  <a:lnTo>
                    <a:pt x="146" y="260"/>
                  </a:lnTo>
                  <a:lnTo>
                    <a:pt x="146" y="258"/>
                  </a:lnTo>
                  <a:lnTo>
                    <a:pt x="144" y="256"/>
                  </a:lnTo>
                  <a:lnTo>
                    <a:pt x="162" y="274"/>
                  </a:lnTo>
                  <a:lnTo>
                    <a:pt x="174" y="276"/>
                  </a:lnTo>
                  <a:lnTo>
                    <a:pt x="174" y="278"/>
                  </a:lnTo>
                  <a:lnTo>
                    <a:pt x="174" y="282"/>
                  </a:lnTo>
                  <a:lnTo>
                    <a:pt x="174" y="284"/>
                  </a:lnTo>
                  <a:lnTo>
                    <a:pt x="176" y="288"/>
                  </a:lnTo>
                  <a:lnTo>
                    <a:pt x="180" y="292"/>
                  </a:lnTo>
                  <a:lnTo>
                    <a:pt x="184" y="296"/>
                  </a:lnTo>
                  <a:lnTo>
                    <a:pt x="192" y="298"/>
                  </a:lnTo>
                  <a:lnTo>
                    <a:pt x="192" y="300"/>
                  </a:lnTo>
                  <a:lnTo>
                    <a:pt x="196" y="300"/>
                  </a:lnTo>
                  <a:lnTo>
                    <a:pt x="200" y="302"/>
                  </a:lnTo>
                  <a:lnTo>
                    <a:pt x="202" y="306"/>
                  </a:lnTo>
                  <a:lnTo>
                    <a:pt x="206" y="310"/>
                  </a:lnTo>
                  <a:lnTo>
                    <a:pt x="206" y="312"/>
                  </a:lnTo>
                  <a:lnTo>
                    <a:pt x="208" y="312"/>
                  </a:lnTo>
                  <a:lnTo>
                    <a:pt x="210" y="314"/>
                  </a:lnTo>
                  <a:lnTo>
                    <a:pt x="212" y="316"/>
                  </a:lnTo>
                  <a:lnTo>
                    <a:pt x="214" y="318"/>
                  </a:lnTo>
                  <a:lnTo>
                    <a:pt x="218" y="320"/>
                  </a:lnTo>
                  <a:lnTo>
                    <a:pt x="220" y="320"/>
                  </a:lnTo>
                  <a:lnTo>
                    <a:pt x="222" y="318"/>
                  </a:lnTo>
                  <a:lnTo>
                    <a:pt x="222" y="316"/>
                  </a:lnTo>
                  <a:lnTo>
                    <a:pt x="222" y="310"/>
                  </a:lnTo>
                  <a:lnTo>
                    <a:pt x="220" y="306"/>
                  </a:lnTo>
                  <a:lnTo>
                    <a:pt x="218" y="302"/>
                  </a:lnTo>
                  <a:lnTo>
                    <a:pt x="216" y="298"/>
                  </a:lnTo>
                  <a:lnTo>
                    <a:pt x="212" y="294"/>
                  </a:lnTo>
                  <a:lnTo>
                    <a:pt x="210" y="290"/>
                  </a:lnTo>
                  <a:lnTo>
                    <a:pt x="206" y="290"/>
                  </a:lnTo>
                  <a:lnTo>
                    <a:pt x="206" y="288"/>
                  </a:lnTo>
                  <a:lnTo>
                    <a:pt x="204" y="286"/>
                  </a:lnTo>
                  <a:lnTo>
                    <a:pt x="206" y="284"/>
                  </a:lnTo>
                  <a:lnTo>
                    <a:pt x="208" y="284"/>
                  </a:lnTo>
                  <a:lnTo>
                    <a:pt x="210" y="284"/>
                  </a:lnTo>
                  <a:lnTo>
                    <a:pt x="214" y="286"/>
                  </a:lnTo>
                  <a:lnTo>
                    <a:pt x="218" y="288"/>
                  </a:lnTo>
                  <a:lnTo>
                    <a:pt x="222" y="290"/>
                  </a:lnTo>
                  <a:lnTo>
                    <a:pt x="228" y="292"/>
                  </a:lnTo>
                  <a:lnTo>
                    <a:pt x="232" y="296"/>
                  </a:lnTo>
                  <a:lnTo>
                    <a:pt x="236" y="300"/>
                  </a:lnTo>
                  <a:lnTo>
                    <a:pt x="238" y="304"/>
                  </a:lnTo>
                  <a:lnTo>
                    <a:pt x="240" y="306"/>
                  </a:lnTo>
                  <a:lnTo>
                    <a:pt x="240" y="308"/>
                  </a:lnTo>
                  <a:lnTo>
                    <a:pt x="242" y="308"/>
                  </a:lnTo>
                  <a:lnTo>
                    <a:pt x="244" y="306"/>
                  </a:lnTo>
                  <a:lnTo>
                    <a:pt x="246" y="304"/>
                  </a:lnTo>
                  <a:lnTo>
                    <a:pt x="246" y="302"/>
                  </a:lnTo>
                  <a:lnTo>
                    <a:pt x="248" y="300"/>
                  </a:lnTo>
                  <a:lnTo>
                    <a:pt x="248" y="296"/>
                  </a:lnTo>
                  <a:lnTo>
                    <a:pt x="250" y="290"/>
                  </a:lnTo>
                  <a:lnTo>
                    <a:pt x="250" y="286"/>
                  </a:lnTo>
                  <a:lnTo>
                    <a:pt x="248" y="282"/>
                  </a:lnTo>
                  <a:lnTo>
                    <a:pt x="246" y="278"/>
                  </a:lnTo>
                  <a:lnTo>
                    <a:pt x="244" y="276"/>
                  </a:lnTo>
                  <a:lnTo>
                    <a:pt x="242" y="274"/>
                  </a:lnTo>
                  <a:lnTo>
                    <a:pt x="240" y="272"/>
                  </a:lnTo>
                  <a:lnTo>
                    <a:pt x="236" y="268"/>
                  </a:lnTo>
                  <a:lnTo>
                    <a:pt x="232" y="264"/>
                  </a:lnTo>
                  <a:lnTo>
                    <a:pt x="230" y="262"/>
                  </a:lnTo>
                  <a:lnTo>
                    <a:pt x="226" y="260"/>
                  </a:lnTo>
                  <a:lnTo>
                    <a:pt x="224" y="258"/>
                  </a:lnTo>
                  <a:lnTo>
                    <a:pt x="222" y="258"/>
                  </a:lnTo>
                  <a:lnTo>
                    <a:pt x="220" y="256"/>
                  </a:lnTo>
                  <a:lnTo>
                    <a:pt x="218" y="252"/>
                  </a:lnTo>
                  <a:lnTo>
                    <a:pt x="218" y="250"/>
                  </a:lnTo>
                  <a:lnTo>
                    <a:pt x="216" y="250"/>
                  </a:lnTo>
                  <a:lnTo>
                    <a:pt x="214" y="248"/>
                  </a:lnTo>
                  <a:lnTo>
                    <a:pt x="212" y="246"/>
                  </a:lnTo>
                  <a:lnTo>
                    <a:pt x="210" y="242"/>
                  </a:lnTo>
                  <a:lnTo>
                    <a:pt x="208" y="238"/>
                  </a:lnTo>
                  <a:lnTo>
                    <a:pt x="208" y="230"/>
                  </a:lnTo>
                  <a:lnTo>
                    <a:pt x="206" y="226"/>
                  </a:lnTo>
                  <a:lnTo>
                    <a:pt x="206" y="224"/>
                  </a:lnTo>
                  <a:lnTo>
                    <a:pt x="206" y="220"/>
                  </a:lnTo>
                  <a:lnTo>
                    <a:pt x="206" y="216"/>
                  </a:lnTo>
                  <a:lnTo>
                    <a:pt x="208" y="212"/>
                  </a:lnTo>
                  <a:lnTo>
                    <a:pt x="210" y="208"/>
                  </a:lnTo>
                  <a:lnTo>
                    <a:pt x="212" y="208"/>
                  </a:lnTo>
                  <a:lnTo>
                    <a:pt x="214" y="208"/>
                  </a:lnTo>
                  <a:lnTo>
                    <a:pt x="216" y="210"/>
                  </a:lnTo>
                  <a:lnTo>
                    <a:pt x="220" y="212"/>
                  </a:lnTo>
                  <a:lnTo>
                    <a:pt x="222" y="216"/>
                  </a:lnTo>
                  <a:lnTo>
                    <a:pt x="222" y="220"/>
                  </a:lnTo>
                  <a:lnTo>
                    <a:pt x="224" y="226"/>
                  </a:lnTo>
                  <a:lnTo>
                    <a:pt x="224" y="228"/>
                  </a:lnTo>
                  <a:lnTo>
                    <a:pt x="226" y="230"/>
                  </a:lnTo>
                  <a:lnTo>
                    <a:pt x="228" y="234"/>
                  </a:lnTo>
                  <a:lnTo>
                    <a:pt x="230" y="240"/>
                  </a:lnTo>
                  <a:lnTo>
                    <a:pt x="230" y="244"/>
                  </a:lnTo>
                  <a:lnTo>
                    <a:pt x="232" y="246"/>
                  </a:lnTo>
                  <a:lnTo>
                    <a:pt x="232" y="248"/>
                  </a:lnTo>
                  <a:lnTo>
                    <a:pt x="234" y="250"/>
                  </a:lnTo>
                  <a:lnTo>
                    <a:pt x="236" y="250"/>
                  </a:lnTo>
                  <a:lnTo>
                    <a:pt x="238" y="250"/>
                  </a:lnTo>
                  <a:lnTo>
                    <a:pt x="242" y="248"/>
                  </a:lnTo>
                  <a:lnTo>
                    <a:pt x="246" y="244"/>
                  </a:lnTo>
                  <a:lnTo>
                    <a:pt x="248" y="244"/>
                  </a:lnTo>
                  <a:lnTo>
                    <a:pt x="250" y="242"/>
                  </a:lnTo>
                  <a:lnTo>
                    <a:pt x="252" y="240"/>
                  </a:lnTo>
                  <a:lnTo>
                    <a:pt x="256" y="238"/>
                  </a:lnTo>
                  <a:lnTo>
                    <a:pt x="260" y="236"/>
                  </a:lnTo>
                  <a:lnTo>
                    <a:pt x="264" y="234"/>
                  </a:lnTo>
                  <a:lnTo>
                    <a:pt x="266" y="234"/>
                  </a:lnTo>
                  <a:lnTo>
                    <a:pt x="268" y="234"/>
                  </a:lnTo>
                  <a:lnTo>
                    <a:pt x="270" y="234"/>
                  </a:lnTo>
                  <a:lnTo>
                    <a:pt x="272" y="234"/>
                  </a:lnTo>
                  <a:lnTo>
                    <a:pt x="274" y="232"/>
                  </a:lnTo>
                  <a:lnTo>
                    <a:pt x="276" y="230"/>
                  </a:lnTo>
                  <a:lnTo>
                    <a:pt x="278" y="228"/>
                  </a:lnTo>
                  <a:lnTo>
                    <a:pt x="276" y="224"/>
                  </a:lnTo>
                  <a:lnTo>
                    <a:pt x="274" y="220"/>
                  </a:lnTo>
                  <a:lnTo>
                    <a:pt x="272" y="220"/>
                  </a:lnTo>
                  <a:lnTo>
                    <a:pt x="270" y="220"/>
                  </a:lnTo>
                  <a:lnTo>
                    <a:pt x="268" y="218"/>
                  </a:lnTo>
                  <a:lnTo>
                    <a:pt x="266" y="218"/>
                  </a:lnTo>
                  <a:lnTo>
                    <a:pt x="266" y="214"/>
                  </a:lnTo>
                  <a:lnTo>
                    <a:pt x="276" y="212"/>
                  </a:lnTo>
                  <a:lnTo>
                    <a:pt x="276" y="210"/>
                  </a:lnTo>
                  <a:lnTo>
                    <a:pt x="276" y="208"/>
                  </a:lnTo>
                  <a:lnTo>
                    <a:pt x="274" y="206"/>
                  </a:lnTo>
                  <a:lnTo>
                    <a:pt x="272" y="204"/>
                  </a:lnTo>
                  <a:lnTo>
                    <a:pt x="270" y="202"/>
                  </a:lnTo>
                  <a:lnTo>
                    <a:pt x="270" y="200"/>
                  </a:lnTo>
                  <a:lnTo>
                    <a:pt x="268" y="198"/>
                  </a:lnTo>
                  <a:lnTo>
                    <a:pt x="266" y="198"/>
                  </a:lnTo>
                  <a:lnTo>
                    <a:pt x="262" y="198"/>
                  </a:lnTo>
                  <a:lnTo>
                    <a:pt x="262" y="200"/>
                  </a:lnTo>
                  <a:lnTo>
                    <a:pt x="260" y="200"/>
                  </a:lnTo>
                  <a:lnTo>
                    <a:pt x="258" y="200"/>
                  </a:lnTo>
                  <a:lnTo>
                    <a:pt x="256" y="202"/>
                  </a:lnTo>
                  <a:lnTo>
                    <a:pt x="254" y="202"/>
                  </a:lnTo>
                  <a:lnTo>
                    <a:pt x="254" y="200"/>
                  </a:lnTo>
                  <a:lnTo>
                    <a:pt x="254" y="198"/>
                  </a:lnTo>
                  <a:lnTo>
                    <a:pt x="254" y="196"/>
                  </a:lnTo>
                  <a:lnTo>
                    <a:pt x="252" y="194"/>
                  </a:lnTo>
                  <a:lnTo>
                    <a:pt x="252" y="190"/>
                  </a:lnTo>
                  <a:lnTo>
                    <a:pt x="248" y="186"/>
                  </a:lnTo>
                  <a:lnTo>
                    <a:pt x="244" y="182"/>
                  </a:lnTo>
                  <a:lnTo>
                    <a:pt x="228" y="176"/>
                  </a:lnTo>
                  <a:lnTo>
                    <a:pt x="216" y="166"/>
                  </a:lnTo>
                  <a:lnTo>
                    <a:pt x="214" y="166"/>
                  </a:lnTo>
                  <a:lnTo>
                    <a:pt x="212" y="168"/>
                  </a:lnTo>
                  <a:lnTo>
                    <a:pt x="210" y="168"/>
                  </a:lnTo>
                  <a:lnTo>
                    <a:pt x="208" y="168"/>
                  </a:lnTo>
                  <a:lnTo>
                    <a:pt x="206" y="168"/>
                  </a:lnTo>
                  <a:lnTo>
                    <a:pt x="206" y="166"/>
                  </a:lnTo>
                  <a:lnTo>
                    <a:pt x="206" y="162"/>
                  </a:lnTo>
                  <a:lnTo>
                    <a:pt x="208" y="158"/>
                  </a:lnTo>
                  <a:lnTo>
                    <a:pt x="208" y="156"/>
                  </a:lnTo>
                  <a:lnTo>
                    <a:pt x="210" y="152"/>
                  </a:lnTo>
                  <a:lnTo>
                    <a:pt x="208" y="150"/>
                  </a:lnTo>
                  <a:lnTo>
                    <a:pt x="218" y="148"/>
                  </a:lnTo>
                  <a:lnTo>
                    <a:pt x="220" y="148"/>
                  </a:lnTo>
                  <a:lnTo>
                    <a:pt x="220" y="146"/>
                  </a:lnTo>
                  <a:lnTo>
                    <a:pt x="222" y="144"/>
                  </a:lnTo>
                  <a:lnTo>
                    <a:pt x="222" y="140"/>
                  </a:lnTo>
                  <a:lnTo>
                    <a:pt x="218" y="136"/>
                  </a:lnTo>
                  <a:lnTo>
                    <a:pt x="218" y="132"/>
                  </a:lnTo>
                  <a:lnTo>
                    <a:pt x="216" y="130"/>
                  </a:lnTo>
                  <a:lnTo>
                    <a:pt x="218" y="126"/>
                  </a:lnTo>
                  <a:lnTo>
                    <a:pt x="220" y="124"/>
                  </a:lnTo>
                  <a:lnTo>
                    <a:pt x="220" y="122"/>
                  </a:lnTo>
                  <a:lnTo>
                    <a:pt x="218" y="120"/>
                  </a:lnTo>
                  <a:lnTo>
                    <a:pt x="218" y="118"/>
                  </a:lnTo>
                  <a:lnTo>
                    <a:pt x="214" y="116"/>
                  </a:lnTo>
                  <a:lnTo>
                    <a:pt x="208" y="116"/>
                  </a:lnTo>
                  <a:lnTo>
                    <a:pt x="208" y="104"/>
                  </a:lnTo>
                  <a:lnTo>
                    <a:pt x="206" y="104"/>
                  </a:lnTo>
                  <a:lnTo>
                    <a:pt x="204" y="102"/>
                  </a:lnTo>
                  <a:lnTo>
                    <a:pt x="200" y="102"/>
                  </a:lnTo>
                  <a:lnTo>
                    <a:pt x="196" y="98"/>
                  </a:lnTo>
                  <a:lnTo>
                    <a:pt x="196" y="96"/>
                  </a:lnTo>
                  <a:lnTo>
                    <a:pt x="194" y="94"/>
                  </a:lnTo>
                  <a:lnTo>
                    <a:pt x="192" y="92"/>
                  </a:lnTo>
                  <a:lnTo>
                    <a:pt x="190" y="92"/>
                  </a:lnTo>
                  <a:lnTo>
                    <a:pt x="186" y="94"/>
                  </a:lnTo>
                  <a:lnTo>
                    <a:pt x="184" y="94"/>
                  </a:lnTo>
                  <a:lnTo>
                    <a:pt x="182" y="96"/>
                  </a:lnTo>
                  <a:lnTo>
                    <a:pt x="180" y="96"/>
                  </a:lnTo>
                  <a:lnTo>
                    <a:pt x="178" y="96"/>
                  </a:lnTo>
                  <a:lnTo>
                    <a:pt x="176" y="96"/>
                  </a:lnTo>
                  <a:lnTo>
                    <a:pt x="176" y="94"/>
                  </a:lnTo>
                  <a:lnTo>
                    <a:pt x="178" y="90"/>
                  </a:lnTo>
                  <a:lnTo>
                    <a:pt x="178" y="88"/>
                  </a:lnTo>
                  <a:lnTo>
                    <a:pt x="180" y="86"/>
                  </a:lnTo>
                  <a:lnTo>
                    <a:pt x="180" y="84"/>
                  </a:lnTo>
                  <a:lnTo>
                    <a:pt x="180" y="82"/>
                  </a:lnTo>
                  <a:lnTo>
                    <a:pt x="178" y="78"/>
                  </a:lnTo>
                  <a:lnTo>
                    <a:pt x="176" y="78"/>
                  </a:lnTo>
                  <a:lnTo>
                    <a:pt x="172" y="76"/>
                  </a:lnTo>
                  <a:lnTo>
                    <a:pt x="170" y="78"/>
                  </a:lnTo>
                  <a:lnTo>
                    <a:pt x="168" y="78"/>
                  </a:lnTo>
                  <a:lnTo>
                    <a:pt x="166" y="78"/>
                  </a:lnTo>
                  <a:lnTo>
                    <a:pt x="164" y="76"/>
                  </a:lnTo>
                  <a:lnTo>
                    <a:pt x="160" y="74"/>
                  </a:lnTo>
                  <a:lnTo>
                    <a:pt x="156" y="70"/>
                  </a:lnTo>
                  <a:lnTo>
                    <a:pt x="152" y="62"/>
                  </a:lnTo>
                  <a:lnTo>
                    <a:pt x="150" y="58"/>
                  </a:lnTo>
                  <a:lnTo>
                    <a:pt x="144" y="54"/>
                  </a:lnTo>
                  <a:lnTo>
                    <a:pt x="132" y="48"/>
                  </a:lnTo>
                  <a:lnTo>
                    <a:pt x="114" y="46"/>
                  </a:lnTo>
                  <a:lnTo>
                    <a:pt x="112" y="46"/>
                  </a:lnTo>
                  <a:lnTo>
                    <a:pt x="108" y="48"/>
                  </a:lnTo>
                  <a:lnTo>
                    <a:pt x="106" y="48"/>
                  </a:lnTo>
                  <a:lnTo>
                    <a:pt x="102" y="48"/>
                  </a:lnTo>
                  <a:lnTo>
                    <a:pt x="98" y="48"/>
                  </a:lnTo>
                  <a:lnTo>
                    <a:pt x="96" y="44"/>
                  </a:lnTo>
                  <a:lnTo>
                    <a:pt x="94" y="38"/>
                  </a:lnTo>
                  <a:lnTo>
                    <a:pt x="78" y="44"/>
                  </a:lnTo>
                  <a:lnTo>
                    <a:pt x="78" y="42"/>
                  </a:lnTo>
                  <a:lnTo>
                    <a:pt x="80" y="40"/>
                  </a:lnTo>
                  <a:lnTo>
                    <a:pt x="82" y="34"/>
                  </a:lnTo>
                  <a:lnTo>
                    <a:pt x="82" y="28"/>
                  </a:lnTo>
                  <a:lnTo>
                    <a:pt x="82" y="26"/>
                  </a:lnTo>
                  <a:lnTo>
                    <a:pt x="84" y="24"/>
                  </a:lnTo>
                  <a:lnTo>
                    <a:pt x="84" y="20"/>
                  </a:lnTo>
                  <a:lnTo>
                    <a:pt x="84" y="16"/>
                  </a:lnTo>
                  <a:lnTo>
                    <a:pt x="86" y="12"/>
                  </a:lnTo>
                  <a:lnTo>
                    <a:pt x="84" y="8"/>
                  </a:lnTo>
                  <a:lnTo>
                    <a:pt x="82" y="6"/>
                  </a:lnTo>
                  <a:lnTo>
                    <a:pt x="80" y="4"/>
                  </a:lnTo>
                  <a:lnTo>
                    <a:pt x="78" y="4"/>
                  </a:lnTo>
                  <a:lnTo>
                    <a:pt x="76" y="4"/>
                  </a:lnTo>
                  <a:lnTo>
                    <a:pt x="72" y="6"/>
                  </a:lnTo>
                  <a:lnTo>
                    <a:pt x="68" y="8"/>
                  </a:lnTo>
                  <a:lnTo>
                    <a:pt x="64" y="12"/>
                  </a:lnTo>
                  <a:lnTo>
                    <a:pt x="60" y="16"/>
                  </a:lnTo>
                  <a:lnTo>
                    <a:pt x="56" y="24"/>
                  </a:lnTo>
                  <a:lnTo>
                    <a:pt x="56" y="28"/>
                  </a:lnTo>
                  <a:lnTo>
                    <a:pt x="54" y="36"/>
                  </a:lnTo>
                  <a:lnTo>
                    <a:pt x="54" y="46"/>
                  </a:lnTo>
                  <a:lnTo>
                    <a:pt x="56" y="58"/>
                  </a:lnTo>
                  <a:lnTo>
                    <a:pt x="72" y="78"/>
                  </a:lnTo>
                  <a:lnTo>
                    <a:pt x="72" y="80"/>
                  </a:lnTo>
                  <a:lnTo>
                    <a:pt x="72" y="84"/>
                  </a:lnTo>
                  <a:lnTo>
                    <a:pt x="72" y="86"/>
                  </a:lnTo>
                  <a:lnTo>
                    <a:pt x="72" y="90"/>
                  </a:lnTo>
                  <a:lnTo>
                    <a:pt x="72" y="92"/>
                  </a:lnTo>
                  <a:lnTo>
                    <a:pt x="70" y="92"/>
                  </a:lnTo>
                  <a:lnTo>
                    <a:pt x="68" y="90"/>
                  </a:lnTo>
                  <a:lnTo>
                    <a:pt x="64" y="86"/>
                  </a:lnTo>
                  <a:lnTo>
                    <a:pt x="56" y="76"/>
                  </a:lnTo>
                  <a:lnTo>
                    <a:pt x="48" y="60"/>
                  </a:lnTo>
                  <a:lnTo>
                    <a:pt x="44" y="38"/>
                  </a:lnTo>
                  <a:lnTo>
                    <a:pt x="44" y="32"/>
                  </a:lnTo>
                  <a:lnTo>
                    <a:pt x="46" y="20"/>
                  </a:lnTo>
                  <a:lnTo>
                    <a:pt x="52" y="4"/>
                  </a:lnTo>
                  <a:lnTo>
                    <a:pt x="52" y="2"/>
                  </a:lnTo>
                  <a:lnTo>
                    <a:pt x="48" y="0"/>
                  </a:lnTo>
                  <a:lnTo>
                    <a:pt x="40" y="0"/>
                  </a:lnTo>
                  <a:lnTo>
                    <a:pt x="32" y="4"/>
                  </a:lnTo>
                  <a:lnTo>
                    <a:pt x="18" y="14"/>
                  </a:lnTo>
                  <a:lnTo>
                    <a:pt x="16" y="18"/>
                  </a:lnTo>
                  <a:lnTo>
                    <a:pt x="10" y="30"/>
                  </a:lnTo>
                  <a:lnTo>
                    <a:pt x="4" y="42"/>
                  </a:lnTo>
                  <a:lnTo>
                    <a:pt x="2" y="56"/>
                  </a:lnTo>
                  <a:lnTo>
                    <a:pt x="2" y="58"/>
                  </a:lnTo>
                  <a:lnTo>
                    <a:pt x="0" y="58"/>
                  </a:lnTo>
                  <a:lnTo>
                    <a:pt x="0" y="60"/>
                  </a:lnTo>
                  <a:lnTo>
                    <a:pt x="2" y="64"/>
                  </a:lnTo>
                  <a:lnTo>
                    <a:pt x="4" y="68"/>
                  </a:lnTo>
                  <a:lnTo>
                    <a:pt x="6" y="72"/>
                  </a:lnTo>
                  <a:lnTo>
                    <a:pt x="12" y="80"/>
                  </a:lnTo>
                  <a:lnTo>
                    <a:pt x="18" y="88"/>
                  </a:lnTo>
                  <a:lnTo>
                    <a:pt x="22" y="98"/>
                  </a:lnTo>
                  <a:lnTo>
                    <a:pt x="24" y="104"/>
                  </a:lnTo>
                  <a:lnTo>
                    <a:pt x="22" y="108"/>
                  </a:lnTo>
                  <a:lnTo>
                    <a:pt x="26" y="112"/>
                  </a:lnTo>
                  <a:lnTo>
                    <a:pt x="28" y="110"/>
                  </a:lnTo>
                  <a:lnTo>
                    <a:pt x="30" y="108"/>
                  </a:lnTo>
                  <a:lnTo>
                    <a:pt x="32" y="108"/>
                  </a:lnTo>
                  <a:lnTo>
                    <a:pt x="36" y="110"/>
                  </a:lnTo>
                  <a:lnTo>
                    <a:pt x="40" y="112"/>
                  </a:lnTo>
                  <a:lnTo>
                    <a:pt x="48" y="118"/>
                  </a:lnTo>
                  <a:lnTo>
                    <a:pt x="62" y="122"/>
                  </a:lnTo>
                  <a:lnTo>
                    <a:pt x="80" y="12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7" name="Freeform 348">
              <a:extLst>
                <a:ext uri="{FF2B5EF4-FFF2-40B4-BE49-F238E27FC236}">
                  <a16:creationId xmlns:a16="http://schemas.microsoft.com/office/drawing/2014/main" xmlns="" id="{A6740FFE-95D6-42E2-BCBD-3C39E9E45817}"/>
                </a:ext>
              </a:extLst>
            </p:cNvPr>
            <p:cNvSpPr>
              <a:spLocks/>
            </p:cNvSpPr>
            <p:nvPr/>
          </p:nvSpPr>
          <p:spPr bwMode="gray">
            <a:xfrm>
              <a:off x="4351" y="1992"/>
              <a:ext cx="80" cy="58"/>
            </a:xfrm>
            <a:custGeom>
              <a:avLst/>
              <a:gdLst>
                <a:gd name="T0" fmla="*/ 6 w 80"/>
                <a:gd name="T1" fmla="*/ 36 h 58"/>
                <a:gd name="T2" fmla="*/ 0 w 80"/>
                <a:gd name="T3" fmla="*/ 46 h 58"/>
                <a:gd name="T4" fmla="*/ 2 w 80"/>
                <a:gd name="T5" fmla="*/ 46 h 58"/>
                <a:gd name="T6" fmla="*/ 4 w 80"/>
                <a:gd name="T7" fmla="*/ 44 h 58"/>
                <a:gd name="T8" fmla="*/ 6 w 80"/>
                <a:gd name="T9" fmla="*/ 44 h 58"/>
                <a:gd name="T10" fmla="*/ 10 w 80"/>
                <a:gd name="T11" fmla="*/ 44 h 58"/>
                <a:gd name="T12" fmla="*/ 12 w 80"/>
                <a:gd name="T13" fmla="*/ 44 h 58"/>
                <a:gd name="T14" fmla="*/ 14 w 80"/>
                <a:gd name="T15" fmla="*/ 46 h 58"/>
                <a:gd name="T16" fmla="*/ 16 w 80"/>
                <a:gd name="T17" fmla="*/ 48 h 58"/>
                <a:gd name="T18" fmla="*/ 16 w 80"/>
                <a:gd name="T19" fmla="*/ 50 h 58"/>
                <a:gd name="T20" fmla="*/ 16 w 80"/>
                <a:gd name="T21" fmla="*/ 52 h 58"/>
                <a:gd name="T22" fmla="*/ 18 w 80"/>
                <a:gd name="T23" fmla="*/ 54 h 58"/>
                <a:gd name="T24" fmla="*/ 20 w 80"/>
                <a:gd name="T25" fmla="*/ 56 h 58"/>
                <a:gd name="T26" fmla="*/ 22 w 80"/>
                <a:gd name="T27" fmla="*/ 58 h 58"/>
                <a:gd name="T28" fmla="*/ 26 w 80"/>
                <a:gd name="T29" fmla="*/ 58 h 58"/>
                <a:gd name="T30" fmla="*/ 30 w 80"/>
                <a:gd name="T31" fmla="*/ 58 h 58"/>
                <a:gd name="T32" fmla="*/ 34 w 80"/>
                <a:gd name="T33" fmla="*/ 56 h 58"/>
                <a:gd name="T34" fmla="*/ 54 w 80"/>
                <a:gd name="T35" fmla="*/ 44 h 58"/>
                <a:gd name="T36" fmla="*/ 72 w 80"/>
                <a:gd name="T37" fmla="*/ 48 h 58"/>
                <a:gd name="T38" fmla="*/ 80 w 80"/>
                <a:gd name="T39" fmla="*/ 42 h 58"/>
                <a:gd name="T40" fmla="*/ 80 w 80"/>
                <a:gd name="T41" fmla="*/ 40 h 58"/>
                <a:gd name="T42" fmla="*/ 78 w 80"/>
                <a:gd name="T43" fmla="*/ 38 h 58"/>
                <a:gd name="T44" fmla="*/ 74 w 80"/>
                <a:gd name="T45" fmla="*/ 34 h 58"/>
                <a:gd name="T46" fmla="*/ 70 w 80"/>
                <a:gd name="T47" fmla="*/ 30 h 58"/>
                <a:gd name="T48" fmla="*/ 66 w 80"/>
                <a:gd name="T49" fmla="*/ 26 h 58"/>
                <a:gd name="T50" fmla="*/ 60 w 80"/>
                <a:gd name="T51" fmla="*/ 24 h 58"/>
                <a:gd name="T52" fmla="*/ 60 w 80"/>
                <a:gd name="T53" fmla="*/ 24 h 58"/>
                <a:gd name="T54" fmla="*/ 58 w 80"/>
                <a:gd name="T55" fmla="*/ 22 h 58"/>
                <a:gd name="T56" fmla="*/ 54 w 80"/>
                <a:gd name="T57" fmla="*/ 20 h 58"/>
                <a:gd name="T58" fmla="*/ 50 w 80"/>
                <a:gd name="T59" fmla="*/ 16 h 58"/>
                <a:gd name="T60" fmla="*/ 46 w 80"/>
                <a:gd name="T61" fmla="*/ 14 h 58"/>
                <a:gd name="T62" fmla="*/ 42 w 80"/>
                <a:gd name="T63" fmla="*/ 12 h 58"/>
                <a:gd name="T64" fmla="*/ 38 w 80"/>
                <a:gd name="T65" fmla="*/ 10 h 58"/>
                <a:gd name="T66" fmla="*/ 34 w 80"/>
                <a:gd name="T67" fmla="*/ 10 h 58"/>
                <a:gd name="T68" fmla="*/ 32 w 80"/>
                <a:gd name="T69" fmla="*/ 0 h 58"/>
                <a:gd name="T70" fmla="*/ 22 w 80"/>
                <a:gd name="T71" fmla="*/ 14 h 58"/>
                <a:gd name="T72" fmla="*/ 20 w 80"/>
                <a:gd name="T73" fmla="*/ 14 h 58"/>
                <a:gd name="T74" fmla="*/ 18 w 80"/>
                <a:gd name="T75" fmla="*/ 14 h 58"/>
                <a:gd name="T76" fmla="*/ 16 w 80"/>
                <a:gd name="T77" fmla="*/ 16 h 58"/>
                <a:gd name="T78" fmla="*/ 12 w 80"/>
                <a:gd name="T79" fmla="*/ 18 h 58"/>
                <a:gd name="T80" fmla="*/ 10 w 80"/>
                <a:gd name="T81" fmla="*/ 20 h 58"/>
                <a:gd name="T82" fmla="*/ 6 w 80"/>
                <a:gd name="T83" fmla="*/ 24 h 58"/>
                <a:gd name="T84" fmla="*/ 6 w 80"/>
                <a:gd name="T85" fmla="*/ 30 h 58"/>
                <a:gd name="T86" fmla="*/ 6 w 80"/>
                <a:gd name="T87" fmla="*/ 36 h 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0"/>
                <a:gd name="T133" fmla="*/ 0 h 58"/>
                <a:gd name="T134" fmla="*/ 80 w 80"/>
                <a:gd name="T135" fmla="*/ 58 h 5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0" h="58">
                  <a:moveTo>
                    <a:pt x="6" y="36"/>
                  </a:moveTo>
                  <a:lnTo>
                    <a:pt x="0" y="46"/>
                  </a:lnTo>
                  <a:lnTo>
                    <a:pt x="2" y="46"/>
                  </a:lnTo>
                  <a:lnTo>
                    <a:pt x="4" y="44"/>
                  </a:lnTo>
                  <a:lnTo>
                    <a:pt x="6" y="44"/>
                  </a:lnTo>
                  <a:lnTo>
                    <a:pt x="10" y="44"/>
                  </a:lnTo>
                  <a:lnTo>
                    <a:pt x="12" y="44"/>
                  </a:lnTo>
                  <a:lnTo>
                    <a:pt x="14" y="46"/>
                  </a:lnTo>
                  <a:lnTo>
                    <a:pt x="16" y="48"/>
                  </a:lnTo>
                  <a:lnTo>
                    <a:pt x="16" y="50"/>
                  </a:lnTo>
                  <a:lnTo>
                    <a:pt x="16" y="52"/>
                  </a:lnTo>
                  <a:lnTo>
                    <a:pt x="18" y="54"/>
                  </a:lnTo>
                  <a:lnTo>
                    <a:pt x="20" y="56"/>
                  </a:lnTo>
                  <a:lnTo>
                    <a:pt x="22" y="58"/>
                  </a:lnTo>
                  <a:lnTo>
                    <a:pt x="26" y="58"/>
                  </a:lnTo>
                  <a:lnTo>
                    <a:pt x="30" y="58"/>
                  </a:lnTo>
                  <a:lnTo>
                    <a:pt x="34" y="56"/>
                  </a:lnTo>
                  <a:lnTo>
                    <a:pt x="54" y="44"/>
                  </a:lnTo>
                  <a:lnTo>
                    <a:pt x="72" y="48"/>
                  </a:lnTo>
                  <a:lnTo>
                    <a:pt x="80" y="42"/>
                  </a:lnTo>
                  <a:lnTo>
                    <a:pt x="80" y="40"/>
                  </a:lnTo>
                  <a:lnTo>
                    <a:pt x="78" y="38"/>
                  </a:lnTo>
                  <a:lnTo>
                    <a:pt x="74" y="34"/>
                  </a:lnTo>
                  <a:lnTo>
                    <a:pt x="70" y="30"/>
                  </a:lnTo>
                  <a:lnTo>
                    <a:pt x="66" y="26"/>
                  </a:lnTo>
                  <a:lnTo>
                    <a:pt x="60" y="24"/>
                  </a:lnTo>
                  <a:lnTo>
                    <a:pt x="58" y="22"/>
                  </a:lnTo>
                  <a:lnTo>
                    <a:pt x="54" y="20"/>
                  </a:lnTo>
                  <a:lnTo>
                    <a:pt x="50" y="16"/>
                  </a:lnTo>
                  <a:lnTo>
                    <a:pt x="46" y="14"/>
                  </a:lnTo>
                  <a:lnTo>
                    <a:pt x="42" y="12"/>
                  </a:lnTo>
                  <a:lnTo>
                    <a:pt x="38" y="10"/>
                  </a:lnTo>
                  <a:lnTo>
                    <a:pt x="34" y="10"/>
                  </a:lnTo>
                  <a:lnTo>
                    <a:pt x="32" y="0"/>
                  </a:lnTo>
                  <a:lnTo>
                    <a:pt x="22" y="14"/>
                  </a:lnTo>
                  <a:lnTo>
                    <a:pt x="20" y="14"/>
                  </a:lnTo>
                  <a:lnTo>
                    <a:pt x="18" y="14"/>
                  </a:lnTo>
                  <a:lnTo>
                    <a:pt x="16" y="16"/>
                  </a:lnTo>
                  <a:lnTo>
                    <a:pt x="12" y="18"/>
                  </a:lnTo>
                  <a:lnTo>
                    <a:pt x="10" y="20"/>
                  </a:lnTo>
                  <a:lnTo>
                    <a:pt x="6" y="24"/>
                  </a:lnTo>
                  <a:lnTo>
                    <a:pt x="6" y="30"/>
                  </a:lnTo>
                  <a:lnTo>
                    <a:pt x="6" y="3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8" name="Freeform 349">
              <a:extLst>
                <a:ext uri="{FF2B5EF4-FFF2-40B4-BE49-F238E27FC236}">
                  <a16:creationId xmlns:a16="http://schemas.microsoft.com/office/drawing/2014/main" xmlns="" id="{23D81095-CCCF-4AD0-886D-7DBA88F9F621}"/>
                </a:ext>
              </a:extLst>
            </p:cNvPr>
            <p:cNvSpPr>
              <a:spLocks/>
            </p:cNvSpPr>
            <p:nvPr/>
          </p:nvSpPr>
          <p:spPr bwMode="gray">
            <a:xfrm>
              <a:off x="4149" y="1668"/>
              <a:ext cx="84" cy="122"/>
            </a:xfrm>
            <a:custGeom>
              <a:avLst/>
              <a:gdLst>
                <a:gd name="T0" fmla="*/ 14 w 84"/>
                <a:gd name="T1" fmla="*/ 48 h 122"/>
                <a:gd name="T2" fmla="*/ 10 w 84"/>
                <a:gd name="T3" fmla="*/ 46 h 122"/>
                <a:gd name="T4" fmla="*/ 6 w 84"/>
                <a:gd name="T5" fmla="*/ 46 h 122"/>
                <a:gd name="T6" fmla="*/ 2 w 84"/>
                <a:gd name="T7" fmla="*/ 48 h 122"/>
                <a:gd name="T8" fmla="*/ 0 w 84"/>
                <a:gd name="T9" fmla="*/ 56 h 122"/>
                <a:gd name="T10" fmla="*/ 2 w 84"/>
                <a:gd name="T11" fmla="*/ 64 h 122"/>
                <a:gd name="T12" fmla="*/ 4 w 84"/>
                <a:gd name="T13" fmla="*/ 70 h 122"/>
                <a:gd name="T14" fmla="*/ 10 w 84"/>
                <a:gd name="T15" fmla="*/ 80 h 122"/>
                <a:gd name="T16" fmla="*/ 20 w 84"/>
                <a:gd name="T17" fmla="*/ 86 h 122"/>
                <a:gd name="T18" fmla="*/ 24 w 84"/>
                <a:gd name="T19" fmla="*/ 90 h 122"/>
                <a:gd name="T20" fmla="*/ 32 w 84"/>
                <a:gd name="T21" fmla="*/ 102 h 122"/>
                <a:gd name="T22" fmla="*/ 32 w 84"/>
                <a:gd name="T23" fmla="*/ 106 h 122"/>
                <a:gd name="T24" fmla="*/ 34 w 84"/>
                <a:gd name="T25" fmla="*/ 112 h 122"/>
                <a:gd name="T26" fmla="*/ 40 w 84"/>
                <a:gd name="T27" fmla="*/ 118 h 122"/>
                <a:gd name="T28" fmla="*/ 50 w 84"/>
                <a:gd name="T29" fmla="*/ 122 h 122"/>
                <a:gd name="T30" fmla="*/ 64 w 84"/>
                <a:gd name="T31" fmla="*/ 120 h 122"/>
                <a:gd name="T32" fmla="*/ 68 w 84"/>
                <a:gd name="T33" fmla="*/ 118 h 122"/>
                <a:gd name="T34" fmla="*/ 76 w 84"/>
                <a:gd name="T35" fmla="*/ 114 h 122"/>
                <a:gd name="T36" fmla="*/ 84 w 84"/>
                <a:gd name="T37" fmla="*/ 104 h 122"/>
                <a:gd name="T38" fmla="*/ 84 w 84"/>
                <a:gd name="T39" fmla="*/ 88 h 122"/>
                <a:gd name="T40" fmla="*/ 80 w 84"/>
                <a:gd name="T41" fmla="*/ 68 h 122"/>
                <a:gd name="T42" fmla="*/ 78 w 84"/>
                <a:gd name="T43" fmla="*/ 54 h 122"/>
                <a:gd name="T44" fmla="*/ 74 w 84"/>
                <a:gd name="T45" fmla="*/ 56 h 122"/>
                <a:gd name="T46" fmla="*/ 66 w 84"/>
                <a:gd name="T47" fmla="*/ 56 h 122"/>
                <a:gd name="T48" fmla="*/ 60 w 84"/>
                <a:gd name="T49" fmla="*/ 54 h 122"/>
                <a:gd name="T50" fmla="*/ 60 w 84"/>
                <a:gd name="T51" fmla="*/ 48 h 122"/>
                <a:gd name="T52" fmla="*/ 64 w 84"/>
                <a:gd name="T53" fmla="*/ 42 h 122"/>
                <a:gd name="T54" fmla="*/ 72 w 84"/>
                <a:gd name="T55" fmla="*/ 36 h 122"/>
                <a:gd name="T56" fmla="*/ 76 w 84"/>
                <a:gd name="T57" fmla="*/ 36 h 122"/>
                <a:gd name="T58" fmla="*/ 78 w 84"/>
                <a:gd name="T59" fmla="*/ 30 h 122"/>
                <a:gd name="T60" fmla="*/ 80 w 84"/>
                <a:gd name="T61" fmla="*/ 20 h 122"/>
                <a:gd name="T62" fmla="*/ 76 w 84"/>
                <a:gd name="T63" fmla="*/ 12 h 122"/>
                <a:gd name="T64" fmla="*/ 68 w 84"/>
                <a:gd name="T65" fmla="*/ 0 h 122"/>
                <a:gd name="T66" fmla="*/ 64 w 84"/>
                <a:gd name="T67" fmla="*/ 0 h 122"/>
                <a:gd name="T68" fmla="*/ 54 w 84"/>
                <a:gd name="T69" fmla="*/ 4 h 122"/>
                <a:gd name="T70" fmla="*/ 46 w 84"/>
                <a:gd name="T71" fmla="*/ 4 h 122"/>
                <a:gd name="T72" fmla="*/ 40 w 84"/>
                <a:gd name="T73" fmla="*/ 4 h 122"/>
                <a:gd name="T74" fmla="*/ 32 w 84"/>
                <a:gd name="T75" fmla="*/ 2 h 122"/>
                <a:gd name="T76" fmla="*/ 24 w 84"/>
                <a:gd name="T77" fmla="*/ 6 h 122"/>
                <a:gd name="T78" fmla="*/ 20 w 84"/>
                <a:gd name="T79" fmla="*/ 14 h 122"/>
                <a:gd name="T80" fmla="*/ 20 w 84"/>
                <a:gd name="T81" fmla="*/ 16 h 122"/>
                <a:gd name="T82" fmla="*/ 20 w 84"/>
                <a:gd name="T83" fmla="*/ 24 h 122"/>
                <a:gd name="T84" fmla="*/ 24 w 84"/>
                <a:gd name="T85" fmla="*/ 34 h 122"/>
                <a:gd name="T86" fmla="*/ 28 w 84"/>
                <a:gd name="T87" fmla="*/ 38 h 122"/>
                <a:gd name="T88" fmla="*/ 32 w 84"/>
                <a:gd name="T89" fmla="*/ 42 h 122"/>
                <a:gd name="T90" fmla="*/ 34 w 84"/>
                <a:gd name="T91" fmla="*/ 48 h 122"/>
                <a:gd name="T92" fmla="*/ 32 w 84"/>
                <a:gd name="T93" fmla="*/ 56 h 122"/>
                <a:gd name="T94" fmla="*/ 26 w 84"/>
                <a:gd name="T95" fmla="*/ 58 h 122"/>
                <a:gd name="T96" fmla="*/ 20 w 84"/>
                <a:gd name="T97" fmla="*/ 54 h 12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4"/>
                <a:gd name="T148" fmla="*/ 0 h 122"/>
                <a:gd name="T149" fmla="*/ 84 w 84"/>
                <a:gd name="T150" fmla="*/ 122 h 12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4" h="122">
                  <a:moveTo>
                    <a:pt x="14" y="48"/>
                  </a:moveTo>
                  <a:lnTo>
                    <a:pt x="14" y="48"/>
                  </a:lnTo>
                  <a:lnTo>
                    <a:pt x="12" y="46"/>
                  </a:lnTo>
                  <a:lnTo>
                    <a:pt x="10" y="46"/>
                  </a:lnTo>
                  <a:lnTo>
                    <a:pt x="8" y="46"/>
                  </a:lnTo>
                  <a:lnTo>
                    <a:pt x="6" y="46"/>
                  </a:lnTo>
                  <a:lnTo>
                    <a:pt x="2" y="46"/>
                  </a:lnTo>
                  <a:lnTo>
                    <a:pt x="2" y="48"/>
                  </a:lnTo>
                  <a:lnTo>
                    <a:pt x="0" y="50"/>
                  </a:lnTo>
                  <a:lnTo>
                    <a:pt x="0" y="56"/>
                  </a:lnTo>
                  <a:lnTo>
                    <a:pt x="2" y="62"/>
                  </a:lnTo>
                  <a:lnTo>
                    <a:pt x="2" y="64"/>
                  </a:lnTo>
                  <a:lnTo>
                    <a:pt x="2" y="66"/>
                  </a:lnTo>
                  <a:lnTo>
                    <a:pt x="4" y="70"/>
                  </a:lnTo>
                  <a:lnTo>
                    <a:pt x="6" y="76"/>
                  </a:lnTo>
                  <a:lnTo>
                    <a:pt x="10" y="80"/>
                  </a:lnTo>
                  <a:lnTo>
                    <a:pt x="14" y="84"/>
                  </a:lnTo>
                  <a:lnTo>
                    <a:pt x="20" y="86"/>
                  </a:lnTo>
                  <a:lnTo>
                    <a:pt x="22" y="88"/>
                  </a:lnTo>
                  <a:lnTo>
                    <a:pt x="24" y="90"/>
                  </a:lnTo>
                  <a:lnTo>
                    <a:pt x="28" y="94"/>
                  </a:lnTo>
                  <a:lnTo>
                    <a:pt x="32" y="102"/>
                  </a:lnTo>
                  <a:lnTo>
                    <a:pt x="32" y="104"/>
                  </a:lnTo>
                  <a:lnTo>
                    <a:pt x="32" y="106"/>
                  </a:lnTo>
                  <a:lnTo>
                    <a:pt x="34" y="108"/>
                  </a:lnTo>
                  <a:lnTo>
                    <a:pt x="34" y="112"/>
                  </a:lnTo>
                  <a:lnTo>
                    <a:pt x="38" y="116"/>
                  </a:lnTo>
                  <a:lnTo>
                    <a:pt x="40" y="118"/>
                  </a:lnTo>
                  <a:lnTo>
                    <a:pt x="44" y="122"/>
                  </a:lnTo>
                  <a:lnTo>
                    <a:pt x="50" y="122"/>
                  </a:lnTo>
                  <a:lnTo>
                    <a:pt x="56" y="122"/>
                  </a:lnTo>
                  <a:lnTo>
                    <a:pt x="64" y="120"/>
                  </a:lnTo>
                  <a:lnTo>
                    <a:pt x="68" y="118"/>
                  </a:lnTo>
                  <a:lnTo>
                    <a:pt x="72" y="116"/>
                  </a:lnTo>
                  <a:lnTo>
                    <a:pt x="76" y="114"/>
                  </a:lnTo>
                  <a:lnTo>
                    <a:pt x="80" y="110"/>
                  </a:lnTo>
                  <a:lnTo>
                    <a:pt x="84" y="104"/>
                  </a:lnTo>
                  <a:lnTo>
                    <a:pt x="84" y="100"/>
                  </a:lnTo>
                  <a:lnTo>
                    <a:pt x="84" y="88"/>
                  </a:lnTo>
                  <a:lnTo>
                    <a:pt x="82" y="76"/>
                  </a:lnTo>
                  <a:lnTo>
                    <a:pt x="80" y="68"/>
                  </a:lnTo>
                  <a:lnTo>
                    <a:pt x="80" y="54"/>
                  </a:lnTo>
                  <a:lnTo>
                    <a:pt x="78" y="54"/>
                  </a:lnTo>
                  <a:lnTo>
                    <a:pt x="76" y="56"/>
                  </a:lnTo>
                  <a:lnTo>
                    <a:pt x="74" y="56"/>
                  </a:lnTo>
                  <a:lnTo>
                    <a:pt x="70" y="56"/>
                  </a:lnTo>
                  <a:lnTo>
                    <a:pt x="66" y="56"/>
                  </a:lnTo>
                  <a:lnTo>
                    <a:pt x="64" y="56"/>
                  </a:lnTo>
                  <a:lnTo>
                    <a:pt x="60" y="54"/>
                  </a:lnTo>
                  <a:lnTo>
                    <a:pt x="60" y="50"/>
                  </a:lnTo>
                  <a:lnTo>
                    <a:pt x="60" y="48"/>
                  </a:lnTo>
                  <a:lnTo>
                    <a:pt x="62" y="46"/>
                  </a:lnTo>
                  <a:lnTo>
                    <a:pt x="64" y="42"/>
                  </a:lnTo>
                  <a:lnTo>
                    <a:pt x="68" y="40"/>
                  </a:lnTo>
                  <a:lnTo>
                    <a:pt x="72" y="36"/>
                  </a:lnTo>
                  <a:lnTo>
                    <a:pt x="76" y="36"/>
                  </a:lnTo>
                  <a:lnTo>
                    <a:pt x="78" y="32"/>
                  </a:lnTo>
                  <a:lnTo>
                    <a:pt x="78" y="30"/>
                  </a:lnTo>
                  <a:lnTo>
                    <a:pt x="80" y="24"/>
                  </a:lnTo>
                  <a:lnTo>
                    <a:pt x="80" y="20"/>
                  </a:lnTo>
                  <a:lnTo>
                    <a:pt x="78" y="16"/>
                  </a:lnTo>
                  <a:lnTo>
                    <a:pt x="76" y="12"/>
                  </a:lnTo>
                  <a:lnTo>
                    <a:pt x="72" y="10"/>
                  </a:lnTo>
                  <a:lnTo>
                    <a:pt x="68" y="0"/>
                  </a:lnTo>
                  <a:lnTo>
                    <a:pt x="64" y="0"/>
                  </a:lnTo>
                  <a:lnTo>
                    <a:pt x="58" y="2"/>
                  </a:lnTo>
                  <a:lnTo>
                    <a:pt x="54" y="4"/>
                  </a:lnTo>
                  <a:lnTo>
                    <a:pt x="48" y="4"/>
                  </a:lnTo>
                  <a:lnTo>
                    <a:pt x="46" y="4"/>
                  </a:lnTo>
                  <a:lnTo>
                    <a:pt x="44" y="4"/>
                  </a:lnTo>
                  <a:lnTo>
                    <a:pt x="40" y="4"/>
                  </a:lnTo>
                  <a:lnTo>
                    <a:pt x="36" y="2"/>
                  </a:lnTo>
                  <a:lnTo>
                    <a:pt x="32" y="2"/>
                  </a:lnTo>
                  <a:lnTo>
                    <a:pt x="28" y="4"/>
                  </a:lnTo>
                  <a:lnTo>
                    <a:pt x="24" y="6"/>
                  </a:lnTo>
                  <a:lnTo>
                    <a:pt x="22" y="8"/>
                  </a:lnTo>
                  <a:lnTo>
                    <a:pt x="20" y="14"/>
                  </a:lnTo>
                  <a:lnTo>
                    <a:pt x="20" y="16"/>
                  </a:lnTo>
                  <a:lnTo>
                    <a:pt x="20" y="20"/>
                  </a:lnTo>
                  <a:lnTo>
                    <a:pt x="20" y="24"/>
                  </a:lnTo>
                  <a:lnTo>
                    <a:pt x="22" y="28"/>
                  </a:lnTo>
                  <a:lnTo>
                    <a:pt x="24" y="34"/>
                  </a:lnTo>
                  <a:lnTo>
                    <a:pt x="28" y="36"/>
                  </a:lnTo>
                  <a:lnTo>
                    <a:pt x="28" y="38"/>
                  </a:lnTo>
                  <a:lnTo>
                    <a:pt x="30" y="40"/>
                  </a:lnTo>
                  <a:lnTo>
                    <a:pt x="32" y="42"/>
                  </a:lnTo>
                  <a:lnTo>
                    <a:pt x="32" y="46"/>
                  </a:lnTo>
                  <a:lnTo>
                    <a:pt x="34" y="48"/>
                  </a:lnTo>
                  <a:lnTo>
                    <a:pt x="34" y="52"/>
                  </a:lnTo>
                  <a:lnTo>
                    <a:pt x="32" y="56"/>
                  </a:lnTo>
                  <a:lnTo>
                    <a:pt x="28" y="58"/>
                  </a:lnTo>
                  <a:lnTo>
                    <a:pt x="26" y="58"/>
                  </a:lnTo>
                  <a:lnTo>
                    <a:pt x="24" y="56"/>
                  </a:lnTo>
                  <a:lnTo>
                    <a:pt x="20" y="54"/>
                  </a:lnTo>
                  <a:lnTo>
                    <a:pt x="14" y="4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59" name="Freeform 350">
              <a:extLst>
                <a:ext uri="{FF2B5EF4-FFF2-40B4-BE49-F238E27FC236}">
                  <a16:creationId xmlns:a16="http://schemas.microsoft.com/office/drawing/2014/main" xmlns="" id="{DF001875-38C7-4F56-842D-696904036A84}"/>
                </a:ext>
              </a:extLst>
            </p:cNvPr>
            <p:cNvSpPr>
              <a:spLocks/>
            </p:cNvSpPr>
            <p:nvPr/>
          </p:nvSpPr>
          <p:spPr bwMode="gray">
            <a:xfrm>
              <a:off x="4293" y="1680"/>
              <a:ext cx="68" cy="106"/>
            </a:xfrm>
            <a:custGeom>
              <a:avLst/>
              <a:gdLst>
                <a:gd name="T0" fmla="*/ 32 w 68"/>
                <a:gd name="T1" fmla="*/ 0 h 106"/>
                <a:gd name="T2" fmla="*/ 26 w 68"/>
                <a:gd name="T3" fmla="*/ 0 h 106"/>
                <a:gd name="T4" fmla="*/ 20 w 68"/>
                <a:gd name="T5" fmla="*/ 4 h 106"/>
                <a:gd name="T6" fmla="*/ 20 w 68"/>
                <a:gd name="T7" fmla="*/ 4 h 106"/>
                <a:gd name="T8" fmla="*/ 18 w 68"/>
                <a:gd name="T9" fmla="*/ 2 h 106"/>
                <a:gd name="T10" fmla="*/ 16 w 68"/>
                <a:gd name="T11" fmla="*/ 2 h 106"/>
                <a:gd name="T12" fmla="*/ 12 w 68"/>
                <a:gd name="T13" fmla="*/ 8 h 106"/>
                <a:gd name="T14" fmla="*/ 8 w 68"/>
                <a:gd name="T15" fmla="*/ 16 h 106"/>
                <a:gd name="T16" fmla="*/ 4 w 68"/>
                <a:gd name="T17" fmla="*/ 22 h 106"/>
                <a:gd name="T18" fmla="*/ 0 w 68"/>
                <a:gd name="T19" fmla="*/ 30 h 106"/>
                <a:gd name="T20" fmla="*/ 2 w 68"/>
                <a:gd name="T21" fmla="*/ 32 h 106"/>
                <a:gd name="T22" fmla="*/ 4 w 68"/>
                <a:gd name="T23" fmla="*/ 38 h 106"/>
                <a:gd name="T24" fmla="*/ 2 w 68"/>
                <a:gd name="T25" fmla="*/ 46 h 106"/>
                <a:gd name="T26" fmla="*/ 2 w 68"/>
                <a:gd name="T27" fmla="*/ 48 h 106"/>
                <a:gd name="T28" fmla="*/ 2 w 68"/>
                <a:gd name="T29" fmla="*/ 54 h 106"/>
                <a:gd name="T30" fmla="*/ 4 w 68"/>
                <a:gd name="T31" fmla="*/ 66 h 106"/>
                <a:gd name="T32" fmla="*/ 8 w 68"/>
                <a:gd name="T33" fmla="*/ 104 h 106"/>
                <a:gd name="T34" fmla="*/ 10 w 68"/>
                <a:gd name="T35" fmla="*/ 106 h 106"/>
                <a:gd name="T36" fmla="*/ 16 w 68"/>
                <a:gd name="T37" fmla="*/ 106 h 106"/>
                <a:gd name="T38" fmla="*/ 20 w 68"/>
                <a:gd name="T39" fmla="*/ 104 h 106"/>
                <a:gd name="T40" fmla="*/ 24 w 68"/>
                <a:gd name="T41" fmla="*/ 98 h 106"/>
                <a:gd name="T42" fmla="*/ 26 w 68"/>
                <a:gd name="T43" fmla="*/ 90 h 106"/>
                <a:gd name="T44" fmla="*/ 24 w 68"/>
                <a:gd name="T45" fmla="*/ 86 h 106"/>
                <a:gd name="T46" fmla="*/ 22 w 68"/>
                <a:gd name="T47" fmla="*/ 78 h 106"/>
                <a:gd name="T48" fmla="*/ 24 w 68"/>
                <a:gd name="T49" fmla="*/ 72 h 106"/>
                <a:gd name="T50" fmla="*/ 30 w 68"/>
                <a:gd name="T51" fmla="*/ 68 h 106"/>
                <a:gd name="T52" fmla="*/ 36 w 68"/>
                <a:gd name="T53" fmla="*/ 68 h 106"/>
                <a:gd name="T54" fmla="*/ 40 w 68"/>
                <a:gd name="T55" fmla="*/ 66 h 106"/>
                <a:gd name="T56" fmla="*/ 48 w 68"/>
                <a:gd name="T57" fmla="*/ 62 h 106"/>
                <a:gd name="T58" fmla="*/ 54 w 68"/>
                <a:gd name="T59" fmla="*/ 52 h 106"/>
                <a:gd name="T60" fmla="*/ 56 w 68"/>
                <a:gd name="T61" fmla="*/ 48 h 106"/>
                <a:gd name="T62" fmla="*/ 62 w 68"/>
                <a:gd name="T63" fmla="*/ 38 h 106"/>
                <a:gd name="T64" fmla="*/ 64 w 68"/>
                <a:gd name="T65" fmla="*/ 24 h 106"/>
                <a:gd name="T66" fmla="*/ 64 w 68"/>
                <a:gd name="T67" fmla="*/ 22 h 106"/>
                <a:gd name="T68" fmla="*/ 68 w 68"/>
                <a:gd name="T69" fmla="*/ 18 h 106"/>
                <a:gd name="T70" fmla="*/ 68 w 68"/>
                <a:gd name="T71" fmla="*/ 12 h 106"/>
                <a:gd name="T72" fmla="*/ 62 w 68"/>
                <a:gd name="T73" fmla="*/ 8 h 106"/>
                <a:gd name="T74" fmla="*/ 56 w 68"/>
                <a:gd name="T75" fmla="*/ 8 h 106"/>
                <a:gd name="T76" fmla="*/ 48 w 68"/>
                <a:gd name="T77" fmla="*/ 8 h 106"/>
                <a:gd name="T78" fmla="*/ 40 w 68"/>
                <a:gd name="T79" fmla="*/ 6 h 106"/>
                <a:gd name="T80" fmla="*/ 34 w 68"/>
                <a:gd name="T81" fmla="*/ 0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8"/>
                <a:gd name="T124" fmla="*/ 0 h 106"/>
                <a:gd name="T125" fmla="*/ 68 w 68"/>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8" h="106">
                  <a:moveTo>
                    <a:pt x="34" y="0"/>
                  </a:moveTo>
                  <a:lnTo>
                    <a:pt x="32" y="0"/>
                  </a:lnTo>
                  <a:lnTo>
                    <a:pt x="30" y="0"/>
                  </a:lnTo>
                  <a:lnTo>
                    <a:pt x="26" y="0"/>
                  </a:lnTo>
                  <a:lnTo>
                    <a:pt x="22" y="2"/>
                  </a:lnTo>
                  <a:lnTo>
                    <a:pt x="20" y="4"/>
                  </a:lnTo>
                  <a:lnTo>
                    <a:pt x="20" y="2"/>
                  </a:lnTo>
                  <a:lnTo>
                    <a:pt x="18" y="2"/>
                  </a:lnTo>
                  <a:lnTo>
                    <a:pt x="16" y="2"/>
                  </a:lnTo>
                  <a:lnTo>
                    <a:pt x="14" y="4"/>
                  </a:lnTo>
                  <a:lnTo>
                    <a:pt x="12" y="8"/>
                  </a:lnTo>
                  <a:lnTo>
                    <a:pt x="8" y="16"/>
                  </a:lnTo>
                  <a:lnTo>
                    <a:pt x="6" y="20"/>
                  </a:lnTo>
                  <a:lnTo>
                    <a:pt x="4" y="22"/>
                  </a:lnTo>
                  <a:lnTo>
                    <a:pt x="2" y="26"/>
                  </a:lnTo>
                  <a:lnTo>
                    <a:pt x="0" y="30"/>
                  </a:lnTo>
                  <a:lnTo>
                    <a:pt x="2" y="32"/>
                  </a:lnTo>
                  <a:lnTo>
                    <a:pt x="4" y="36"/>
                  </a:lnTo>
                  <a:lnTo>
                    <a:pt x="4" y="38"/>
                  </a:lnTo>
                  <a:lnTo>
                    <a:pt x="4" y="42"/>
                  </a:lnTo>
                  <a:lnTo>
                    <a:pt x="2" y="46"/>
                  </a:lnTo>
                  <a:lnTo>
                    <a:pt x="2" y="48"/>
                  </a:lnTo>
                  <a:lnTo>
                    <a:pt x="2" y="50"/>
                  </a:lnTo>
                  <a:lnTo>
                    <a:pt x="2" y="54"/>
                  </a:lnTo>
                  <a:lnTo>
                    <a:pt x="2" y="60"/>
                  </a:lnTo>
                  <a:lnTo>
                    <a:pt x="4" y="66"/>
                  </a:lnTo>
                  <a:lnTo>
                    <a:pt x="6" y="74"/>
                  </a:lnTo>
                  <a:lnTo>
                    <a:pt x="8" y="104"/>
                  </a:lnTo>
                  <a:lnTo>
                    <a:pt x="10" y="106"/>
                  </a:lnTo>
                  <a:lnTo>
                    <a:pt x="12" y="106"/>
                  </a:lnTo>
                  <a:lnTo>
                    <a:pt x="16" y="106"/>
                  </a:lnTo>
                  <a:lnTo>
                    <a:pt x="18" y="106"/>
                  </a:lnTo>
                  <a:lnTo>
                    <a:pt x="20" y="104"/>
                  </a:lnTo>
                  <a:lnTo>
                    <a:pt x="24" y="102"/>
                  </a:lnTo>
                  <a:lnTo>
                    <a:pt x="24" y="98"/>
                  </a:lnTo>
                  <a:lnTo>
                    <a:pt x="26" y="90"/>
                  </a:lnTo>
                  <a:lnTo>
                    <a:pt x="24" y="88"/>
                  </a:lnTo>
                  <a:lnTo>
                    <a:pt x="24" y="86"/>
                  </a:lnTo>
                  <a:lnTo>
                    <a:pt x="24" y="82"/>
                  </a:lnTo>
                  <a:lnTo>
                    <a:pt x="22" y="78"/>
                  </a:lnTo>
                  <a:lnTo>
                    <a:pt x="22" y="76"/>
                  </a:lnTo>
                  <a:lnTo>
                    <a:pt x="24" y="72"/>
                  </a:lnTo>
                  <a:lnTo>
                    <a:pt x="26" y="70"/>
                  </a:lnTo>
                  <a:lnTo>
                    <a:pt x="30" y="68"/>
                  </a:lnTo>
                  <a:lnTo>
                    <a:pt x="34" y="68"/>
                  </a:lnTo>
                  <a:lnTo>
                    <a:pt x="36" y="68"/>
                  </a:lnTo>
                  <a:lnTo>
                    <a:pt x="38" y="68"/>
                  </a:lnTo>
                  <a:lnTo>
                    <a:pt x="40" y="66"/>
                  </a:lnTo>
                  <a:lnTo>
                    <a:pt x="44" y="66"/>
                  </a:lnTo>
                  <a:lnTo>
                    <a:pt x="48" y="62"/>
                  </a:lnTo>
                  <a:lnTo>
                    <a:pt x="52" y="58"/>
                  </a:lnTo>
                  <a:lnTo>
                    <a:pt x="54" y="52"/>
                  </a:lnTo>
                  <a:lnTo>
                    <a:pt x="54" y="50"/>
                  </a:lnTo>
                  <a:lnTo>
                    <a:pt x="56" y="48"/>
                  </a:lnTo>
                  <a:lnTo>
                    <a:pt x="60" y="42"/>
                  </a:lnTo>
                  <a:lnTo>
                    <a:pt x="62" y="38"/>
                  </a:lnTo>
                  <a:lnTo>
                    <a:pt x="62" y="30"/>
                  </a:lnTo>
                  <a:lnTo>
                    <a:pt x="64" y="24"/>
                  </a:lnTo>
                  <a:lnTo>
                    <a:pt x="64" y="22"/>
                  </a:lnTo>
                  <a:lnTo>
                    <a:pt x="66" y="20"/>
                  </a:lnTo>
                  <a:lnTo>
                    <a:pt x="68" y="18"/>
                  </a:lnTo>
                  <a:lnTo>
                    <a:pt x="68" y="14"/>
                  </a:lnTo>
                  <a:lnTo>
                    <a:pt x="68" y="12"/>
                  </a:lnTo>
                  <a:lnTo>
                    <a:pt x="66" y="10"/>
                  </a:lnTo>
                  <a:lnTo>
                    <a:pt x="62" y="8"/>
                  </a:lnTo>
                  <a:lnTo>
                    <a:pt x="56" y="8"/>
                  </a:lnTo>
                  <a:lnTo>
                    <a:pt x="52" y="8"/>
                  </a:lnTo>
                  <a:lnTo>
                    <a:pt x="48" y="8"/>
                  </a:lnTo>
                  <a:lnTo>
                    <a:pt x="44" y="8"/>
                  </a:lnTo>
                  <a:lnTo>
                    <a:pt x="40" y="6"/>
                  </a:lnTo>
                  <a:lnTo>
                    <a:pt x="36" y="4"/>
                  </a:lnTo>
                  <a:lnTo>
                    <a:pt x="34"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0" name="Freeform 351">
              <a:extLst>
                <a:ext uri="{FF2B5EF4-FFF2-40B4-BE49-F238E27FC236}">
                  <a16:creationId xmlns:a16="http://schemas.microsoft.com/office/drawing/2014/main" xmlns="" id="{2C05DF74-7AF9-4D1A-94B9-F755F8A7D0F9}"/>
                </a:ext>
              </a:extLst>
            </p:cNvPr>
            <p:cNvSpPr>
              <a:spLocks/>
            </p:cNvSpPr>
            <p:nvPr/>
          </p:nvSpPr>
          <p:spPr bwMode="gray">
            <a:xfrm>
              <a:off x="3893" y="1652"/>
              <a:ext cx="104" cy="116"/>
            </a:xfrm>
            <a:custGeom>
              <a:avLst/>
              <a:gdLst>
                <a:gd name="T0" fmla="*/ 4 w 104"/>
                <a:gd name="T1" fmla="*/ 80 h 116"/>
                <a:gd name="T2" fmla="*/ 0 w 104"/>
                <a:gd name="T3" fmla="*/ 82 h 116"/>
                <a:gd name="T4" fmla="*/ 0 w 104"/>
                <a:gd name="T5" fmla="*/ 86 h 116"/>
                <a:gd name="T6" fmla="*/ 4 w 104"/>
                <a:gd name="T7" fmla="*/ 92 h 116"/>
                <a:gd name="T8" fmla="*/ 8 w 104"/>
                <a:gd name="T9" fmla="*/ 94 h 116"/>
                <a:gd name="T10" fmla="*/ 12 w 104"/>
                <a:gd name="T11" fmla="*/ 100 h 116"/>
                <a:gd name="T12" fmla="*/ 14 w 104"/>
                <a:gd name="T13" fmla="*/ 110 h 116"/>
                <a:gd name="T14" fmla="*/ 18 w 104"/>
                <a:gd name="T15" fmla="*/ 112 h 116"/>
                <a:gd name="T16" fmla="*/ 24 w 104"/>
                <a:gd name="T17" fmla="*/ 116 h 116"/>
                <a:gd name="T18" fmla="*/ 30 w 104"/>
                <a:gd name="T19" fmla="*/ 114 h 116"/>
                <a:gd name="T20" fmla="*/ 34 w 104"/>
                <a:gd name="T21" fmla="*/ 110 h 116"/>
                <a:gd name="T22" fmla="*/ 36 w 104"/>
                <a:gd name="T23" fmla="*/ 106 h 116"/>
                <a:gd name="T24" fmla="*/ 42 w 104"/>
                <a:gd name="T25" fmla="*/ 104 h 116"/>
                <a:gd name="T26" fmla="*/ 46 w 104"/>
                <a:gd name="T27" fmla="*/ 106 h 116"/>
                <a:gd name="T28" fmla="*/ 50 w 104"/>
                <a:gd name="T29" fmla="*/ 106 h 116"/>
                <a:gd name="T30" fmla="*/ 54 w 104"/>
                <a:gd name="T31" fmla="*/ 102 h 116"/>
                <a:gd name="T32" fmla="*/ 56 w 104"/>
                <a:gd name="T33" fmla="*/ 92 h 116"/>
                <a:gd name="T34" fmla="*/ 60 w 104"/>
                <a:gd name="T35" fmla="*/ 74 h 116"/>
                <a:gd name="T36" fmla="*/ 82 w 104"/>
                <a:gd name="T37" fmla="*/ 48 h 116"/>
                <a:gd name="T38" fmla="*/ 104 w 104"/>
                <a:gd name="T39" fmla="*/ 32 h 116"/>
                <a:gd name="T40" fmla="*/ 104 w 104"/>
                <a:gd name="T41" fmla="*/ 32 h 116"/>
                <a:gd name="T42" fmla="*/ 98 w 104"/>
                <a:gd name="T43" fmla="*/ 28 h 116"/>
                <a:gd name="T44" fmla="*/ 88 w 104"/>
                <a:gd name="T45" fmla="*/ 20 h 116"/>
                <a:gd name="T46" fmla="*/ 88 w 104"/>
                <a:gd name="T47" fmla="*/ 18 h 116"/>
                <a:gd name="T48" fmla="*/ 84 w 104"/>
                <a:gd name="T49" fmla="*/ 14 h 116"/>
                <a:gd name="T50" fmla="*/ 78 w 104"/>
                <a:gd name="T51" fmla="*/ 14 h 116"/>
                <a:gd name="T52" fmla="*/ 72 w 104"/>
                <a:gd name="T53" fmla="*/ 20 h 116"/>
                <a:gd name="T54" fmla="*/ 70 w 104"/>
                <a:gd name="T55" fmla="*/ 20 h 116"/>
                <a:gd name="T56" fmla="*/ 68 w 104"/>
                <a:gd name="T57" fmla="*/ 22 h 116"/>
                <a:gd name="T58" fmla="*/ 66 w 104"/>
                <a:gd name="T59" fmla="*/ 16 h 116"/>
                <a:gd name="T60" fmla="*/ 64 w 104"/>
                <a:gd name="T61" fmla="*/ 14 h 116"/>
                <a:gd name="T62" fmla="*/ 60 w 104"/>
                <a:gd name="T63" fmla="*/ 10 h 116"/>
                <a:gd name="T64" fmla="*/ 56 w 104"/>
                <a:gd name="T65" fmla="*/ 8 h 116"/>
                <a:gd name="T66" fmla="*/ 50 w 104"/>
                <a:gd name="T67" fmla="*/ 12 h 116"/>
                <a:gd name="T68" fmla="*/ 42 w 104"/>
                <a:gd name="T69" fmla="*/ 10 h 116"/>
                <a:gd name="T70" fmla="*/ 44 w 104"/>
                <a:gd name="T71" fmla="*/ 6 h 116"/>
                <a:gd name="T72" fmla="*/ 46 w 104"/>
                <a:gd name="T73" fmla="*/ 2 h 116"/>
                <a:gd name="T74" fmla="*/ 42 w 104"/>
                <a:gd name="T75" fmla="*/ 0 h 116"/>
                <a:gd name="T76" fmla="*/ 34 w 104"/>
                <a:gd name="T77" fmla="*/ 2 h 116"/>
                <a:gd name="T78" fmla="*/ 28 w 104"/>
                <a:gd name="T79" fmla="*/ 6 h 116"/>
                <a:gd name="T80" fmla="*/ 26 w 104"/>
                <a:gd name="T81" fmla="*/ 10 h 116"/>
                <a:gd name="T82" fmla="*/ 26 w 104"/>
                <a:gd name="T83" fmla="*/ 10 h 116"/>
                <a:gd name="T84" fmla="*/ 22 w 104"/>
                <a:gd name="T85" fmla="*/ 10 h 116"/>
                <a:gd name="T86" fmla="*/ 18 w 104"/>
                <a:gd name="T87" fmla="*/ 10 h 116"/>
                <a:gd name="T88" fmla="*/ 16 w 104"/>
                <a:gd name="T89" fmla="*/ 14 h 116"/>
                <a:gd name="T90" fmla="*/ 14 w 104"/>
                <a:gd name="T91" fmla="*/ 24 h 116"/>
                <a:gd name="T92" fmla="*/ 16 w 104"/>
                <a:gd name="T93" fmla="*/ 28 h 116"/>
                <a:gd name="T94" fmla="*/ 18 w 104"/>
                <a:gd name="T95" fmla="*/ 34 h 116"/>
                <a:gd name="T96" fmla="*/ 16 w 104"/>
                <a:gd name="T97" fmla="*/ 40 h 116"/>
                <a:gd name="T98" fmla="*/ 14 w 104"/>
                <a:gd name="T99" fmla="*/ 44 h 116"/>
                <a:gd name="T100" fmla="*/ 8 w 104"/>
                <a:gd name="T101" fmla="*/ 54 h 116"/>
                <a:gd name="T102" fmla="*/ 4 w 104"/>
                <a:gd name="T103" fmla="*/ 80 h 1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4"/>
                <a:gd name="T157" fmla="*/ 0 h 116"/>
                <a:gd name="T158" fmla="*/ 104 w 104"/>
                <a:gd name="T159" fmla="*/ 116 h 1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4" h="116">
                  <a:moveTo>
                    <a:pt x="4" y="80"/>
                  </a:moveTo>
                  <a:lnTo>
                    <a:pt x="4" y="80"/>
                  </a:lnTo>
                  <a:lnTo>
                    <a:pt x="2" y="80"/>
                  </a:lnTo>
                  <a:lnTo>
                    <a:pt x="0" y="82"/>
                  </a:lnTo>
                  <a:lnTo>
                    <a:pt x="0" y="84"/>
                  </a:lnTo>
                  <a:lnTo>
                    <a:pt x="0" y="86"/>
                  </a:lnTo>
                  <a:lnTo>
                    <a:pt x="0" y="90"/>
                  </a:lnTo>
                  <a:lnTo>
                    <a:pt x="4" y="92"/>
                  </a:lnTo>
                  <a:lnTo>
                    <a:pt x="6" y="94"/>
                  </a:lnTo>
                  <a:lnTo>
                    <a:pt x="8" y="94"/>
                  </a:lnTo>
                  <a:lnTo>
                    <a:pt x="10" y="96"/>
                  </a:lnTo>
                  <a:lnTo>
                    <a:pt x="12" y="100"/>
                  </a:lnTo>
                  <a:lnTo>
                    <a:pt x="14" y="104"/>
                  </a:lnTo>
                  <a:lnTo>
                    <a:pt x="14" y="110"/>
                  </a:lnTo>
                  <a:lnTo>
                    <a:pt x="16" y="110"/>
                  </a:lnTo>
                  <a:lnTo>
                    <a:pt x="18" y="112"/>
                  </a:lnTo>
                  <a:lnTo>
                    <a:pt x="20" y="114"/>
                  </a:lnTo>
                  <a:lnTo>
                    <a:pt x="24" y="116"/>
                  </a:lnTo>
                  <a:lnTo>
                    <a:pt x="28" y="116"/>
                  </a:lnTo>
                  <a:lnTo>
                    <a:pt x="30" y="114"/>
                  </a:lnTo>
                  <a:lnTo>
                    <a:pt x="34" y="110"/>
                  </a:lnTo>
                  <a:lnTo>
                    <a:pt x="34" y="108"/>
                  </a:lnTo>
                  <a:lnTo>
                    <a:pt x="36" y="106"/>
                  </a:lnTo>
                  <a:lnTo>
                    <a:pt x="38" y="106"/>
                  </a:lnTo>
                  <a:lnTo>
                    <a:pt x="42" y="104"/>
                  </a:lnTo>
                  <a:lnTo>
                    <a:pt x="46" y="106"/>
                  </a:lnTo>
                  <a:lnTo>
                    <a:pt x="48" y="106"/>
                  </a:lnTo>
                  <a:lnTo>
                    <a:pt x="50" y="106"/>
                  </a:lnTo>
                  <a:lnTo>
                    <a:pt x="52" y="104"/>
                  </a:lnTo>
                  <a:lnTo>
                    <a:pt x="54" y="102"/>
                  </a:lnTo>
                  <a:lnTo>
                    <a:pt x="54" y="98"/>
                  </a:lnTo>
                  <a:lnTo>
                    <a:pt x="56" y="92"/>
                  </a:lnTo>
                  <a:lnTo>
                    <a:pt x="56" y="88"/>
                  </a:lnTo>
                  <a:lnTo>
                    <a:pt x="60" y="74"/>
                  </a:lnTo>
                  <a:lnTo>
                    <a:pt x="68" y="60"/>
                  </a:lnTo>
                  <a:lnTo>
                    <a:pt x="82" y="48"/>
                  </a:lnTo>
                  <a:lnTo>
                    <a:pt x="104" y="40"/>
                  </a:lnTo>
                  <a:lnTo>
                    <a:pt x="104" y="32"/>
                  </a:lnTo>
                  <a:lnTo>
                    <a:pt x="102" y="30"/>
                  </a:lnTo>
                  <a:lnTo>
                    <a:pt x="98" y="28"/>
                  </a:lnTo>
                  <a:lnTo>
                    <a:pt x="94" y="26"/>
                  </a:lnTo>
                  <a:lnTo>
                    <a:pt x="88" y="20"/>
                  </a:lnTo>
                  <a:lnTo>
                    <a:pt x="88" y="18"/>
                  </a:lnTo>
                  <a:lnTo>
                    <a:pt x="86" y="16"/>
                  </a:lnTo>
                  <a:lnTo>
                    <a:pt x="84" y="14"/>
                  </a:lnTo>
                  <a:lnTo>
                    <a:pt x="82" y="14"/>
                  </a:lnTo>
                  <a:lnTo>
                    <a:pt x="78" y="14"/>
                  </a:lnTo>
                  <a:lnTo>
                    <a:pt x="76" y="16"/>
                  </a:lnTo>
                  <a:lnTo>
                    <a:pt x="72" y="20"/>
                  </a:lnTo>
                  <a:lnTo>
                    <a:pt x="70" y="20"/>
                  </a:lnTo>
                  <a:lnTo>
                    <a:pt x="70" y="22"/>
                  </a:lnTo>
                  <a:lnTo>
                    <a:pt x="68" y="22"/>
                  </a:lnTo>
                  <a:lnTo>
                    <a:pt x="66" y="20"/>
                  </a:lnTo>
                  <a:lnTo>
                    <a:pt x="66" y="16"/>
                  </a:lnTo>
                  <a:lnTo>
                    <a:pt x="64" y="14"/>
                  </a:lnTo>
                  <a:lnTo>
                    <a:pt x="62" y="12"/>
                  </a:lnTo>
                  <a:lnTo>
                    <a:pt x="60" y="10"/>
                  </a:lnTo>
                  <a:lnTo>
                    <a:pt x="58" y="8"/>
                  </a:lnTo>
                  <a:lnTo>
                    <a:pt x="56" y="8"/>
                  </a:lnTo>
                  <a:lnTo>
                    <a:pt x="52" y="8"/>
                  </a:lnTo>
                  <a:lnTo>
                    <a:pt x="50" y="12"/>
                  </a:lnTo>
                  <a:lnTo>
                    <a:pt x="42" y="10"/>
                  </a:lnTo>
                  <a:lnTo>
                    <a:pt x="44" y="8"/>
                  </a:lnTo>
                  <a:lnTo>
                    <a:pt x="44" y="6"/>
                  </a:lnTo>
                  <a:lnTo>
                    <a:pt x="46" y="4"/>
                  </a:lnTo>
                  <a:lnTo>
                    <a:pt x="46" y="2"/>
                  </a:lnTo>
                  <a:lnTo>
                    <a:pt x="46" y="0"/>
                  </a:lnTo>
                  <a:lnTo>
                    <a:pt x="42" y="0"/>
                  </a:lnTo>
                  <a:lnTo>
                    <a:pt x="40" y="0"/>
                  </a:lnTo>
                  <a:lnTo>
                    <a:pt x="34" y="2"/>
                  </a:lnTo>
                  <a:lnTo>
                    <a:pt x="30" y="4"/>
                  </a:lnTo>
                  <a:lnTo>
                    <a:pt x="28" y="6"/>
                  </a:lnTo>
                  <a:lnTo>
                    <a:pt x="26" y="8"/>
                  </a:lnTo>
                  <a:lnTo>
                    <a:pt x="26" y="10"/>
                  </a:lnTo>
                  <a:lnTo>
                    <a:pt x="24" y="10"/>
                  </a:lnTo>
                  <a:lnTo>
                    <a:pt x="22" y="10"/>
                  </a:lnTo>
                  <a:lnTo>
                    <a:pt x="20" y="10"/>
                  </a:lnTo>
                  <a:lnTo>
                    <a:pt x="18" y="10"/>
                  </a:lnTo>
                  <a:lnTo>
                    <a:pt x="16" y="12"/>
                  </a:lnTo>
                  <a:lnTo>
                    <a:pt x="16" y="14"/>
                  </a:lnTo>
                  <a:lnTo>
                    <a:pt x="14" y="18"/>
                  </a:lnTo>
                  <a:lnTo>
                    <a:pt x="14" y="24"/>
                  </a:lnTo>
                  <a:lnTo>
                    <a:pt x="16" y="26"/>
                  </a:lnTo>
                  <a:lnTo>
                    <a:pt x="16" y="28"/>
                  </a:lnTo>
                  <a:lnTo>
                    <a:pt x="18" y="30"/>
                  </a:lnTo>
                  <a:lnTo>
                    <a:pt x="18" y="34"/>
                  </a:lnTo>
                  <a:lnTo>
                    <a:pt x="18" y="36"/>
                  </a:lnTo>
                  <a:lnTo>
                    <a:pt x="16" y="40"/>
                  </a:lnTo>
                  <a:lnTo>
                    <a:pt x="14" y="44"/>
                  </a:lnTo>
                  <a:lnTo>
                    <a:pt x="12" y="48"/>
                  </a:lnTo>
                  <a:lnTo>
                    <a:pt x="8" y="54"/>
                  </a:lnTo>
                  <a:lnTo>
                    <a:pt x="6" y="64"/>
                  </a:lnTo>
                  <a:lnTo>
                    <a:pt x="4" y="8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1" name="Freeform 352">
              <a:extLst>
                <a:ext uri="{FF2B5EF4-FFF2-40B4-BE49-F238E27FC236}">
                  <a16:creationId xmlns:a16="http://schemas.microsoft.com/office/drawing/2014/main" xmlns="" id="{F2421362-92C9-44D3-8145-4A080D140AD4}"/>
                </a:ext>
              </a:extLst>
            </p:cNvPr>
            <p:cNvSpPr>
              <a:spLocks/>
            </p:cNvSpPr>
            <p:nvPr/>
          </p:nvSpPr>
          <p:spPr bwMode="gray">
            <a:xfrm>
              <a:off x="3949" y="1708"/>
              <a:ext cx="232" cy="186"/>
            </a:xfrm>
            <a:custGeom>
              <a:avLst/>
              <a:gdLst>
                <a:gd name="T0" fmla="*/ 32 w 232"/>
                <a:gd name="T1" fmla="*/ 76 h 186"/>
                <a:gd name="T2" fmla="*/ 44 w 232"/>
                <a:gd name="T3" fmla="*/ 74 h 186"/>
                <a:gd name="T4" fmla="*/ 46 w 232"/>
                <a:gd name="T5" fmla="*/ 78 h 186"/>
                <a:gd name="T6" fmla="*/ 36 w 232"/>
                <a:gd name="T7" fmla="*/ 86 h 186"/>
                <a:gd name="T8" fmla="*/ 24 w 232"/>
                <a:gd name="T9" fmla="*/ 86 h 186"/>
                <a:gd name="T10" fmla="*/ 10 w 232"/>
                <a:gd name="T11" fmla="*/ 88 h 186"/>
                <a:gd name="T12" fmla="*/ 8 w 232"/>
                <a:gd name="T13" fmla="*/ 100 h 186"/>
                <a:gd name="T14" fmla="*/ 20 w 232"/>
                <a:gd name="T15" fmla="*/ 104 h 186"/>
                <a:gd name="T16" fmla="*/ 54 w 232"/>
                <a:gd name="T17" fmla="*/ 104 h 186"/>
                <a:gd name="T18" fmla="*/ 86 w 232"/>
                <a:gd name="T19" fmla="*/ 114 h 186"/>
                <a:gd name="T20" fmla="*/ 86 w 232"/>
                <a:gd name="T21" fmla="*/ 124 h 186"/>
                <a:gd name="T22" fmla="*/ 76 w 232"/>
                <a:gd name="T23" fmla="*/ 132 h 186"/>
                <a:gd name="T24" fmla="*/ 64 w 232"/>
                <a:gd name="T25" fmla="*/ 128 h 186"/>
                <a:gd name="T26" fmla="*/ 42 w 232"/>
                <a:gd name="T27" fmla="*/ 132 h 186"/>
                <a:gd name="T28" fmla="*/ 32 w 232"/>
                <a:gd name="T29" fmla="*/ 130 h 186"/>
                <a:gd name="T30" fmla="*/ 22 w 232"/>
                <a:gd name="T31" fmla="*/ 138 h 186"/>
                <a:gd name="T32" fmla="*/ 24 w 232"/>
                <a:gd name="T33" fmla="*/ 148 h 186"/>
                <a:gd name="T34" fmla="*/ 48 w 232"/>
                <a:gd name="T35" fmla="*/ 160 h 186"/>
                <a:gd name="T36" fmla="*/ 62 w 232"/>
                <a:gd name="T37" fmla="*/ 168 h 186"/>
                <a:gd name="T38" fmla="*/ 76 w 232"/>
                <a:gd name="T39" fmla="*/ 184 h 186"/>
                <a:gd name="T40" fmla="*/ 146 w 232"/>
                <a:gd name="T41" fmla="*/ 162 h 186"/>
                <a:gd name="T42" fmla="*/ 160 w 232"/>
                <a:gd name="T43" fmla="*/ 162 h 186"/>
                <a:gd name="T44" fmla="*/ 176 w 232"/>
                <a:gd name="T45" fmla="*/ 170 h 186"/>
                <a:gd name="T46" fmla="*/ 184 w 232"/>
                <a:gd name="T47" fmla="*/ 170 h 186"/>
                <a:gd name="T48" fmla="*/ 190 w 232"/>
                <a:gd name="T49" fmla="*/ 170 h 186"/>
                <a:gd name="T50" fmla="*/ 202 w 232"/>
                <a:gd name="T51" fmla="*/ 168 h 186"/>
                <a:gd name="T52" fmla="*/ 210 w 232"/>
                <a:gd name="T53" fmla="*/ 160 h 186"/>
                <a:gd name="T54" fmla="*/ 208 w 232"/>
                <a:gd name="T55" fmla="*/ 154 h 186"/>
                <a:gd name="T56" fmla="*/ 196 w 232"/>
                <a:gd name="T57" fmla="*/ 152 h 186"/>
                <a:gd name="T58" fmla="*/ 196 w 232"/>
                <a:gd name="T59" fmla="*/ 146 h 186"/>
                <a:gd name="T60" fmla="*/ 208 w 232"/>
                <a:gd name="T61" fmla="*/ 142 h 186"/>
                <a:gd name="T62" fmla="*/ 226 w 232"/>
                <a:gd name="T63" fmla="*/ 142 h 186"/>
                <a:gd name="T64" fmla="*/ 232 w 232"/>
                <a:gd name="T65" fmla="*/ 138 h 186"/>
                <a:gd name="T66" fmla="*/ 226 w 232"/>
                <a:gd name="T67" fmla="*/ 126 h 186"/>
                <a:gd name="T68" fmla="*/ 202 w 232"/>
                <a:gd name="T69" fmla="*/ 116 h 186"/>
                <a:gd name="T70" fmla="*/ 174 w 232"/>
                <a:gd name="T71" fmla="*/ 78 h 186"/>
                <a:gd name="T72" fmla="*/ 166 w 232"/>
                <a:gd name="T73" fmla="*/ 28 h 186"/>
                <a:gd name="T74" fmla="*/ 148 w 232"/>
                <a:gd name="T75" fmla="*/ 20 h 186"/>
                <a:gd name="T76" fmla="*/ 140 w 232"/>
                <a:gd name="T77" fmla="*/ 36 h 186"/>
                <a:gd name="T78" fmla="*/ 124 w 232"/>
                <a:gd name="T79" fmla="*/ 22 h 186"/>
                <a:gd name="T80" fmla="*/ 116 w 232"/>
                <a:gd name="T81" fmla="*/ 18 h 186"/>
                <a:gd name="T82" fmla="*/ 106 w 232"/>
                <a:gd name="T83" fmla="*/ 30 h 186"/>
                <a:gd name="T84" fmla="*/ 96 w 232"/>
                <a:gd name="T85" fmla="*/ 20 h 186"/>
                <a:gd name="T86" fmla="*/ 86 w 232"/>
                <a:gd name="T87" fmla="*/ 6 h 186"/>
                <a:gd name="T88" fmla="*/ 80 w 232"/>
                <a:gd name="T89" fmla="*/ 16 h 186"/>
                <a:gd name="T90" fmla="*/ 78 w 232"/>
                <a:gd name="T91" fmla="*/ 32 h 186"/>
                <a:gd name="T92" fmla="*/ 66 w 232"/>
                <a:gd name="T93" fmla="*/ 32 h 186"/>
                <a:gd name="T94" fmla="*/ 62 w 232"/>
                <a:gd name="T95" fmla="*/ 14 h 186"/>
                <a:gd name="T96" fmla="*/ 64 w 232"/>
                <a:gd name="T97" fmla="*/ 4 h 186"/>
                <a:gd name="T98" fmla="*/ 54 w 232"/>
                <a:gd name="T99" fmla="*/ 0 h 186"/>
                <a:gd name="T100" fmla="*/ 14 w 232"/>
                <a:gd name="T101" fmla="*/ 24 h 186"/>
                <a:gd name="T102" fmla="*/ 8 w 232"/>
                <a:gd name="T103" fmla="*/ 44 h 186"/>
                <a:gd name="T104" fmla="*/ 2 w 232"/>
                <a:gd name="T105" fmla="*/ 56 h 186"/>
                <a:gd name="T106" fmla="*/ 0 w 232"/>
                <a:gd name="T107" fmla="*/ 64 h 186"/>
                <a:gd name="T108" fmla="*/ 10 w 232"/>
                <a:gd name="T109" fmla="*/ 74 h 18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2"/>
                <a:gd name="T166" fmla="*/ 0 h 186"/>
                <a:gd name="T167" fmla="*/ 232 w 232"/>
                <a:gd name="T168" fmla="*/ 186 h 18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2" h="186">
                  <a:moveTo>
                    <a:pt x="24" y="74"/>
                  </a:moveTo>
                  <a:lnTo>
                    <a:pt x="24" y="76"/>
                  </a:lnTo>
                  <a:lnTo>
                    <a:pt x="28" y="76"/>
                  </a:lnTo>
                  <a:lnTo>
                    <a:pt x="32" y="76"/>
                  </a:lnTo>
                  <a:lnTo>
                    <a:pt x="36" y="76"/>
                  </a:lnTo>
                  <a:lnTo>
                    <a:pt x="40" y="76"/>
                  </a:lnTo>
                  <a:lnTo>
                    <a:pt x="42" y="74"/>
                  </a:lnTo>
                  <a:lnTo>
                    <a:pt x="44" y="74"/>
                  </a:lnTo>
                  <a:lnTo>
                    <a:pt x="46" y="74"/>
                  </a:lnTo>
                  <a:lnTo>
                    <a:pt x="46" y="76"/>
                  </a:lnTo>
                  <a:lnTo>
                    <a:pt x="46" y="78"/>
                  </a:lnTo>
                  <a:lnTo>
                    <a:pt x="46" y="80"/>
                  </a:lnTo>
                  <a:lnTo>
                    <a:pt x="44" y="84"/>
                  </a:lnTo>
                  <a:lnTo>
                    <a:pt x="42" y="86"/>
                  </a:lnTo>
                  <a:lnTo>
                    <a:pt x="36" y="86"/>
                  </a:lnTo>
                  <a:lnTo>
                    <a:pt x="30" y="88"/>
                  </a:lnTo>
                  <a:lnTo>
                    <a:pt x="28" y="88"/>
                  </a:lnTo>
                  <a:lnTo>
                    <a:pt x="26" y="86"/>
                  </a:lnTo>
                  <a:lnTo>
                    <a:pt x="24" y="86"/>
                  </a:lnTo>
                  <a:lnTo>
                    <a:pt x="20" y="86"/>
                  </a:lnTo>
                  <a:lnTo>
                    <a:pt x="16" y="86"/>
                  </a:lnTo>
                  <a:lnTo>
                    <a:pt x="14" y="86"/>
                  </a:lnTo>
                  <a:lnTo>
                    <a:pt x="10" y="88"/>
                  </a:lnTo>
                  <a:lnTo>
                    <a:pt x="8" y="90"/>
                  </a:lnTo>
                  <a:lnTo>
                    <a:pt x="8" y="94"/>
                  </a:lnTo>
                  <a:lnTo>
                    <a:pt x="8" y="100"/>
                  </a:lnTo>
                  <a:lnTo>
                    <a:pt x="8" y="102"/>
                  </a:lnTo>
                  <a:lnTo>
                    <a:pt x="10" y="102"/>
                  </a:lnTo>
                  <a:lnTo>
                    <a:pt x="14" y="104"/>
                  </a:lnTo>
                  <a:lnTo>
                    <a:pt x="20" y="104"/>
                  </a:lnTo>
                  <a:lnTo>
                    <a:pt x="26" y="106"/>
                  </a:lnTo>
                  <a:lnTo>
                    <a:pt x="36" y="106"/>
                  </a:lnTo>
                  <a:lnTo>
                    <a:pt x="42" y="104"/>
                  </a:lnTo>
                  <a:lnTo>
                    <a:pt x="54" y="104"/>
                  </a:lnTo>
                  <a:lnTo>
                    <a:pt x="68" y="104"/>
                  </a:lnTo>
                  <a:lnTo>
                    <a:pt x="80" y="106"/>
                  </a:lnTo>
                  <a:lnTo>
                    <a:pt x="86" y="112"/>
                  </a:lnTo>
                  <a:lnTo>
                    <a:pt x="86" y="114"/>
                  </a:lnTo>
                  <a:lnTo>
                    <a:pt x="86" y="118"/>
                  </a:lnTo>
                  <a:lnTo>
                    <a:pt x="86" y="122"/>
                  </a:lnTo>
                  <a:lnTo>
                    <a:pt x="86" y="124"/>
                  </a:lnTo>
                  <a:lnTo>
                    <a:pt x="84" y="128"/>
                  </a:lnTo>
                  <a:lnTo>
                    <a:pt x="82" y="130"/>
                  </a:lnTo>
                  <a:lnTo>
                    <a:pt x="80" y="132"/>
                  </a:lnTo>
                  <a:lnTo>
                    <a:pt x="76" y="132"/>
                  </a:lnTo>
                  <a:lnTo>
                    <a:pt x="70" y="130"/>
                  </a:lnTo>
                  <a:lnTo>
                    <a:pt x="68" y="128"/>
                  </a:lnTo>
                  <a:lnTo>
                    <a:pt x="64" y="128"/>
                  </a:lnTo>
                  <a:lnTo>
                    <a:pt x="60" y="128"/>
                  </a:lnTo>
                  <a:lnTo>
                    <a:pt x="56" y="128"/>
                  </a:lnTo>
                  <a:lnTo>
                    <a:pt x="50" y="130"/>
                  </a:lnTo>
                  <a:lnTo>
                    <a:pt x="42" y="132"/>
                  </a:lnTo>
                  <a:lnTo>
                    <a:pt x="40" y="132"/>
                  </a:lnTo>
                  <a:lnTo>
                    <a:pt x="38" y="130"/>
                  </a:lnTo>
                  <a:lnTo>
                    <a:pt x="36" y="130"/>
                  </a:lnTo>
                  <a:lnTo>
                    <a:pt x="32" y="130"/>
                  </a:lnTo>
                  <a:lnTo>
                    <a:pt x="30" y="130"/>
                  </a:lnTo>
                  <a:lnTo>
                    <a:pt x="26" y="132"/>
                  </a:lnTo>
                  <a:lnTo>
                    <a:pt x="24" y="134"/>
                  </a:lnTo>
                  <a:lnTo>
                    <a:pt x="22" y="138"/>
                  </a:lnTo>
                  <a:lnTo>
                    <a:pt x="20" y="142"/>
                  </a:lnTo>
                  <a:lnTo>
                    <a:pt x="20" y="144"/>
                  </a:lnTo>
                  <a:lnTo>
                    <a:pt x="22" y="146"/>
                  </a:lnTo>
                  <a:lnTo>
                    <a:pt x="24" y="148"/>
                  </a:lnTo>
                  <a:lnTo>
                    <a:pt x="26" y="152"/>
                  </a:lnTo>
                  <a:lnTo>
                    <a:pt x="32" y="154"/>
                  </a:lnTo>
                  <a:lnTo>
                    <a:pt x="40" y="158"/>
                  </a:lnTo>
                  <a:lnTo>
                    <a:pt x="48" y="160"/>
                  </a:lnTo>
                  <a:lnTo>
                    <a:pt x="50" y="162"/>
                  </a:lnTo>
                  <a:lnTo>
                    <a:pt x="52" y="162"/>
                  </a:lnTo>
                  <a:lnTo>
                    <a:pt x="58" y="166"/>
                  </a:lnTo>
                  <a:lnTo>
                    <a:pt x="62" y="168"/>
                  </a:lnTo>
                  <a:lnTo>
                    <a:pt x="66" y="174"/>
                  </a:lnTo>
                  <a:lnTo>
                    <a:pt x="68" y="178"/>
                  </a:lnTo>
                  <a:lnTo>
                    <a:pt x="70" y="186"/>
                  </a:lnTo>
                  <a:lnTo>
                    <a:pt x="76" y="184"/>
                  </a:lnTo>
                  <a:lnTo>
                    <a:pt x="90" y="182"/>
                  </a:lnTo>
                  <a:lnTo>
                    <a:pt x="110" y="178"/>
                  </a:lnTo>
                  <a:lnTo>
                    <a:pt x="130" y="170"/>
                  </a:lnTo>
                  <a:lnTo>
                    <a:pt x="146" y="162"/>
                  </a:lnTo>
                  <a:lnTo>
                    <a:pt x="148" y="162"/>
                  </a:lnTo>
                  <a:lnTo>
                    <a:pt x="150" y="162"/>
                  </a:lnTo>
                  <a:lnTo>
                    <a:pt x="154" y="162"/>
                  </a:lnTo>
                  <a:lnTo>
                    <a:pt x="160" y="162"/>
                  </a:lnTo>
                  <a:lnTo>
                    <a:pt x="164" y="162"/>
                  </a:lnTo>
                  <a:lnTo>
                    <a:pt x="170" y="164"/>
                  </a:lnTo>
                  <a:lnTo>
                    <a:pt x="174" y="168"/>
                  </a:lnTo>
                  <a:lnTo>
                    <a:pt x="176" y="170"/>
                  </a:lnTo>
                  <a:lnTo>
                    <a:pt x="178" y="172"/>
                  </a:lnTo>
                  <a:lnTo>
                    <a:pt x="180" y="172"/>
                  </a:lnTo>
                  <a:lnTo>
                    <a:pt x="182" y="172"/>
                  </a:lnTo>
                  <a:lnTo>
                    <a:pt x="184" y="170"/>
                  </a:lnTo>
                  <a:lnTo>
                    <a:pt x="186" y="168"/>
                  </a:lnTo>
                  <a:lnTo>
                    <a:pt x="188" y="168"/>
                  </a:lnTo>
                  <a:lnTo>
                    <a:pt x="190" y="170"/>
                  </a:lnTo>
                  <a:lnTo>
                    <a:pt x="192" y="172"/>
                  </a:lnTo>
                  <a:lnTo>
                    <a:pt x="194" y="172"/>
                  </a:lnTo>
                  <a:lnTo>
                    <a:pt x="198" y="170"/>
                  </a:lnTo>
                  <a:lnTo>
                    <a:pt x="202" y="168"/>
                  </a:lnTo>
                  <a:lnTo>
                    <a:pt x="208" y="164"/>
                  </a:lnTo>
                  <a:lnTo>
                    <a:pt x="210" y="162"/>
                  </a:lnTo>
                  <a:lnTo>
                    <a:pt x="210" y="160"/>
                  </a:lnTo>
                  <a:lnTo>
                    <a:pt x="210" y="158"/>
                  </a:lnTo>
                  <a:lnTo>
                    <a:pt x="210" y="156"/>
                  </a:lnTo>
                  <a:lnTo>
                    <a:pt x="208" y="154"/>
                  </a:lnTo>
                  <a:lnTo>
                    <a:pt x="204" y="154"/>
                  </a:lnTo>
                  <a:lnTo>
                    <a:pt x="198" y="154"/>
                  </a:lnTo>
                  <a:lnTo>
                    <a:pt x="198" y="152"/>
                  </a:lnTo>
                  <a:lnTo>
                    <a:pt x="196" y="152"/>
                  </a:lnTo>
                  <a:lnTo>
                    <a:pt x="194" y="150"/>
                  </a:lnTo>
                  <a:lnTo>
                    <a:pt x="194" y="148"/>
                  </a:lnTo>
                  <a:lnTo>
                    <a:pt x="196" y="146"/>
                  </a:lnTo>
                  <a:lnTo>
                    <a:pt x="200" y="144"/>
                  </a:lnTo>
                  <a:lnTo>
                    <a:pt x="204" y="144"/>
                  </a:lnTo>
                  <a:lnTo>
                    <a:pt x="208" y="142"/>
                  </a:lnTo>
                  <a:lnTo>
                    <a:pt x="212" y="142"/>
                  </a:lnTo>
                  <a:lnTo>
                    <a:pt x="218" y="140"/>
                  </a:lnTo>
                  <a:lnTo>
                    <a:pt x="222" y="142"/>
                  </a:lnTo>
                  <a:lnTo>
                    <a:pt x="226" y="142"/>
                  </a:lnTo>
                  <a:lnTo>
                    <a:pt x="228" y="142"/>
                  </a:lnTo>
                  <a:lnTo>
                    <a:pt x="230" y="140"/>
                  </a:lnTo>
                  <a:lnTo>
                    <a:pt x="232" y="138"/>
                  </a:lnTo>
                  <a:lnTo>
                    <a:pt x="232" y="134"/>
                  </a:lnTo>
                  <a:lnTo>
                    <a:pt x="232" y="132"/>
                  </a:lnTo>
                  <a:lnTo>
                    <a:pt x="230" y="128"/>
                  </a:lnTo>
                  <a:lnTo>
                    <a:pt x="226" y="126"/>
                  </a:lnTo>
                  <a:lnTo>
                    <a:pt x="220" y="124"/>
                  </a:lnTo>
                  <a:lnTo>
                    <a:pt x="216" y="122"/>
                  </a:lnTo>
                  <a:lnTo>
                    <a:pt x="210" y="118"/>
                  </a:lnTo>
                  <a:lnTo>
                    <a:pt x="202" y="116"/>
                  </a:lnTo>
                  <a:lnTo>
                    <a:pt x="186" y="114"/>
                  </a:lnTo>
                  <a:lnTo>
                    <a:pt x="184" y="110"/>
                  </a:lnTo>
                  <a:lnTo>
                    <a:pt x="178" y="98"/>
                  </a:lnTo>
                  <a:lnTo>
                    <a:pt x="174" y="78"/>
                  </a:lnTo>
                  <a:lnTo>
                    <a:pt x="174" y="52"/>
                  </a:lnTo>
                  <a:lnTo>
                    <a:pt x="172" y="48"/>
                  </a:lnTo>
                  <a:lnTo>
                    <a:pt x="170" y="38"/>
                  </a:lnTo>
                  <a:lnTo>
                    <a:pt x="166" y="28"/>
                  </a:lnTo>
                  <a:lnTo>
                    <a:pt x="160" y="20"/>
                  </a:lnTo>
                  <a:lnTo>
                    <a:pt x="150" y="18"/>
                  </a:lnTo>
                  <a:lnTo>
                    <a:pt x="148" y="20"/>
                  </a:lnTo>
                  <a:lnTo>
                    <a:pt x="146" y="24"/>
                  </a:lnTo>
                  <a:lnTo>
                    <a:pt x="142" y="28"/>
                  </a:lnTo>
                  <a:lnTo>
                    <a:pt x="140" y="32"/>
                  </a:lnTo>
                  <a:lnTo>
                    <a:pt x="140" y="36"/>
                  </a:lnTo>
                  <a:lnTo>
                    <a:pt x="140" y="42"/>
                  </a:lnTo>
                  <a:lnTo>
                    <a:pt x="126" y="24"/>
                  </a:lnTo>
                  <a:lnTo>
                    <a:pt x="126" y="22"/>
                  </a:lnTo>
                  <a:lnTo>
                    <a:pt x="124" y="22"/>
                  </a:lnTo>
                  <a:lnTo>
                    <a:pt x="122" y="20"/>
                  </a:lnTo>
                  <a:lnTo>
                    <a:pt x="120" y="18"/>
                  </a:lnTo>
                  <a:lnTo>
                    <a:pt x="118" y="16"/>
                  </a:lnTo>
                  <a:lnTo>
                    <a:pt x="116" y="18"/>
                  </a:lnTo>
                  <a:lnTo>
                    <a:pt x="112" y="20"/>
                  </a:lnTo>
                  <a:lnTo>
                    <a:pt x="110" y="24"/>
                  </a:lnTo>
                  <a:lnTo>
                    <a:pt x="108" y="28"/>
                  </a:lnTo>
                  <a:lnTo>
                    <a:pt x="106" y="30"/>
                  </a:lnTo>
                  <a:lnTo>
                    <a:pt x="104" y="32"/>
                  </a:lnTo>
                  <a:lnTo>
                    <a:pt x="100" y="30"/>
                  </a:lnTo>
                  <a:lnTo>
                    <a:pt x="98" y="26"/>
                  </a:lnTo>
                  <a:lnTo>
                    <a:pt x="96" y="20"/>
                  </a:lnTo>
                  <a:lnTo>
                    <a:pt x="94" y="16"/>
                  </a:lnTo>
                  <a:lnTo>
                    <a:pt x="90" y="12"/>
                  </a:lnTo>
                  <a:lnTo>
                    <a:pt x="88" y="8"/>
                  </a:lnTo>
                  <a:lnTo>
                    <a:pt x="86" y="6"/>
                  </a:lnTo>
                  <a:lnTo>
                    <a:pt x="84" y="6"/>
                  </a:lnTo>
                  <a:lnTo>
                    <a:pt x="82" y="8"/>
                  </a:lnTo>
                  <a:lnTo>
                    <a:pt x="80" y="10"/>
                  </a:lnTo>
                  <a:lnTo>
                    <a:pt x="80" y="16"/>
                  </a:lnTo>
                  <a:lnTo>
                    <a:pt x="80" y="20"/>
                  </a:lnTo>
                  <a:lnTo>
                    <a:pt x="80" y="24"/>
                  </a:lnTo>
                  <a:lnTo>
                    <a:pt x="80" y="28"/>
                  </a:lnTo>
                  <a:lnTo>
                    <a:pt x="78" y="32"/>
                  </a:lnTo>
                  <a:lnTo>
                    <a:pt x="76" y="34"/>
                  </a:lnTo>
                  <a:lnTo>
                    <a:pt x="74" y="34"/>
                  </a:lnTo>
                  <a:lnTo>
                    <a:pt x="70" y="34"/>
                  </a:lnTo>
                  <a:lnTo>
                    <a:pt x="66" y="32"/>
                  </a:lnTo>
                  <a:lnTo>
                    <a:pt x="64" y="28"/>
                  </a:lnTo>
                  <a:lnTo>
                    <a:pt x="62" y="24"/>
                  </a:lnTo>
                  <a:lnTo>
                    <a:pt x="62" y="18"/>
                  </a:lnTo>
                  <a:lnTo>
                    <a:pt x="62" y="14"/>
                  </a:lnTo>
                  <a:lnTo>
                    <a:pt x="64" y="10"/>
                  </a:lnTo>
                  <a:lnTo>
                    <a:pt x="64" y="6"/>
                  </a:lnTo>
                  <a:lnTo>
                    <a:pt x="64" y="4"/>
                  </a:lnTo>
                  <a:lnTo>
                    <a:pt x="62" y="2"/>
                  </a:lnTo>
                  <a:lnTo>
                    <a:pt x="60" y="0"/>
                  </a:lnTo>
                  <a:lnTo>
                    <a:pt x="58" y="0"/>
                  </a:lnTo>
                  <a:lnTo>
                    <a:pt x="54" y="0"/>
                  </a:lnTo>
                  <a:lnTo>
                    <a:pt x="50" y="2"/>
                  </a:lnTo>
                  <a:lnTo>
                    <a:pt x="40" y="8"/>
                  </a:lnTo>
                  <a:lnTo>
                    <a:pt x="26" y="16"/>
                  </a:lnTo>
                  <a:lnTo>
                    <a:pt x="14" y="24"/>
                  </a:lnTo>
                  <a:lnTo>
                    <a:pt x="8" y="36"/>
                  </a:lnTo>
                  <a:lnTo>
                    <a:pt x="8" y="40"/>
                  </a:lnTo>
                  <a:lnTo>
                    <a:pt x="8" y="44"/>
                  </a:lnTo>
                  <a:lnTo>
                    <a:pt x="6" y="48"/>
                  </a:lnTo>
                  <a:lnTo>
                    <a:pt x="6" y="52"/>
                  </a:lnTo>
                  <a:lnTo>
                    <a:pt x="2" y="56"/>
                  </a:lnTo>
                  <a:lnTo>
                    <a:pt x="2" y="58"/>
                  </a:lnTo>
                  <a:lnTo>
                    <a:pt x="0" y="60"/>
                  </a:lnTo>
                  <a:lnTo>
                    <a:pt x="0" y="62"/>
                  </a:lnTo>
                  <a:lnTo>
                    <a:pt x="0" y="64"/>
                  </a:lnTo>
                  <a:lnTo>
                    <a:pt x="0" y="68"/>
                  </a:lnTo>
                  <a:lnTo>
                    <a:pt x="2" y="70"/>
                  </a:lnTo>
                  <a:lnTo>
                    <a:pt x="6" y="72"/>
                  </a:lnTo>
                  <a:lnTo>
                    <a:pt x="10" y="74"/>
                  </a:lnTo>
                  <a:lnTo>
                    <a:pt x="16" y="74"/>
                  </a:lnTo>
                  <a:lnTo>
                    <a:pt x="24" y="7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2" name="Freeform 353">
              <a:extLst>
                <a:ext uri="{FF2B5EF4-FFF2-40B4-BE49-F238E27FC236}">
                  <a16:creationId xmlns:a16="http://schemas.microsoft.com/office/drawing/2014/main" xmlns="" id="{1DB71F29-B499-454F-AB3C-772F18116EB1}"/>
                </a:ext>
              </a:extLst>
            </p:cNvPr>
            <p:cNvSpPr>
              <a:spLocks/>
            </p:cNvSpPr>
            <p:nvPr/>
          </p:nvSpPr>
          <p:spPr bwMode="gray">
            <a:xfrm>
              <a:off x="3957" y="1494"/>
              <a:ext cx="118" cy="90"/>
            </a:xfrm>
            <a:custGeom>
              <a:avLst/>
              <a:gdLst>
                <a:gd name="T0" fmla="*/ 58 w 118"/>
                <a:gd name="T1" fmla="*/ 22 h 90"/>
                <a:gd name="T2" fmla="*/ 44 w 118"/>
                <a:gd name="T3" fmla="*/ 40 h 90"/>
                <a:gd name="T4" fmla="*/ 26 w 118"/>
                <a:gd name="T5" fmla="*/ 60 h 90"/>
                <a:gd name="T6" fmla="*/ 14 w 118"/>
                <a:gd name="T7" fmla="*/ 66 h 90"/>
                <a:gd name="T8" fmla="*/ 8 w 118"/>
                <a:gd name="T9" fmla="*/ 68 h 90"/>
                <a:gd name="T10" fmla="*/ 2 w 118"/>
                <a:gd name="T11" fmla="*/ 68 h 90"/>
                <a:gd name="T12" fmla="*/ 0 w 118"/>
                <a:gd name="T13" fmla="*/ 72 h 90"/>
                <a:gd name="T14" fmla="*/ 2 w 118"/>
                <a:gd name="T15" fmla="*/ 76 h 90"/>
                <a:gd name="T16" fmla="*/ 10 w 118"/>
                <a:gd name="T17" fmla="*/ 84 h 90"/>
                <a:gd name="T18" fmla="*/ 28 w 118"/>
                <a:gd name="T19" fmla="*/ 90 h 90"/>
                <a:gd name="T20" fmla="*/ 40 w 118"/>
                <a:gd name="T21" fmla="*/ 86 h 90"/>
                <a:gd name="T22" fmla="*/ 44 w 118"/>
                <a:gd name="T23" fmla="*/ 88 h 90"/>
                <a:gd name="T24" fmla="*/ 50 w 118"/>
                <a:gd name="T25" fmla="*/ 90 h 90"/>
                <a:gd name="T26" fmla="*/ 58 w 118"/>
                <a:gd name="T27" fmla="*/ 88 h 90"/>
                <a:gd name="T28" fmla="*/ 62 w 118"/>
                <a:gd name="T29" fmla="*/ 82 h 90"/>
                <a:gd name="T30" fmla="*/ 70 w 118"/>
                <a:gd name="T31" fmla="*/ 74 h 90"/>
                <a:gd name="T32" fmla="*/ 76 w 118"/>
                <a:gd name="T33" fmla="*/ 64 h 90"/>
                <a:gd name="T34" fmla="*/ 78 w 118"/>
                <a:gd name="T35" fmla="*/ 58 h 90"/>
                <a:gd name="T36" fmla="*/ 84 w 118"/>
                <a:gd name="T37" fmla="*/ 62 h 90"/>
                <a:gd name="T38" fmla="*/ 92 w 118"/>
                <a:gd name="T39" fmla="*/ 64 h 90"/>
                <a:gd name="T40" fmla="*/ 102 w 118"/>
                <a:gd name="T41" fmla="*/ 56 h 90"/>
                <a:gd name="T42" fmla="*/ 104 w 118"/>
                <a:gd name="T43" fmla="*/ 54 h 90"/>
                <a:gd name="T44" fmla="*/ 106 w 118"/>
                <a:gd name="T45" fmla="*/ 48 h 90"/>
                <a:gd name="T46" fmla="*/ 106 w 118"/>
                <a:gd name="T47" fmla="*/ 44 h 90"/>
                <a:gd name="T48" fmla="*/ 104 w 118"/>
                <a:gd name="T49" fmla="*/ 42 h 90"/>
                <a:gd name="T50" fmla="*/ 106 w 118"/>
                <a:gd name="T51" fmla="*/ 38 h 90"/>
                <a:gd name="T52" fmla="*/ 110 w 118"/>
                <a:gd name="T53" fmla="*/ 30 h 90"/>
                <a:gd name="T54" fmla="*/ 108 w 118"/>
                <a:gd name="T55" fmla="*/ 26 h 90"/>
                <a:gd name="T56" fmla="*/ 108 w 118"/>
                <a:gd name="T57" fmla="*/ 22 h 90"/>
                <a:gd name="T58" fmla="*/ 112 w 118"/>
                <a:gd name="T59" fmla="*/ 16 h 90"/>
                <a:gd name="T60" fmla="*/ 116 w 118"/>
                <a:gd name="T61" fmla="*/ 14 h 90"/>
                <a:gd name="T62" fmla="*/ 116 w 118"/>
                <a:gd name="T63" fmla="*/ 12 h 90"/>
                <a:gd name="T64" fmla="*/ 110 w 118"/>
                <a:gd name="T65" fmla="*/ 6 h 90"/>
                <a:gd name="T66" fmla="*/ 104 w 118"/>
                <a:gd name="T67" fmla="*/ 2 h 90"/>
                <a:gd name="T68" fmla="*/ 100 w 118"/>
                <a:gd name="T69" fmla="*/ 0 h 90"/>
                <a:gd name="T70" fmla="*/ 84 w 118"/>
                <a:gd name="T71" fmla="*/ 12 h 90"/>
                <a:gd name="T72" fmla="*/ 76 w 118"/>
                <a:gd name="T73" fmla="*/ 12 h 90"/>
                <a:gd name="T74" fmla="*/ 64 w 118"/>
                <a:gd name="T75" fmla="*/ 16 h 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8"/>
                <a:gd name="T115" fmla="*/ 0 h 90"/>
                <a:gd name="T116" fmla="*/ 118 w 118"/>
                <a:gd name="T117" fmla="*/ 90 h 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8" h="90">
                  <a:moveTo>
                    <a:pt x="60" y="20"/>
                  </a:moveTo>
                  <a:lnTo>
                    <a:pt x="58" y="22"/>
                  </a:lnTo>
                  <a:lnTo>
                    <a:pt x="52" y="30"/>
                  </a:lnTo>
                  <a:lnTo>
                    <a:pt x="44" y="40"/>
                  </a:lnTo>
                  <a:lnTo>
                    <a:pt x="36" y="52"/>
                  </a:lnTo>
                  <a:lnTo>
                    <a:pt x="26" y="60"/>
                  </a:lnTo>
                  <a:lnTo>
                    <a:pt x="18" y="66"/>
                  </a:lnTo>
                  <a:lnTo>
                    <a:pt x="14" y="66"/>
                  </a:lnTo>
                  <a:lnTo>
                    <a:pt x="12" y="68"/>
                  </a:lnTo>
                  <a:lnTo>
                    <a:pt x="8" y="68"/>
                  </a:lnTo>
                  <a:lnTo>
                    <a:pt x="4" y="68"/>
                  </a:lnTo>
                  <a:lnTo>
                    <a:pt x="2" y="68"/>
                  </a:lnTo>
                  <a:lnTo>
                    <a:pt x="0" y="70"/>
                  </a:lnTo>
                  <a:lnTo>
                    <a:pt x="0" y="72"/>
                  </a:lnTo>
                  <a:lnTo>
                    <a:pt x="0" y="74"/>
                  </a:lnTo>
                  <a:lnTo>
                    <a:pt x="2" y="76"/>
                  </a:lnTo>
                  <a:lnTo>
                    <a:pt x="6" y="82"/>
                  </a:lnTo>
                  <a:lnTo>
                    <a:pt x="10" y="84"/>
                  </a:lnTo>
                  <a:lnTo>
                    <a:pt x="18" y="88"/>
                  </a:lnTo>
                  <a:lnTo>
                    <a:pt x="28" y="90"/>
                  </a:lnTo>
                  <a:lnTo>
                    <a:pt x="40" y="84"/>
                  </a:lnTo>
                  <a:lnTo>
                    <a:pt x="40" y="86"/>
                  </a:lnTo>
                  <a:lnTo>
                    <a:pt x="42" y="86"/>
                  </a:lnTo>
                  <a:lnTo>
                    <a:pt x="44" y="88"/>
                  </a:lnTo>
                  <a:lnTo>
                    <a:pt x="46" y="90"/>
                  </a:lnTo>
                  <a:lnTo>
                    <a:pt x="50" y="90"/>
                  </a:lnTo>
                  <a:lnTo>
                    <a:pt x="56" y="88"/>
                  </a:lnTo>
                  <a:lnTo>
                    <a:pt x="58" y="88"/>
                  </a:lnTo>
                  <a:lnTo>
                    <a:pt x="60" y="86"/>
                  </a:lnTo>
                  <a:lnTo>
                    <a:pt x="62" y="82"/>
                  </a:lnTo>
                  <a:lnTo>
                    <a:pt x="66" y="78"/>
                  </a:lnTo>
                  <a:lnTo>
                    <a:pt x="70" y="74"/>
                  </a:lnTo>
                  <a:lnTo>
                    <a:pt x="72" y="68"/>
                  </a:lnTo>
                  <a:lnTo>
                    <a:pt x="76" y="64"/>
                  </a:lnTo>
                  <a:lnTo>
                    <a:pt x="78" y="58"/>
                  </a:lnTo>
                  <a:lnTo>
                    <a:pt x="80" y="60"/>
                  </a:lnTo>
                  <a:lnTo>
                    <a:pt x="84" y="62"/>
                  </a:lnTo>
                  <a:lnTo>
                    <a:pt x="88" y="64"/>
                  </a:lnTo>
                  <a:lnTo>
                    <a:pt x="92" y="64"/>
                  </a:lnTo>
                  <a:lnTo>
                    <a:pt x="98" y="62"/>
                  </a:lnTo>
                  <a:lnTo>
                    <a:pt x="102" y="56"/>
                  </a:lnTo>
                  <a:lnTo>
                    <a:pt x="104" y="54"/>
                  </a:lnTo>
                  <a:lnTo>
                    <a:pt x="106" y="52"/>
                  </a:lnTo>
                  <a:lnTo>
                    <a:pt x="106" y="48"/>
                  </a:lnTo>
                  <a:lnTo>
                    <a:pt x="106" y="46"/>
                  </a:lnTo>
                  <a:lnTo>
                    <a:pt x="106" y="44"/>
                  </a:lnTo>
                  <a:lnTo>
                    <a:pt x="102" y="42"/>
                  </a:lnTo>
                  <a:lnTo>
                    <a:pt x="104" y="42"/>
                  </a:lnTo>
                  <a:lnTo>
                    <a:pt x="104" y="40"/>
                  </a:lnTo>
                  <a:lnTo>
                    <a:pt x="106" y="38"/>
                  </a:lnTo>
                  <a:lnTo>
                    <a:pt x="108" y="34"/>
                  </a:lnTo>
                  <a:lnTo>
                    <a:pt x="110" y="30"/>
                  </a:lnTo>
                  <a:lnTo>
                    <a:pt x="110" y="28"/>
                  </a:lnTo>
                  <a:lnTo>
                    <a:pt x="108" y="26"/>
                  </a:lnTo>
                  <a:lnTo>
                    <a:pt x="108" y="22"/>
                  </a:lnTo>
                  <a:lnTo>
                    <a:pt x="110" y="20"/>
                  </a:lnTo>
                  <a:lnTo>
                    <a:pt x="112" y="16"/>
                  </a:lnTo>
                  <a:lnTo>
                    <a:pt x="114" y="14"/>
                  </a:lnTo>
                  <a:lnTo>
                    <a:pt x="116" y="14"/>
                  </a:lnTo>
                  <a:lnTo>
                    <a:pt x="118" y="12"/>
                  </a:lnTo>
                  <a:lnTo>
                    <a:pt x="116" y="12"/>
                  </a:lnTo>
                  <a:lnTo>
                    <a:pt x="114" y="10"/>
                  </a:lnTo>
                  <a:lnTo>
                    <a:pt x="110" y="6"/>
                  </a:lnTo>
                  <a:lnTo>
                    <a:pt x="108" y="4"/>
                  </a:lnTo>
                  <a:lnTo>
                    <a:pt x="104" y="2"/>
                  </a:lnTo>
                  <a:lnTo>
                    <a:pt x="102" y="0"/>
                  </a:lnTo>
                  <a:lnTo>
                    <a:pt x="100" y="0"/>
                  </a:lnTo>
                  <a:lnTo>
                    <a:pt x="86" y="12"/>
                  </a:lnTo>
                  <a:lnTo>
                    <a:pt x="84" y="12"/>
                  </a:lnTo>
                  <a:lnTo>
                    <a:pt x="82" y="12"/>
                  </a:lnTo>
                  <a:lnTo>
                    <a:pt x="76" y="12"/>
                  </a:lnTo>
                  <a:lnTo>
                    <a:pt x="70" y="14"/>
                  </a:lnTo>
                  <a:lnTo>
                    <a:pt x="64" y="16"/>
                  </a:lnTo>
                  <a:lnTo>
                    <a:pt x="60" y="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3" name="Freeform 354">
              <a:extLst>
                <a:ext uri="{FF2B5EF4-FFF2-40B4-BE49-F238E27FC236}">
                  <a16:creationId xmlns:a16="http://schemas.microsoft.com/office/drawing/2014/main" xmlns="" id="{CEB6A885-E446-4C86-A6C8-2E5A39282E18}"/>
                </a:ext>
              </a:extLst>
            </p:cNvPr>
            <p:cNvSpPr>
              <a:spLocks/>
            </p:cNvSpPr>
            <p:nvPr/>
          </p:nvSpPr>
          <p:spPr bwMode="gray">
            <a:xfrm>
              <a:off x="4069" y="1454"/>
              <a:ext cx="22" cy="28"/>
            </a:xfrm>
            <a:custGeom>
              <a:avLst/>
              <a:gdLst>
                <a:gd name="T0" fmla="*/ 16 w 22"/>
                <a:gd name="T1" fmla="*/ 2 h 28"/>
                <a:gd name="T2" fmla="*/ 14 w 22"/>
                <a:gd name="T3" fmla="*/ 2 h 28"/>
                <a:gd name="T4" fmla="*/ 14 w 22"/>
                <a:gd name="T5" fmla="*/ 2 h 28"/>
                <a:gd name="T6" fmla="*/ 12 w 22"/>
                <a:gd name="T7" fmla="*/ 0 h 28"/>
                <a:gd name="T8" fmla="*/ 10 w 22"/>
                <a:gd name="T9" fmla="*/ 0 h 28"/>
                <a:gd name="T10" fmla="*/ 6 w 22"/>
                <a:gd name="T11" fmla="*/ 0 h 28"/>
                <a:gd name="T12" fmla="*/ 4 w 22"/>
                <a:gd name="T13" fmla="*/ 2 h 28"/>
                <a:gd name="T14" fmla="*/ 2 w 22"/>
                <a:gd name="T15" fmla="*/ 4 h 28"/>
                <a:gd name="T16" fmla="*/ 2 w 22"/>
                <a:gd name="T17" fmla="*/ 8 h 28"/>
                <a:gd name="T18" fmla="*/ 0 w 22"/>
                <a:gd name="T19" fmla="*/ 12 h 28"/>
                <a:gd name="T20" fmla="*/ 2 w 22"/>
                <a:gd name="T21" fmla="*/ 20 h 28"/>
                <a:gd name="T22" fmla="*/ 2 w 22"/>
                <a:gd name="T23" fmla="*/ 20 h 28"/>
                <a:gd name="T24" fmla="*/ 4 w 22"/>
                <a:gd name="T25" fmla="*/ 22 h 28"/>
                <a:gd name="T26" fmla="*/ 6 w 22"/>
                <a:gd name="T27" fmla="*/ 24 h 28"/>
                <a:gd name="T28" fmla="*/ 10 w 22"/>
                <a:gd name="T29" fmla="*/ 26 h 28"/>
                <a:gd name="T30" fmla="*/ 14 w 22"/>
                <a:gd name="T31" fmla="*/ 26 h 28"/>
                <a:gd name="T32" fmla="*/ 16 w 22"/>
                <a:gd name="T33" fmla="*/ 28 h 28"/>
                <a:gd name="T34" fmla="*/ 20 w 22"/>
                <a:gd name="T35" fmla="*/ 26 h 28"/>
                <a:gd name="T36" fmla="*/ 22 w 22"/>
                <a:gd name="T37" fmla="*/ 24 h 28"/>
                <a:gd name="T38" fmla="*/ 22 w 22"/>
                <a:gd name="T39" fmla="*/ 20 h 28"/>
                <a:gd name="T40" fmla="*/ 22 w 22"/>
                <a:gd name="T41" fmla="*/ 14 h 28"/>
                <a:gd name="T42" fmla="*/ 22 w 22"/>
                <a:gd name="T43" fmla="*/ 10 h 28"/>
                <a:gd name="T44" fmla="*/ 20 w 22"/>
                <a:gd name="T45" fmla="*/ 6 h 28"/>
                <a:gd name="T46" fmla="*/ 18 w 22"/>
                <a:gd name="T47" fmla="*/ 4 h 28"/>
                <a:gd name="T48" fmla="*/ 16 w 22"/>
                <a:gd name="T49" fmla="*/ 2 h 28"/>
                <a:gd name="T50" fmla="*/ 16 w 22"/>
                <a:gd name="T51" fmla="*/ 2 h 28"/>
                <a:gd name="T52" fmla="*/ 16 w 22"/>
                <a:gd name="T53" fmla="*/ 2 h 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
                <a:gd name="T82" fmla="*/ 0 h 28"/>
                <a:gd name="T83" fmla="*/ 22 w 22"/>
                <a:gd name="T84" fmla="*/ 28 h 2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 h="28">
                  <a:moveTo>
                    <a:pt x="16" y="2"/>
                  </a:moveTo>
                  <a:lnTo>
                    <a:pt x="14" y="2"/>
                  </a:lnTo>
                  <a:lnTo>
                    <a:pt x="12" y="0"/>
                  </a:lnTo>
                  <a:lnTo>
                    <a:pt x="10" y="0"/>
                  </a:lnTo>
                  <a:lnTo>
                    <a:pt x="6" y="0"/>
                  </a:lnTo>
                  <a:lnTo>
                    <a:pt x="4" y="2"/>
                  </a:lnTo>
                  <a:lnTo>
                    <a:pt x="2" y="4"/>
                  </a:lnTo>
                  <a:lnTo>
                    <a:pt x="2" y="8"/>
                  </a:lnTo>
                  <a:lnTo>
                    <a:pt x="0" y="12"/>
                  </a:lnTo>
                  <a:lnTo>
                    <a:pt x="2" y="20"/>
                  </a:lnTo>
                  <a:lnTo>
                    <a:pt x="4" y="22"/>
                  </a:lnTo>
                  <a:lnTo>
                    <a:pt x="6" y="24"/>
                  </a:lnTo>
                  <a:lnTo>
                    <a:pt x="10" y="26"/>
                  </a:lnTo>
                  <a:lnTo>
                    <a:pt x="14" y="26"/>
                  </a:lnTo>
                  <a:lnTo>
                    <a:pt x="16" y="28"/>
                  </a:lnTo>
                  <a:lnTo>
                    <a:pt x="20" y="26"/>
                  </a:lnTo>
                  <a:lnTo>
                    <a:pt x="22" y="24"/>
                  </a:lnTo>
                  <a:lnTo>
                    <a:pt x="22" y="20"/>
                  </a:lnTo>
                  <a:lnTo>
                    <a:pt x="22" y="14"/>
                  </a:lnTo>
                  <a:lnTo>
                    <a:pt x="22" y="10"/>
                  </a:lnTo>
                  <a:lnTo>
                    <a:pt x="20" y="6"/>
                  </a:lnTo>
                  <a:lnTo>
                    <a:pt x="18" y="4"/>
                  </a:lnTo>
                  <a:lnTo>
                    <a:pt x="16"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4" name="Freeform 355">
              <a:extLst>
                <a:ext uri="{FF2B5EF4-FFF2-40B4-BE49-F238E27FC236}">
                  <a16:creationId xmlns:a16="http://schemas.microsoft.com/office/drawing/2014/main" xmlns="" id="{598C601E-32E7-4390-A487-7DD818B69E93}"/>
                </a:ext>
              </a:extLst>
            </p:cNvPr>
            <p:cNvSpPr>
              <a:spLocks/>
            </p:cNvSpPr>
            <p:nvPr/>
          </p:nvSpPr>
          <p:spPr bwMode="gray">
            <a:xfrm>
              <a:off x="4095" y="1416"/>
              <a:ext cx="68" cy="42"/>
            </a:xfrm>
            <a:custGeom>
              <a:avLst/>
              <a:gdLst>
                <a:gd name="T0" fmla="*/ 12 w 68"/>
                <a:gd name="T1" fmla="*/ 12 h 42"/>
                <a:gd name="T2" fmla="*/ 12 w 68"/>
                <a:gd name="T3" fmla="*/ 12 h 42"/>
                <a:gd name="T4" fmla="*/ 10 w 68"/>
                <a:gd name="T5" fmla="*/ 14 h 42"/>
                <a:gd name="T6" fmla="*/ 8 w 68"/>
                <a:gd name="T7" fmla="*/ 14 h 42"/>
                <a:gd name="T8" fmla="*/ 4 w 68"/>
                <a:gd name="T9" fmla="*/ 18 h 42"/>
                <a:gd name="T10" fmla="*/ 2 w 68"/>
                <a:gd name="T11" fmla="*/ 20 h 42"/>
                <a:gd name="T12" fmla="*/ 0 w 68"/>
                <a:gd name="T13" fmla="*/ 24 h 42"/>
                <a:gd name="T14" fmla="*/ 0 w 68"/>
                <a:gd name="T15" fmla="*/ 26 h 42"/>
                <a:gd name="T16" fmla="*/ 2 w 68"/>
                <a:gd name="T17" fmla="*/ 30 h 42"/>
                <a:gd name="T18" fmla="*/ 4 w 68"/>
                <a:gd name="T19" fmla="*/ 34 h 42"/>
                <a:gd name="T20" fmla="*/ 10 w 68"/>
                <a:gd name="T21" fmla="*/ 36 h 42"/>
                <a:gd name="T22" fmla="*/ 12 w 68"/>
                <a:gd name="T23" fmla="*/ 36 h 42"/>
                <a:gd name="T24" fmla="*/ 12 w 68"/>
                <a:gd name="T25" fmla="*/ 34 h 42"/>
                <a:gd name="T26" fmla="*/ 16 w 68"/>
                <a:gd name="T27" fmla="*/ 30 h 42"/>
                <a:gd name="T28" fmla="*/ 18 w 68"/>
                <a:gd name="T29" fmla="*/ 28 h 42"/>
                <a:gd name="T30" fmla="*/ 22 w 68"/>
                <a:gd name="T31" fmla="*/ 26 h 42"/>
                <a:gd name="T32" fmla="*/ 26 w 68"/>
                <a:gd name="T33" fmla="*/ 28 h 42"/>
                <a:gd name="T34" fmla="*/ 30 w 68"/>
                <a:gd name="T35" fmla="*/ 32 h 42"/>
                <a:gd name="T36" fmla="*/ 32 w 68"/>
                <a:gd name="T37" fmla="*/ 34 h 42"/>
                <a:gd name="T38" fmla="*/ 36 w 68"/>
                <a:gd name="T39" fmla="*/ 38 h 42"/>
                <a:gd name="T40" fmla="*/ 42 w 68"/>
                <a:gd name="T41" fmla="*/ 42 h 42"/>
                <a:gd name="T42" fmla="*/ 52 w 68"/>
                <a:gd name="T43" fmla="*/ 40 h 42"/>
                <a:gd name="T44" fmla="*/ 62 w 68"/>
                <a:gd name="T45" fmla="*/ 32 h 42"/>
                <a:gd name="T46" fmla="*/ 62 w 68"/>
                <a:gd name="T47" fmla="*/ 32 h 42"/>
                <a:gd name="T48" fmla="*/ 64 w 68"/>
                <a:gd name="T49" fmla="*/ 30 h 42"/>
                <a:gd name="T50" fmla="*/ 66 w 68"/>
                <a:gd name="T51" fmla="*/ 28 h 42"/>
                <a:gd name="T52" fmla="*/ 68 w 68"/>
                <a:gd name="T53" fmla="*/ 26 h 42"/>
                <a:gd name="T54" fmla="*/ 68 w 68"/>
                <a:gd name="T55" fmla="*/ 22 h 42"/>
                <a:gd name="T56" fmla="*/ 66 w 68"/>
                <a:gd name="T57" fmla="*/ 20 h 42"/>
                <a:gd name="T58" fmla="*/ 62 w 68"/>
                <a:gd name="T59" fmla="*/ 16 h 42"/>
                <a:gd name="T60" fmla="*/ 58 w 68"/>
                <a:gd name="T61" fmla="*/ 14 h 42"/>
                <a:gd name="T62" fmla="*/ 40 w 68"/>
                <a:gd name="T63" fmla="*/ 2 h 42"/>
                <a:gd name="T64" fmla="*/ 38 w 68"/>
                <a:gd name="T65" fmla="*/ 2 h 42"/>
                <a:gd name="T66" fmla="*/ 36 w 68"/>
                <a:gd name="T67" fmla="*/ 2 h 42"/>
                <a:gd name="T68" fmla="*/ 32 w 68"/>
                <a:gd name="T69" fmla="*/ 0 h 42"/>
                <a:gd name="T70" fmla="*/ 28 w 68"/>
                <a:gd name="T71" fmla="*/ 0 h 42"/>
                <a:gd name="T72" fmla="*/ 24 w 68"/>
                <a:gd name="T73" fmla="*/ 2 h 42"/>
                <a:gd name="T74" fmla="*/ 18 w 68"/>
                <a:gd name="T75" fmla="*/ 6 h 42"/>
                <a:gd name="T76" fmla="*/ 12 w 68"/>
                <a:gd name="T77" fmla="*/ 12 h 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
                <a:gd name="T118" fmla="*/ 0 h 42"/>
                <a:gd name="T119" fmla="*/ 68 w 68"/>
                <a:gd name="T120" fmla="*/ 42 h 4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 h="42">
                  <a:moveTo>
                    <a:pt x="12" y="12"/>
                  </a:moveTo>
                  <a:lnTo>
                    <a:pt x="12" y="12"/>
                  </a:lnTo>
                  <a:lnTo>
                    <a:pt x="10" y="14"/>
                  </a:lnTo>
                  <a:lnTo>
                    <a:pt x="8" y="14"/>
                  </a:lnTo>
                  <a:lnTo>
                    <a:pt x="4" y="18"/>
                  </a:lnTo>
                  <a:lnTo>
                    <a:pt x="2" y="20"/>
                  </a:lnTo>
                  <a:lnTo>
                    <a:pt x="0" y="24"/>
                  </a:lnTo>
                  <a:lnTo>
                    <a:pt x="0" y="26"/>
                  </a:lnTo>
                  <a:lnTo>
                    <a:pt x="2" y="30"/>
                  </a:lnTo>
                  <a:lnTo>
                    <a:pt x="4" y="34"/>
                  </a:lnTo>
                  <a:lnTo>
                    <a:pt x="10" y="36"/>
                  </a:lnTo>
                  <a:lnTo>
                    <a:pt x="12" y="36"/>
                  </a:lnTo>
                  <a:lnTo>
                    <a:pt x="12" y="34"/>
                  </a:lnTo>
                  <a:lnTo>
                    <a:pt x="16" y="30"/>
                  </a:lnTo>
                  <a:lnTo>
                    <a:pt x="18" y="28"/>
                  </a:lnTo>
                  <a:lnTo>
                    <a:pt x="22" y="26"/>
                  </a:lnTo>
                  <a:lnTo>
                    <a:pt x="26" y="28"/>
                  </a:lnTo>
                  <a:lnTo>
                    <a:pt x="30" y="32"/>
                  </a:lnTo>
                  <a:lnTo>
                    <a:pt x="32" y="34"/>
                  </a:lnTo>
                  <a:lnTo>
                    <a:pt x="36" y="38"/>
                  </a:lnTo>
                  <a:lnTo>
                    <a:pt x="42" y="42"/>
                  </a:lnTo>
                  <a:lnTo>
                    <a:pt x="52" y="40"/>
                  </a:lnTo>
                  <a:lnTo>
                    <a:pt x="62" y="32"/>
                  </a:lnTo>
                  <a:lnTo>
                    <a:pt x="64" y="30"/>
                  </a:lnTo>
                  <a:lnTo>
                    <a:pt x="66" y="28"/>
                  </a:lnTo>
                  <a:lnTo>
                    <a:pt x="68" y="26"/>
                  </a:lnTo>
                  <a:lnTo>
                    <a:pt x="68" y="22"/>
                  </a:lnTo>
                  <a:lnTo>
                    <a:pt x="66" y="20"/>
                  </a:lnTo>
                  <a:lnTo>
                    <a:pt x="62" y="16"/>
                  </a:lnTo>
                  <a:lnTo>
                    <a:pt x="58" y="14"/>
                  </a:lnTo>
                  <a:lnTo>
                    <a:pt x="40" y="2"/>
                  </a:lnTo>
                  <a:lnTo>
                    <a:pt x="38" y="2"/>
                  </a:lnTo>
                  <a:lnTo>
                    <a:pt x="36" y="2"/>
                  </a:lnTo>
                  <a:lnTo>
                    <a:pt x="32" y="0"/>
                  </a:lnTo>
                  <a:lnTo>
                    <a:pt x="28" y="0"/>
                  </a:lnTo>
                  <a:lnTo>
                    <a:pt x="24" y="2"/>
                  </a:lnTo>
                  <a:lnTo>
                    <a:pt x="18" y="6"/>
                  </a:lnTo>
                  <a:lnTo>
                    <a:pt x="12" y="1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5" name="Freeform 356">
              <a:extLst>
                <a:ext uri="{FF2B5EF4-FFF2-40B4-BE49-F238E27FC236}">
                  <a16:creationId xmlns:a16="http://schemas.microsoft.com/office/drawing/2014/main" xmlns="" id="{9155CD52-0E14-4279-8165-901BC6F13BF0}"/>
                </a:ext>
              </a:extLst>
            </p:cNvPr>
            <p:cNvSpPr>
              <a:spLocks/>
            </p:cNvSpPr>
            <p:nvPr/>
          </p:nvSpPr>
          <p:spPr bwMode="gray">
            <a:xfrm>
              <a:off x="4095" y="1470"/>
              <a:ext cx="58" cy="34"/>
            </a:xfrm>
            <a:custGeom>
              <a:avLst/>
              <a:gdLst>
                <a:gd name="T0" fmla="*/ 12 w 58"/>
                <a:gd name="T1" fmla="*/ 0 h 34"/>
                <a:gd name="T2" fmla="*/ 10 w 58"/>
                <a:gd name="T3" fmla="*/ 2 h 34"/>
                <a:gd name="T4" fmla="*/ 4 w 58"/>
                <a:gd name="T5" fmla="*/ 8 h 34"/>
                <a:gd name="T6" fmla="*/ 0 w 58"/>
                <a:gd name="T7" fmla="*/ 16 h 34"/>
                <a:gd name="T8" fmla="*/ 0 w 58"/>
                <a:gd name="T9" fmla="*/ 26 h 34"/>
                <a:gd name="T10" fmla="*/ 6 w 58"/>
                <a:gd name="T11" fmla="*/ 34 h 34"/>
                <a:gd name="T12" fmla="*/ 8 w 58"/>
                <a:gd name="T13" fmla="*/ 34 h 34"/>
                <a:gd name="T14" fmla="*/ 12 w 58"/>
                <a:gd name="T15" fmla="*/ 34 h 34"/>
                <a:gd name="T16" fmla="*/ 18 w 58"/>
                <a:gd name="T17" fmla="*/ 34 h 34"/>
                <a:gd name="T18" fmla="*/ 24 w 58"/>
                <a:gd name="T19" fmla="*/ 34 h 34"/>
                <a:gd name="T20" fmla="*/ 32 w 58"/>
                <a:gd name="T21" fmla="*/ 32 h 34"/>
                <a:gd name="T22" fmla="*/ 34 w 58"/>
                <a:gd name="T23" fmla="*/ 30 h 34"/>
                <a:gd name="T24" fmla="*/ 38 w 58"/>
                <a:gd name="T25" fmla="*/ 28 h 34"/>
                <a:gd name="T26" fmla="*/ 42 w 58"/>
                <a:gd name="T27" fmla="*/ 24 h 34"/>
                <a:gd name="T28" fmla="*/ 46 w 58"/>
                <a:gd name="T29" fmla="*/ 20 h 34"/>
                <a:gd name="T30" fmla="*/ 48 w 58"/>
                <a:gd name="T31" fmla="*/ 18 h 34"/>
                <a:gd name="T32" fmla="*/ 52 w 58"/>
                <a:gd name="T33" fmla="*/ 18 h 34"/>
                <a:gd name="T34" fmla="*/ 54 w 58"/>
                <a:gd name="T35" fmla="*/ 18 h 34"/>
                <a:gd name="T36" fmla="*/ 56 w 58"/>
                <a:gd name="T37" fmla="*/ 16 h 34"/>
                <a:gd name="T38" fmla="*/ 58 w 58"/>
                <a:gd name="T39" fmla="*/ 14 h 34"/>
                <a:gd name="T40" fmla="*/ 58 w 58"/>
                <a:gd name="T41" fmla="*/ 12 h 34"/>
                <a:gd name="T42" fmla="*/ 56 w 58"/>
                <a:gd name="T43" fmla="*/ 8 h 34"/>
                <a:gd name="T44" fmla="*/ 54 w 58"/>
                <a:gd name="T45" fmla="*/ 6 h 34"/>
                <a:gd name="T46" fmla="*/ 48 w 58"/>
                <a:gd name="T47" fmla="*/ 4 h 34"/>
                <a:gd name="T48" fmla="*/ 32 w 58"/>
                <a:gd name="T49" fmla="*/ 2 h 34"/>
                <a:gd name="T50" fmla="*/ 18 w 58"/>
                <a:gd name="T51" fmla="*/ 0 h 34"/>
                <a:gd name="T52" fmla="*/ 12 w 58"/>
                <a:gd name="T53" fmla="*/ 0 h 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8"/>
                <a:gd name="T82" fmla="*/ 0 h 34"/>
                <a:gd name="T83" fmla="*/ 58 w 58"/>
                <a:gd name="T84" fmla="*/ 34 h 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8" h="34">
                  <a:moveTo>
                    <a:pt x="12" y="0"/>
                  </a:moveTo>
                  <a:lnTo>
                    <a:pt x="10" y="2"/>
                  </a:lnTo>
                  <a:lnTo>
                    <a:pt x="4" y="8"/>
                  </a:lnTo>
                  <a:lnTo>
                    <a:pt x="0" y="16"/>
                  </a:lnTo>
                  <a:lnTo>
                    <a:pt x="0" y="26"/>
                  </a:lnTo>
                  <a:lnTo>
                    <a:pt x="6" y="34"/>
                  </a:lnTo>
                  <a:lnTo>
                    <a:pt x="8" y="34"/>
                  </a:lnTo>
                  <a:lnTo>
                    <a:pt x="12" y="34"/>
                  </a:lnTo>
                  <a:lnTo>
                    <a:pt x="18" y="34"/>
                  </a:lnTo>
                  <a:lnTo>
                    <a:pt x="24" y="34"/>
                  </a:lnTo>
                  <a:lnTo>
                    <a:pt x="32" y="32"/>
                  </a:lnTo>
                  <a:lnTo>
                    <a:pt x="34" y="30"/>
                  </a:lnTo>
                  <a:lnTo>
                    <a:pt x="38" y="28"/>
                  </a:lnTo>
                  <a:lnTo>
                    <a:pt x="42" y="24"/>
                  </a:lnTo>
                  <a:lnTo>
                    <a:pt x="46" y="20"/>
                  </a:lnTo>
                  <a:lnTo>
                    <a:pt x="48" y="18"/>
                  </a:lnTo>
                  <a:lnTo>
                    <a:pt x="52" y="18"/>
                  </a:lnTo>
                  <a:lnTo>
                    <a:pt x="54" y="18"/>
                  </a:lnTo>
                  <a:lnTo>
                    <a:pt x="56" y="16"/>
                  </a:lnTo>
                  <a:lnTo>
                    <a:pt x="58" y="14"/>
                  </a:lnTo>
                  <a:lnTo>
                    <a:pt x="58" y="12"/>
                  </a:lnTo>
                  <a:lnTo>
                    <a:pt x="56" y="8"/>
                  </a:lnTo>
                  <a:lnTo>
                    <a:pt x="54" y="6"/>
                  </a:lnTo>
                  <a:lnTo>
                    <a:pt x="48" y="4"/>
                  </a:lnTo>
                  <a:lnTo>
                    <a:pt x="32" y="2"/>
                  </a:lnTo>
                  <a:lnTo>
                    <a:pt x="18" y="0"/>
                  </a:lnTo>
                  <a:lnTo>
                    <a:pt x="12"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6" name="Freeform 357">
              <a:extLst>
                <a:ext uri="{FF2B5EF4-FFF2-40B4-BE49-F238E27FC236}">
                  <a16:creationId xmlns:a16="http://schemas.microsoft.com/office/drawing/2014/main" xmlns="" id="{27D37F4E-7459-4B98-A699-5847B388FA0B}"/>
                </a:ext>
              </a:extLst>
            </p:cNvPr>
            <p:cNvSpPr>
              <a:spLocks/>
            </p:cNvSpPr>
            <p:nvPr/>
          </p:nvSpPr>
          <p:spPr bwMode="gray">
            <a:xfrm>
              <a:off x="4021" y="1576"/>
              <a:ext cx="20" cy="28"/>
            </a:xfrm>
            <a:custGeom>
              <a:avLst/>
              <a:gdLst>
                <a:gd name="T0" fmla="*/ 16 w 20"/>
                <a:gd name="T1" fmla="*/ 0 h 28"/>
                <a:gd name="T2" fmla="*/ 14 w 20"/>
                <a:gd name="T3" fmla="*/ 0 h 28"/>
                <a:gd name="T4" fmla="*/ 12 w 20"/>
                <a:gd name="T5" fmla="*/ 2 h 28"/>
                <a:gd name="T6" fmla="*/ 10 w 20"/>
                <a:gd name="T7" fmla="*/ 6 h 28"/>
                <a:gd name="T8" fmla="*/ 6 w 20"/>
                <a:gd name="T9" fmla="*/ 10 h 28"/>
                <a:gd name="T10" fmla="*/ 2 w 20"/>
                <a:gd name="T11" fmla="*/ 14 h 28"/>
                <a:gd name="T12" fmla="*/ 0 w 20"/>
                <a:gd name="T13" fmla="*/ 18 h 28"/>
                <a:gd name="T14" fmla="*/ 0 w 20"/>
                <a:gd name="T15" fmla="*/ 24 h 28"/>
                <a:gd name="T16" fmla="*/ 2 w 20"/>
                <a:gd name="T17" fmla="*/ 28 h 28"/>
                <a:gd name="T18" fmla="*/ 4 w 20"/>
                <a:gd name="T19" fmla="*/ 28 h 28"/>
                <a:gd name="T20" fmla="*/ 6 w 20"/>
                <a:gd name="T21" fmla="*/ 28 h 28"/>
                <a:gd name="T22" fmla="*/ 8 w 20"/>
                <a:gd name="T23" fmla="*/ 28 h 28"/>
                <a:gd name="T24" fmla="*/ 10 w 20"/>
                <a:gd name="T25" fmla="*/ 28 h 28"/>
                <a:gd name="T26" fmla="*/ 14 w 20"/>
                <a:gd name="T27" fmla="*/ 26 h 28"/>
                <a:gd name="T28" fmla="*/ 16 w 20"/>
                <a:gd name="T29" fmla="*/ 22 h 28"/>
                <a:gd name="T30" fmla="*/ 18 w 20"/>
                <a:gd name="T31" fmla="*/ 16 h 28"/>
                <a:gd name="T32" fmla="*/ 20 w 20"/>
                <a:gd name="T33" fmla="*/ 14 h 28"/>
                <a:gd name="T34" fmla="*/ 20 w 20"/>
                <a:gd name="T35" fmla="*/ 12 h 28"/>
                <a:gd name="T36" fmla="*/ 20 w 20"/>
                <a:gd name="T37" fmla="*/ 8 h 28"/>
                <a:gd name="T38" fmla="*/ 20 w 20"/>
                <a:gd name="T39" fmla="*/ 6 h 28"/>
                <a:gd name="T40" fmla="*/ 20 w 20"/>
                <a:gd name="T41" fmla="*/ 2 h 28"/>
                <a:gd name="T42" fmla="*/ 18 w 20"/>
                <a:gd name="T43" fmla="*/ 0 h 28"/>
                <a:gd name="T44" fmla="*/ 16 w 20"/>
                <a:gd name="T45" fmla="*/ 0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
                <a:gd name="T70" fmla="*/ 0 h 28"/>
                <a:gd name="T71" fmla="*/ 20 w 20"/>
                <a:gd name="T72" fmla="*/ 28 h 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 h="28">
                  <a:moveTo>
                    <a:pt x="16" y="0"/>
                  </a:moveTo>
                  <a:lnTo>
                    <a:pt x="14" y="0"/>
                  </a:lnTo>
                  <a:lnTo>
                    <a:pt x="12" y="2"/>
                  </a:lnTo>
                  <a:lnTo>
                    <a:pt x="10" y="6"/>
                  </a:lnTo>
                  <a:lnTo>
                    <a:pt x="6" y="10"/>
                  </a:lnTo>
                  <a:lnTo>
                    <a:pt x="2" y="14"/>
                  </a:lnTo>
                  <a:lnTo>
                    <a:pt x="0" y="18"/>
                  </a:lnTo>
                  <a:lnTo>
                    <a:pt x="0" y="24"/>
                  </a:lnTo>
                  <a:lnTo>
                    <a:pt x="2" y="28"/>
                  </a:lnTo>
                  <a:lnTo>
                    <a:pt x="4" y="28"/>
                  </a:lnTo>
                  <a:lnTo>
                    <a:pt x="6" y="28"/>
                  </a:lnTo>
                  <a:lnTo>
                    <a:pt x="8" y="28"/>
                  </a:lnTo>
                  <a:lnTo>
                    <a:pt x="10" y="28"/>
                  </a:lnTo>
                  <a:lnTo>
                    <a:pt x="14" y="26"/>
                  </a:lnTo>
                  <a:lnTo>
                    <a:pt x="16" y="22"/>
                  </a:lnTo>
                  <a:lnTo>
                    <a:pt x="18" y="16"/>
                  </a:lnTo>
                  <a:lnTo>
                    <a:pt x="20" y="14"/>
                  </a:lnTo>
                  <a:lnTo>
                    <a:pt x="20" y="12"/>
                  </a:lnTo>
                  <a:lnTo>
                    <a:pt x="20" y="8"/>
                  </a:lnTo>
                  <a:lnTo>
                    <a:pt x="20" y="6"/>
                  </a:lnTo>
                  <a:lnTo>
                    <a:pt x="20" y="2"/>
                  </a:lnTo>
                  <a:lnTo>
                    <a:pt x="18" y="0"/>
                  </a:lnTo>
                  <a:lnTo>
                    <a:pt x="1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7" name="Freeform 358">
              <a:extLst>
                <a:ext uri="{FF2B5EF4-FFF2-40B4-BE49-F238E27FC236}">
                  <a16:creationId xmlns:a16="http://schemas.microsoft.com/office/drawing/2014/main" xmlns="" id="{CE28BE15-5B3A-407D-B5B6-44AA628EED8F}"/>
                </a:ext>
              </a:extLst>
            </p:cNvPr>
            <p:cNvSpPr>
              <a:spLocks/>
            </p:cNvSpPr>
            <p:nvPr/>
          </p:nvSpPr>
          <p:spPr bwMode="gray">
            <a:xfrm>
              <a:off x="4019" y="1596"/>
              <a:ext cx="114" cy="90"/>
            </a:xfrm>
            <a:custGeom>
              <a:avLst/>
              <a:gdLst>
                <a:gd name="T0" fmla="*/ 28 w 114"/>
                <a:gd name="T1" fmla="*/ 20 h 90"/>
                <a:gd name="T2" fmla="*/ 20 w 114"/>
                <a:gd name="T3" fmla="*/ 18 h 90"/>
                <a:gd name="T4" fmla="*/ 12 w 114"/>
                <a:gd name="T5" fmla="*/ 22 h 90"/>
                <a:gd name="T6" fmla="*/ 10 w 114"/>
                <a:gd name="T7" fmla="*/ 34 h 90"/>
                <a:gd name="T8" fmla="*/ 8 w 114"/>
                <a:gd name="T9" fmla="*/ 36 h 90"/>
                <a:gd name="T10" fmla="*/ 8 w 114"/>
                <a:gd name="T11" fmla="*/ 46 h 90"/>
                <a:gd name="T12" fmla="*/ 2 w 114"/>
                <a:gd name="T13" fmla="*/ 52 h 90"/>
                <a:gd name="T14" fmla="*/ 0 w 114"/>
                <a:gd name="T15" fmla="*/ 60 h 90"/>
                <a:gd name="T16" fmla="*/ 8 w 114"/>
                <a:gd name="T17" fmla="*/ 68 h 90"/>
                <a:gd name="T18" fmla="*/ 16 w 114"/>
                <a:gd name="T19" fmla="*/ 72 h 90"/>
                <a:gd name="T20" fmla="*/ 24 w 114"/>
                <a:gd name="T21" fmla="*/ 72 h 90"/>
                <a:gd name="T22" fmla="*/ 30 w 114"/>
                <a:gd name="T23" fmla="*/ 64 h 90"/>
                <a:gd name="T24" fmla="*/ 32 w 114"/>
                <a:gd name="T25" fmla="*/ 62 h 90"/>
                <a:gd name="T26" fmla="*/ 34 w 114"/>
                <a:gd name="T27" fmla="*/ 66 h 90"/>
                <a:gd name="T28" fmla="*/ 44 w 114"/>
                <a:gd name="T29" fmla="*/ 68 h 90"/>
                <a:gd name="T30" fmla="*/ 50 w 114"/>
                <a:gd name="T31" fmla="*/ 66 h 90"/>
                <a:gd name="T32" fmla="*/ 58 w 114"/>
                <a:gd name="T33" fmla="*/ 64 h 90"/>
                <a:gd name="T34" fmla="*/ 58 w 114"/>
                <a:gd name="T35" fmla="*/ 68 h 90"/>
                <a:gd name="T36" fmla="*/ 52 w 114"/>
                <a:gd name="T37" fmla="*/ 74 h 90"/>
                <a:gd name="T38" fmla="*/ 34 w 114"/>
                <a:gd name="T39" fmla="*/ 82 h 90"/>
                <a:gd name="T40" fmla="*/ 26 w 114"/>
                <a:gd name="T41" fmla="*/ 88 h 90"/>
                <a:gd name="T42" fmla="*/ 38 w 114"/>
                <a:gd name="T43" fmla="*/ 90 h 90"/>
                <a:gd name="T44" fmla="*/ 74 w 114"/>
                <a:gd name="T45" fmla="*/ 76 h 90"/>
                <a:gd name="T46" fmla="*/ 76 w 114"/>
                <a:gd name="T47" fmla="*/ 72 h 90"/>
                <a:gd name="T48" fmla="*/ 82 w 114"/>
                <a:gd name="T49" fmla="*/ 72 h 90"/>
                <a:gd name="T50" fmla="*/ 86 w 114"/>
                <a:gd name="T51" fmla="*/ 74 h 90"/>
                <a:gd name="T52" fmla="*/ 92 w 114"/>
                <a:gd name="T53" fmla="*/ 72 h 90"/>
                <a:gd name="T54" fmla="*/ 100 w 114"/>
                <a:gd name="T55" fmla="*/ 72 h 90"/>
                <a:gd name="T56" fmla="*/ 110 w 114"/>
                <a:gd name="T57" fmla="*/ 64 h 90"/>
                <a:gd name="T58" fmla="*/ 114 w 114"/>
                <a:gd name="T59" fmla="*/ 38 h 90"/>
                <a:gd name="T60" fmla="*/ 106 w 114"/>
                <a:gd name="T61" fmla="*/ 34 h 90"/>
                <a:gd name="T62" fmla="*/ 98 w 114"/>
                <a:gd name="T63" fmla="*/ 38 h 90"/>
                <a:gd name="T64" fmla="*/ 90 w 114"/>
                <a:gd name="T65" fmla="*/ 32 h 90"/>
                <a:gd name="T66" fmla="*/ 86 w 114"/>
                <a:gd name="T67" fmla="*/ 24 h 90"/>
                <a:gd name="T68" fmla="*/ 82 w 114"/>
                <a:gd name="T69" fmla="*/ 10 h 90"/>
                <a:gd name="T70" fmla="*/ 82 w 114"/>
                <a:gd name="T71" fmla="*/ 0 h 90"/>
                <a:gd name="T72" fmla="*/ 76 w 114"/>
                <a:gd name="T73" fmla="*/ 2 h 90"/>
                <a:gd name="T74" fmla="*/ 66 w 114"/>
                <a:gd name="T75" fmla="*/ 10 h 90"/>
                <a:gd name="T76" fmla="*/ 64 w 114"/>
                <a:gd name="T77" fmla="*/ 22 h 90"/>
                <a:gd name="T78" fmla="*/ 66 w 114"/>
                <a:gd name="T79" fmla="*/ 28 h 90"/>
                <a:gd name="T80" fmla="*/ 68 w 114"/>
                <a:gd name="T81" fmla="*/ 32 h 90"/>
                <a:gd name="T82" fmla="*/ 62 w 114"/>
                <a:gd name="T83" fmla="*/ 42 h 90"/>
                <a:gd name="T84" fmla="*/ 56 w 114"/>
                <a:gd name="T85" fmla="*/ 48 h 90"/>
                <a:gd name="T86" fmla="*/ 54 w 114"/>
                <a:gd name="T87" fmla="*/ 40 h 90"/>
                <a:gd name="T88" fmla="*/ 52 w 114"/>
                <a:gd name="T89" fmla="*/ 30 h 90"/>
                <a:gd name="T90" fmla="*/ 44 w 114"/>
                <a:gd name="T91" fmla="*/ 24 h 90"/>
                <a:gd name="T92" fmla="*/ 36 w 114"/>
                <a:gd name="T93" fmla="*/ 28 h 90"/>
                <a:gd name="T94" fmla="*/ 30 w 114"/>
                <a:gd name="T95" fmla="*/ 20 h 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4"/>
                <a:gd name="T145" fmla="*/ 0 h 90"/>
                <a:gd name="T146" fmla="*/ 114 w 114"/>
                <a:gd name="T147" fmla="*/ 90 h 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4" h="90">
                  <a:moveTo>
                    <a:pt x="30" y="20"/>
                  </a:moveTo>
                  <a:lnTo>
                    <a:pt x="30" y="20"/>
                  </a:lnTo>
                  <a:lnTo>
                    <a:pt x="28" y="20"/>
                  </a:lnTo>
                  <a:lnTo>
                    <a:pt x="26" y="18"/>
                  </a:lnTo>
                  <a:lnTo>
                    <a:pt x="22" y="18"/>
                  </a:lnTo>
                  <a:lnTo>
                    <a:pt x="20" y="18"/>
                  </a:lnTo>
                  <a:lnTo>
                    <a:pt x="16" y="18"/>
                  </a:lnTo>
                  <a:lnTo>
                    <a:pt x="14" y="20"/>
                  </a:lnTo>
                  <a:lnTo>
                    <a:pt x="12" y="22"/>
                  </a:lnTo>
                  <a:lnTo>
                    <a:pt x="10" y="28"/>
                  </a:lnTo>
                  <a:lnTo>
                    <a:pt x="10" y="34"/>
                  </a:lnTo>
                  <a:lnTo>
                    <a:pt x="8" y="34"/>
                  </a:lnTo>
                  <a:lnTo>
                    <a:pt x="8" y="36"/>
                  </a:lnTo>
                  <a:lnTo>
                    <a:pt x="8" y="38"/>
                  </a:lnTo>
                  <a:lnTo>
                    <a:pt x="8" y="46"/>
                  </a:lnTo>
                  <a:lnTo>
                    <a:pt x="6" y="48"/>
                  </a:lnTo>
                  <a:lnTo>
                    <a:pt x="4" y="50"/>
                  </a:lnTo>
                  <a:lnTo>
                    <a:pt x="2" y="52"/>
                  </a:lnTo>
                  <a:lnTo>
                    <a:pt x="0" y="54"/>
                  </a:lnTo>
                  <a:lnTo>
                    <a:pt x="0" y="56"/>
                  </a:lnTo>
                  <a:lnTo>
                    <a:pt x="0" y="60"/>
                  </a:lnTo>
                  <a:lnTo>
                    <a:pt x="4" y="62"/>
                  </a:lnTo>
                  <a:lnTo>
                    <a:pt x="8" y="66"/>
                  </a:lnTo>
                  <a:lnTo>
                    <a:pt x="8" y="68"/>
                  </a:lnTo>
                  <a:lnTo>
                    <a:pt x="10" y="70"/>
                  </a:lnTo>
                  <a:lnTo>
                    <a:pt x="12" y="72"/>
                  </a:lnTo>
                  <a:lnTo>
                    <a:pt x="16" y="72"/>
                  </a:lnTo>
                  <a:lnTo>
                    <a:pt x="22" y="72"/>
                  </a:lnTo>
                  <a:lnTo>
                    <a:pt x="24" y="72"/>
                  </a:lnTo>
                  <a:lnTo>
                    <a:pt x="26" y="70"/>
                  </a:lnTo>
                  <a:lnTo>
                    <a:pt x="30" y="68"/>
                  </a:lnTo>
                  <a:lnTo>
                    <a:pt x="30" y="64"/>
                  </a:lnTo>
                  <a:lnTo>
                    <a:pt x="32" y="60"/>
                  </a:lnTo>
                  <a:lnTo>
                    <a:pt x="32" y="62"/>
                  </a:lnTo>
                  <a:lnTo>
                    <a:pt x="32" y="64"/>
                  </a:lnTo>
                  <a:lnTo>
                    <a:pt x="34" y="66"/>
                  </a:lnTo>
                  <a:lnTo>
                    <a:pt x="36" y="68"/>
                  </a:lnTo>
                  <a:lnTo>
                    <a:pt x="40" y="68"/>
                  </a:lnTo>
                  <a:lnTo>
                    <a:pt x="44" y="68"/>
                  </a:lnTo>
                  <a:lnTo>
                    <a:pt x="46" y="68"/>
                  </a:lnTo>
                  <a:lnTo>
                    <a:pt x="48" y="66"/>
                  </a:lnTo>
                  <a:lnTo>
                    <a:pt x="50" y="66"/>
                  </a:lnTo>
                  <a:lnTo>
                    <a:pt x="52" y="64"/>
                  </a:lnTo>
                  <a:lnTo>
                    <a:pt x="54" y="64"/>
                  </a:lnTo>
                  <a:lnTo>
                    <a:pt x="58" y="64"/>
                  </a:lnTo>
                  <a:lnTo>
                    <a:pt x="60" y="66"/>
                  </a:lnTo>
                  <a:lnTo>
                    <a:pt x="58" y="68"/>
                  </a:lnTo>
                  <a:lnTo>
                    <a:pt x="56" y="72"/>
                  </a:lnTo>
                  <a:lnTo>
                    <a:pt x="54" y="72"/>
                  </a:lnTo>
                  <a:lnTo>
                    <a:pt x="52" y="74"/>
                  </a:lnTo>
                  <a:lnTo>
                    <a:pt x="46" y="76"/>
                  </a:lnTo>
                  <a:lnTo>
                    <a:pt x="40" y="78"/>
                  </a:lnTo>
                  <a:lnTo>
                    <a:pt x="34" y="82"/>
                  </a:lnTo>
                  <a:lnTo>
                    <a:pt x="30" y="84"/>
                  </a:lnTo>
                  <a:lnTo>
                    <a:pt x="26" y="86"/>
                  </a:lnTo>
                  <a:lnTo>
                    <a:pt x="26" y="88"/>
                  </a:lnTo>
                  <a:lnTo>
                    <a:pt x="28" y="88"/>
                  </a:lnTo>
                  <a:lnTo>
                    <a:pt x="32" y="88"/>
                  </a:lnTo>
                  <a:lnTo>
                    <a:pt x="38" y="90"/>
                  </a:lnTo>
                  <a:lnTo>
                    <a:pt x="52" y="88"/>
                  </a:lnTo>
                  <a:lnTo>
                    <a:pt x="64" y="80"/>
                  </a:lnTo>
                  <a:lnTo>
                    <a:pt x="74" y="76"/>
                  </a:lnTo>
                  <a:lnTo>
                    <a:pt x="74" y="74"/>
                  </a:lnTo>
                  <a:lnTo>
                    <a:pt x="76" y="72"/>
                  </a:lnTo>
                  <a:lnTo>
                    <a:pt x="78" y="70"/>
                  </a:lnTo>
                  <a:lnTo>
                    <a:pt x="80" y="70"/>
                  </a:lnTo>
                  <a:lnTo>
                    <a:pt x="82" y="72"/>
                  </a:lnTo>
                  <a:lnTo>
                    <a:pt x="84" y="74"/>
                  </a:lnTo>
                  <a:lnTo>
                    <a:pt x="86" y="74"/>
                  </a:lnTo>
                  <a:lnTo>
                    <a:pt x="90" y="74"/>
                  </a:lnTo>
                  <a:lnTo>
                    <a:pt x="92" y="70"/>
                  </a:lnTo>
                  <a:lnTo>
                    <a:pt x="92" y="72"/>
                  </a:lnTo>
                  <a:lnTo>
                    <a:pt x="94" y="72"/>
                  </a:lnTo>
                  <a:lnTo>
                    <a:pt x="98" y="72"/>
                  </a:lnTo>
                  <a:lnTo>
                    <a:pt x="100" y="72"/>
                  </a:lnTo>
                  <a:lnTo>
                    <a:pt x="104" y="72"/>
                  </a:lnTo>
                  <a:lnTo>
                    <a:pt x="108" y="68"/>
                  </a:lnTo>
                  <a:lnTo>
                    <a:pt x="110" y="64"/>
                  </a:lnTo>
                  <a:lnTo>
                    <a:pt x="112" y="56"/>
                  </a:lnTo>
                  <a:lnTo>
                    <a:pt x="114" y="46"/>
                  </a:lnTo>
                  <a:lnTo>
                    <a:pt x="114" y="38"/>
                  </a:lnTo>
                  <a:lnTo>
                    <a:pt x="108" y="34"/>
                  </a:lnTo>
                  <a:lnTo>
                    <a:pt x="106" y="34"/>
                  </a:lnTo>
                  <a:lnTo>
                    <a:pt x="104" y="36"/>
                  </a:lnTo>
                  <a:lnTo>
                    <a:pt x="100" y="38"/>
                  </a:lnTo>
                  <a:lnTo>
                    <a:pt x="98" y="38"/>
                  </a:lnTo>
                  <a:lnTo>
                    <a:pt x="94" y="38"/>
                  </a:lnTo>
                  <a:lnTo>
                    <a:pt x="92" y="36"/>
                  </a:lnTo>
                  <a:lnTo>
                    <a:pt x="90" y="32"/>
                  </a:lnTo>
                  <a:lnTo>
                    <a:pt x="90" y="30"/>
                  </a:lnTo>
                  <a:lnTo>
                    <a:pt x="88" y="28"/>
                  </a:lnTo>
                  <a:lnTo>
                    <a:pt x="86" y="24"/>
                  </a:lnTo>
                  <a:lnTo>
                    <a:pt x="84" y="16"/>
                  </a:lnTo>
                  <a:lnTo>
                    <a:pt x="84" y="14"/>
                  </a:lnTo>
                  <a:lnTo>
                    <a:pt x="82" y="10"/>
                  </a:lnTo>
                  <a:lnTo>
                    <a:pt x="82" y="4"/>
                  </a:lnTo>
                  <a:lnTo>
                    <a:pt x="82" y="2"/>
                  </a:lnTo>
                  <a:lnTo>
                    <a:pt x="82" y="0"/>
                  </a:lnTo>
                  <a:lnTo>
                    <a:pt x="80" y="0"/>
                  </a:lnTo>
                  <a:lnTo>
                    <a:pt x="76" y="2"/>
                  </a:lnTo>
                  <a:lnTo>
                    <a:pt x="72" y="4"/>
                  </a:lnTo>
                  <a:lnTo>
                    <a:pt x="68" y="6"/>
                  </a:lnTo>
                  <a:lnTo>
                    <a:pt x="66" y="10"/>
                  </a:lnTo>
                  <a:lnTo>
                    <a:pt x="64" y="14"/>
                  </a:lnTo>
                  <a:lnTo>
                    <a:pt x="66" y="20"/>
                  </a:lnTo>
                  <a:lnTo>
                    <a:pt x="64" y="22"/>
                  </a:lnTo>
                  <a:lnTo>
                    <a:pt x="64" y="24"/>
                  </a:lnTo>
                  <a:lnTo>
                    <a:pt x="66" y="28"/>
                  </a:lnTo>
                  <a:lnTo>
                    <a:pt x="70" y="30"/>
                  </a:lnTo>
                  <a:lnTo>
                    <a:pt x="68" y="32"/>
                  </a:lnTo>
                  <a:lnTo>
                    <a:pt x="66" y="36"/>
                  </a:lnTo>
                  <a:lnTo>
                    <a:pt x="64" y="38"/>
                  </a:lnTo>
                  <a:lnTo>
                    <a:pt x="62" y="42"/>
                  </a:lnTo>
                  <a:lnTo>
                    <a:pt x="60" y="46"/>
                  </a:lnTo>
                  <a:lnTo>
                    <a:pt x="58" y="48"/>
                  </a:lnTo>
                  <a:lnTo>
                    <a:pt x="56" y="48"/>
                  </a:lnTo>
                  <a:lnTo>
                    <a:pt x="56" y="46"/>
                  </a:lnTo>
                  <a:lnTo>
                    <a:pt x="54" y="44"/>
                  </a:lnTo>
                  <a:lnTo>
                    <a:pt x="54" y="40"/>
                  </a:lnTo>
                  <a:lnTo>
                    <a:pt x="54" y="38"/>
                  </a:lnTo>
                  <a:lnTo>
                    <a:pt x="54" y="34"/>
                  </a:lnTo>
                  <a:lnTo>
                    <a:pt x="52" y="30"/>
                  </a:lnTo>
                  <a:lnTo>
                    <a:pt x="50" y="26"/>
                  </a:lnTo>
                  <a:lnTo>
                    <a:pt x="46" y="24"/>
                  </a:lnTo>
                  <a:lnTo>
                    <a:pt x="44" y="24"/>
                  </a:lnTo>
                  <a:lnTo>
                    <a:pt x="40" y="26"/>
                  </a:lnTo>
                  <a:lnTo>
                    <a:pt x="38" y="26"/>
                  </a:lnTo>
                  <a:lnTo>
                    <a:pt x="36" y="28"/>
                  </a:lnTo>
                  <a:lnTo>
                    <a:pt x="34" y="28"/>
                  </a:lnTo>
                  <a:lnTo>
                    <a:pt x="32" y="26"/>
                  </a:lnTo>
                  <a:lnTo>
                    <a:pt x="30" y="2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8" name="Freeform 359">
              <a:extLst>
                <a:ext uri="{FF2B5EF4-FFF2-40B4-BE49-F238E27FC236}">
                  <a16:creationId xmlns:a16="http://schemas.microsoft.com/office/drawing/2014/main" xmlns="" id="{6FE66264-AACA-4DFD-9064-F9009D57538F}"/>
                </a:ext>
              </a:extLst>
            </p:cNvPr>
            <p:cNvSpPr>
              <a:spLocks/>
            </p:cNvSpPr>
            <p:nvPr/>
          </p:nvSpPr>
          <p:spPr bwMode="gray">
            <a:xfrm>
              <a:off x="4199" y="1466"/>
              <a:ext cx="20" cy="48"/>
            </a:xfrm>
            <a:custGeom>
              <a:avLst/>
              <a:gdLst>
                <a:gd name="T0" fmla="*/ 10 w 20"/>
                <a:gd name="T1" fmla="*/ 8 h 48"/>
                <a:gd name="T2" fmla="*/ 10 w 20"/>
                <a:gd name="T3" fmla="*/ 8 h 48"/>
                <a:gd name="T4" fmla="*/ 8 w 20"/>
                <a:gd name="T5" fmla="*/ 6 h 48"/>
                <a:gd name="T6" fmla="*/ 8 w 20"/>
                <a:gd name="T7" fmla="*/ 4 h 48"/>
                <a:gd name="T8" fmla="*/ 6 w 20"/>
                <a:gd name="T9" fmla="*/ 2 h 48"/>
                <a:gd name="T10" fmla="*/ 6 w 20"/>
                <a:gd name="T11" fmla="*/ 0 h 48"/>
                <a:gd name="T12" fmla="*/ 4 w 20"/>
                <a:gd name="T13" fmla="*/ 0 h 48"/>
                <a:gd name="T14" fmla="*/ 4 w 20"/>
                <a:gd name="T15" fmla="*/ 0 h 48"/>
                <a:gd name="T16" fmla="*/ 2 w 20"/>
                <a:gd name="T17" fmla="*/ 2 h 48"/>
                <a:gd name="T18" fmla="*/ 2 w 20"/>
                <a:gd name="T19" fmla="*/ 6 h 48"/>
                <a:gd name="T20" fmla="*/ 2 w 20"/>
                <a:gd name="T21" fmla="*/ 12 h 48"/>
                <a:gd name="T22" fmla="*/ 0 w 20"/>
                <a:gd name="T23" fmla="*/ 22 h 48"/>
                <a:gd name="T24" fmla="*/ 0 w 20"/>
                <a:gd name="T25" fmla="*/ 22 h 48"/>
                <a:gd name="T26" fmla="*/ 2 w 20"/>
                <a:gd name="T27" fmla="*/ 26 h 48"/>
                <a:gd name="T28" fmla="*/ 2 w 20"/>
                <a:gd name="T29" fmla="*/ 28 h 48"/>
                <a:gd name="T30" fmla="*/ 2 w 20"/>
                <a:gd name="T31" fmla="*/ 34 h 48"/>
                <a:gd name="T32" fmla="*/ 4 w 20"/>
                <a:gd name="T33" fmla="*/ 38 h 48"/>
                <a:gd name="T34" fmla="*/ 8 w 20"/>
                <a:gd name="T35" fmla="*/ 42 h 48"/>
                <a:gd name="T36" fmla="*/ 12 w 20"/>
                <a:gd name="T37" fmla="*/ 46 h 48"/>
                <a:gd name="T38" fmla="*/ 18 w 20"/>
                <a:gd name="T39" fmla="*/ 48 h 48"/>
                <a:gd name="T40" fmla="*/ 18 w 20"/>
                <a:gd name="T41" fmla="*/ 48 h 48"/>
                <a:gd name="T42" fmla="*/ 18 w 20"/>
                <a:gd name="T43" fmla="*/ 46 h 48"/>
                <a:gd name="T44" fmla="*/ 20 w 20"/>
                <a:gd name="T45" fmla="*/ 46 h 48"/>
                <a:gd name="T46" fmla="*/ 20 w 20"/>
                <a:gd name="T47" fmla="*/ 44 h 48"/>
                <a:gd name="T48" fmla="*/ 20 w 20"/>
                <a:gd name="T49" fmla="*/ 42 h 48"/>
                <a:gd name="T50" fmla="*/ 20 w 20"/>
                <a:gd name="T51" fmla="*/ 38 h 48"/>
                <a:gd name="T52" fmla="*/ 18 w 20"/>
                <a:gd name="T53" fmla="*/ 32 h 48"/>
                <a:gd name="T54" fmla="*/ 10 w 20"/>
                <a:gd name="T55" fmla="*/ 8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
                <a:gd name="T85" fmla="*/ 0 h 48"/>
                <a:gd name="T86" fmla="*/ 20 w 20"/>
                <a:gd name="T87" fmla="*/ 48 h 4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 h="48">
                  <a:moveTo>
                    <a:pt x="10" y="8"/>
                  </a:moveTo>
                  <a:lnTo>
                    <a:pt x="10" y="8"/>
                  </a:lnTo>
                  <a:lnTo>
                    <a:pt x="8" y="6"/>
                  </a:lnTo>
                  <a:lnTo>
                    <a:pt x="8" y="4"/>
                  </a:lnTo>
                  <a:lnTo>
                    <a:pt x="6" y="2"/>
                  </a:lnTo>
                  <a:lnTo>
                    <a:pt x="6" y="0"/>
                  </a:lnTo>
                  <a:lnTo>
                    <a:pt x="4" y="0"/>
                  </a:lnTo>
                  <a:lnTo>
                    <a:pt x="2" y="2"/>
                  </a:lnTo>
                  <a:lnTo>
                    <a:pt x="2" y="6"/>
                  </a:lnTo>
                  <a:lnTo>
                    <a:pt x="2" y="12"/>
                  </a:lnTo>
                  <a:lnTo>
                    <a:pt x="0" y="22"/>
                  </a:lnTo>
                  <a:lnTo>
                    <a:pt x="2" y="26"/>
                  </a:lnTo>
                  <a:lnTo>
                    <a:pt x="2" y="28"/>
                  </a:lnTo>
                  <a:lnTo>
                    <a:pt x="2" y="34"/>
                  </a:lnTo>
                  <a:lnTo>
                    <a:pt x="4" y="38"/>
                  </a:lnTo>
                  <a:lnTo>
                    <a:pt x="8" y="42"/>
                  </a:lnTo>
                  <a:lnTo>
                    <a:pt x="12" y="46"/>
                  </a:lnTo>
                  <a:lnTo>
                    <a:pt x="18" y="48"/>
                  </a:lnTo>
                  <a:lnTo>
                    <a:pt x="18" y="46"/>
                  </a:lnTo>
                  <a:lnTo>
                    <a:pt x="20" y="46"/>
                  </a:lnTo>
                  <a:lnTo>
                    <a:pt x="20" y="44"/>
                  </a:lnTo>
                  <a:lnTo>
                    <a:pt x="20" y="42"/>
                  </a:lnTo>
                  <a:lnTo>
                    <a:pt x="20" y="38"/>
                  </a:lnTo>
                  <a:lnTo>
                    <a:pt x="18" y="32"/>
                  </a:lnTo>
                  <a:lnTo>
                    <a:pt x="10" y="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69" name="Freeform 360">
              <a:extLst>
                <a:ext uri="{FF2B5EF4-FFF2-40B4-BE49-F238E27FC236}">
                  <a16:creationId xmlns:a16="http://schemas.microsoft.com/office/drawing/2014/main" xmlns="" id="{C6132697-692E-4001-852D-4C0AA2528F9D}"/>
                </a:ext>
              </a:extLst>
            </p:cNvPr>
            <p:cNvSpPr>
              <a:spLocks/>
            </p:cNvSpPr>
            <p:nvPr/>
          </p:nvSpPr>
          <p:spPr bwMode="gray">
            <a:xfrm>
              <a:off x="4149" y="1534"/>
              <a:ext cx="74" cy="90"/>
            </a:xfrm>
            <a:custGeom>
              <a:avLst/>
              <a:gdLst>
                <a:gd name="T0" fmla="*/ 16 w 74"/>
                <a:gd name="T1" fmla="*/ 10 h 90"/>
                <a:gd name="T2" fmla="*/ 12 w 74"/>
                <a:gd name="T3" fmla="*/ 8 h 90"/>
                <a:gd name="T4" fmla="*/ 8 w 74"/>
                <a:gd name="T5" fmla="*/ 6 h 90"/>
                <a:gd name="T6" fmla="*/ 2 w 74"/>
                <a:gd name="T7" fmla="*/ 6 h 90"/>
                <a:gd name="T8" fmla="*/ 0 w 74"/>
                <a:gd name="T9" fmla="*/ 10 h 90"/>
                <a:gd name="T10" fmla="*/ 2 w 74"/>
                <a:gd name="T11" fmla="*/ 22 h 90"/>
                <a:gd name="T12" fmla="*/ 4 w 74"/>
                <a:gd name="T13" fmla="*/ 24 h 90"/>
                <a:gd name="T14" fmla="*/ 8 w 74"/>
                <a:gd name="T15" fmla="*/ 34 h 90"/>
                <a:gd name="T16" fmla="*/ 14 w 74"/>
                <a:gd name="T17" fmla="*/ 44 h 90"/>
                <a:gd name="T18" fmla="*/ 16 w 74"/>
                <a:gd name="T19" fmla="*/ 50 h 90"/>
                <a:gd name="T20" fmla="*/ 22 w 74"/>
                <a:gd name="T21" fmla="*/ 50 h 90"/>
                <a:gd name="T22" fmla="*/ 32 w 74"/>
                <a:gd name="T23" fmla="*/ 52 h 90"/>
                <a:gd name="T24" fmla="*/ 36 w 74"/>
                <a:gd name="T25" fmla="*/ 58 h 90"/>
                <a:gd name="T26" fmla="*/ 38 w 74"/>
                <a:gd name="T27" fmla="*/ 70 h 90"/>
                <a:gd name="T28" fmla="*/ 42 w 74"/>
                <a:gd name="T29" fmla="*/ 82 h 90"/>
                <a:gd name="T30" fmla="*/ 52 w 74"/>
                <a:gd name="T31" fmla="*/ 88 h 90"/>
                <a:gd name="T32" fmla="*/ 64 w 74"/>
                <a:gd name="T33" fmla="*/ 90 h 90"/>
                <a:gd name="T34" fmla="*/ 72 w 74"/>
                <a:gd name="T35" fmla="*/ 84 h 90"/>
                <a:gd name="T36" fmla="*/ 74 w 74"/>
                <a:gd name="T37" fmla="*/ 82 h 90"/>
                <a:gd name="T38" fmla="*/ 72 w 74"/>
                <a:gd name="T39" fmla="*/ 84 h 90"/>
                <a:gd name="T40" fmla="*/ 68 w 74"/>
                <a:gd name="T41" fmla="*/ 86 h 90"/>
                <a:gd name="T42" fmla="*/ 64 w 74"/>
                <a:gd name="T43" fmla="*/ 86 h 90"/>
                <a:gd name="T44" fmla="*/ 64 w 74"/>
                <a:gd name="T45" fmla="*/ 82 h 90"/>
                <a:gd name="T46" fmla="*/ 62 w 74"/>
                <a:gd name="T47" fmla="*/ 58 h 90"/>
                <a:gd name="T48" fmla="*/ 58 w 74"/>
                <a:gd name="T49" fmla="*/ 42 h 90"/>
                <a:gd name="T50" fmla="*/ 66 w 74"/>
                <a:gd name="T51" fmla="*/ 26 h 90"/>
                <a:gd name="T52" fmla="*/ 66 w 74"/>
                <a:gd name="T53" fmla="*/ 8 h 90"/>
                <a:gd name="T54" fmla="*/ 60 w 74"/>
                <a:gd name="T55" fmla="*/ 4 h 90"/>
                <a:gd name="T56" fmla="*/ 54 w 74"/>
                <a:gd name="T57" fmla="*/ 2 h 90"/>
                <a:gd name="T58" fmla="*/ 44 w 74"/>
                <a:gd name="T59" fmla="*/ 0 h 90"/>
                <a:gd name="T60" fmla="*/ 38 w 74"/>
                <a:gd name="T61" fmla="*/ 0 h 90"/>
                <a:gd name="T62" fmla="*/ 36 w 74"/>
                <a:gd name="T63" fmla="*/ 6 h 90"/>
                <a:gd name="T64" fmla="*/ 40 w 74"/>
                <a:gd name="T65" fmla="*/ 24 h 90"/>
                <a:gd name="T66" fmla="*/ 44 w 74"/>
                <a:gd name="T67" fmla="*/ 38 h 90"/>
                <a:gd name="T68" fmla="*/ 32 w 74"/>
                <a:gd name="T69" fmla="*/ 32 h 90"/>
                <a:gd name="T70" fmla="*/ 20 w 74"/>
                <a:gd name="T71" fmla="*/ 24 h 90"/>
                <a:gd name="T72" fmla="*/ 16 w 74"/>
                <a:gd name="T73" fmla="*/ 10 h 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4"/>
                <a:gd name="T112" fmla="*/ 0 h 90"/>
                <a:gd name="T113" fmla="*/ 74 w 74"/>
                <a:gd name="T114" fmla="*/ 90 h 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4" h="90">
                  <a:moveTo>
                    <a:pt x="16" y="10"/>
                  </a:moveTo>
                  <a:lnTo>
                    <a:pt x="16" y="10"/>
                  </a:lnTo>
                  <a:lnTo>
                    <a:pt x="14" y="10"/>
                  </a:lnTo>
                  <a:lnTo>
                    <a:pt x="12" y="8"/>
                  </a:lnTo>
                  <a:lnTo>
                    <a:pt x="10" y="6"/>
                  </a:lnTo>
                  <a:lnTo>
                    <a:pt x="8" y="6"/>
                  </a:lnTo>
                  <a:lnTo>
                    <a:pt x="4" y="6"/>
                  </a:lnTo>
                  <a:lnTo>
                    <a:pt x="2" y="6"/>
                  </a:lnTo>
                  <a:lnTo>
                    <a:pt x="2" y="8"/>
                  </a:lnTo>
                  <a:lnTo>
                    <a:pt x="0" y="10"/>
                  </a:lnTo>
                  <a:lnTo>
                    <a:pt x="0" y="14"/>
                  </a:lnTo>
                  <a:lnTo>
                    <a:pt x="2" y="22"/>
                  </a:lnTo>
                  <a:lnTo>
                    <a:pt x="4" y="24"/>
                  </a:lnTo>
                  <a:lnTo>
                    <a:pt x="6" y="28"/>
                  </a:lnTo>
                  <a:lnTo>
                    <a:pt x="8" y="34"/>
                  </a:lnTo>
                  <a:lnTo>
                    <a:pt x="12" y="38"/>
                  </a:lnTo>
                  <a:lnTo>
                    <a:pt x="14" y="44"/>
                  </a:lnTo>
                  <a:lnTo>
                    <a:pt x="16" y="50"/>
                  </a:lnTo>
                  <a:lnTo>
                    <a:pt x="20" y="50"/>
                  </a:lnTo>
                  <a:lnTo>
                    <a:pt x="22" y="50"/>
                  </a:lnTo>
                  <a:lnTo>
                    <a:pt x="28" y="50"/>
                  </a:lnTo>
                  <a:lnTo>
                    <a:pt x="32" y="52"/>
                  </a:lnTo>
                  <a:lnTo>
                    <a:pt x="34" y="54"/>
                  </a:lnTo>
                  <a:lnTo>
                    <a:pt x="36" y="58"/>
                  </a:lnTo>
                  <a:lnTo>
                    <a:pt x="38" y="64"/>
                  </a:lnTo>
                  <a:lnTo>
                    <a:pt x="38" y="70"/>
                  </a:lnTo>
                  <a:lnTo>
                    <a:pt x="40" y="76"/>
                  </a:lnTo>
                  <a:lnTo>
                    <a:pt x="42" y="82"/>
                  </a:lnTo>
                  <a:lnTo>
                    <a:pt x="48" y="86"/>
                  </a:lnTo>
                  <a:lnTo>
                    <a:pt x="52" y="88"/>
                  </a:lnTo>
                  <a:lnTo>
                    <a:pt x="58" y="90"/>
                  </a:lnTo>
                  <a:lnTo>
                    <a:pt x="64" y="90"/>
                  </a:lnTo>
                  <a:lnTo>
                    <a:pt x="68" y="86"/>
                  </a:lnTo>
                  <a:lnTo>
                    <a:pt x="72" y="84"/>
                  </a:lnTo>
                  <a:lnTo>
                    <a:pt x="74" y="84"/>
                  </a:lnTo>
                  <a:lnTo>
                    <a:pt x="74" y="82"/>
                  </a:lnTo>
                  <a:lnTo>
                    <a:pt x="72" y="84"/>
                  </a:lnTo>
                  <a:lnTo>
                    <a:pt x="70" y="84"/>
                  </a:lnTo>
                  <a:lnTo>
                    <a:pt x="68" y="86"/>
                  </a:lnTo>
                  <a:lnTo>
                    <a:pt x="66" y="86"/>
                  </a:lnTo>
                  <a:lnTo>
                    <a:pt x="64" y="86"/>
                  </a:lnTo>
                  <a:lnTo>
                    <a:pt x="64" y="82"/>
                  </a:lnTo>
                  <a:lnTo>
                    <a:pt x="64" y="72"/>
                  </a:lnTo>
                  <a:lnTo>
                    <a:pt x="62" y="58"/>
                  </a:lnTo>
                  <a:lnTo>
                    <a:pt x="56" y="44"/>
                  </a:lnTo>
                  <a:lnTo>
                    <a:pt x="58" y="42"/>
                  </a:lnTo>
                  <a:lnTo>
                    <a:pt x="62" y="34"/>
                  </a:lnTo>
                  <a:lnTo>
                    <a:pt x="66" y="26"/>
                  </a:lnTo>
                  <a:lnTo>
                    <a:pt x="68" y="16"/>
                  </a:lnTo>
                  <a:lnTo>
                    <a:pt x="66" y="8"/>
                  </a:lnTo>
                  <a:lnTo>
                    <a:pt x="60" y="4"/>
                  </a:lnTo>
                  <a:lnTo>
                    <a:pt x="56" y="2"/>
                  </a:lnTo>
                  <a:lnTo>
                    <a:pt x="54" y="2"/>
                  </a:lnTo>
                  <a:lnTo>
                    <a:pt x="50" y="0"/>
                  </a:lnTo>
                  <a:lnTo>
                    <a:pt x="44" y="0"/>
                  </a:lnTo>
                  <a:lnTo>
                    <a:pt x="42" y="0"/>
                  </a:lnTo>
                  <a:lnTo>
                    <a:pt x="38" y="0"/>
                  </a:lnTo>
                  <a:lnTo>
                    <a:pt x="36" y="2"/>
                  </a:lnTo>
                  <a:lnTo>
                    <a:pt x="36" y="6"/>
                  </a:lnTo>
                  <a:lnTo>
                    <a:pt x="38" y="14"/>
                  </a:lnTo>
                  <a:lnTo>
                    <a:pt x="40" y="24"/>
                  </a:lnTo>
                  <a:lnTo>
                    <a:pt x="44" y="32"/>
                  </a:lnTo>
                  <a:lnTo>
                    <a:pt x="44" y="38"/>
                  </a:lnTo>
                  <a:lnTo>
                    <a:pt x="38" y="38"/>
                  </a:lnTo>
                  <a:lnTo>
                    <a:pt x="32" y="32"/>
                  </a:lnTo>
                  <a:lnTo>
                    <a:pt x="26" y="28"/>
                  </a:lnTo>
                  <a:lnTo>
                    <a:pt x="20" y="24"/>
                  </a:lnTo>
                  <a:lnTo>
                    <a:pt x="16" y="18"/>
                  </a:lnTo>
                  <a:lnTo>
                    <a:pt x="16" y="1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0" name="Freeform 361">
              <a:extLst>
                <a:ext uri="{FF2B5EF4-FFF2-40B4-BE49-F238E27FC236}">
                  <a16:creationId xmlns:a16="http://schemas.microsoft.com/office/drawing/2014/main" xmlns="" id="{54CB373E-90A3-4C14-A113-B0A6B4AC0C14}"/>
                </a:ext>
              </a:extLst>
            </p:cNvPr>
            <p:cNvSpPr>
              <a:spLocks/>
            </p:cNvSpPr>
            <p:nvPr/>
          </p:nvSpPr>
          <p:spPr bwMode="gray">
            <a:xfrm>
              <a:off x="4225" y="1592"/>
              <a:ext cx="44" cy="46"/>
            </a:xfrm>
            <a:custGeom>
              <a:avLst/>
              <a:gdLst>
                <a:gd name="T0" fmla="*/ 10 w 44"/>
                <a:gd name="T1" fmla="*/ 2 h 46"/>
                <a:gd name="T2" fmla="*/ 10 w 44"/>
                <a:gd name="T3" fmla="*/ 2 h 46"/>
                <a:gd name="T4" fmla="*/ 10 w 44"/>
                <a:gd name="T5" fmla="*/ 2 h 46"/>
                <a:gd name="T6" fmla="*/ 8 w 44"/>
                <a:gd name="T7" fmla="*/ 0 h 46"/>
                <a:gd name="T8" fmla="*/ 6 w 44"/>
                <a:gd name="T9" fmla="*/ 0 h 46"/>
                <a:gd name="T10" fmla="*/ 4 w 44"/>
                <a:gd name="T11" fmla="*/ 0 h 46"/>
                <a:gd name="T12" fmla="*/ 4 w 44"/>
                <a:gd name="T13" fmla="*/ 0 h 46"/>
                <a:gd name="T14" fmla="*/ 2 w 44"/>
                <a:gd name="T15" fmla="*/ 2 h 46"/>
                <a:gd name="T16" fmla="*/ 2 w 44"/>
                <a:gd name="T17" fmla="*/ 4 h 46"/>
                <a:gd name="T18" fmla="*/ 4 w 44"/>
                <a:gd name="T19" fmla="*/ 8 h 46"/>
                <a:gd name="T20" fmla="*/ 6 w 44"/>
                <a:gd name="T21" fmla="*/ 12 h 46"/>
                <a:gd name="T22" fmla="*/ 6 w 44"/>
                <a:gd name="T23" fmla="*/ 14 h 46"/>
                <a:gd name="T24" fmla="*/ 4 w 44"/>
                <a:gd name="T25" fmla="*/ 18 h 46"/>
                <a:gd name="T26" fmla="*/ 4 w 44"/>
                <a:gd name="T27" fmla="*/ 22 h 46"/>
                <a:gd name="T28" fmla="*/ 4 w 44"/>
                <a:gd name="T29" fmla="*/ 28 h 46"/>
                <a:gd name="T30" fmla="*/ 2 w 44"/>
                <a:gd name="T31" fmla="*/ 34 h 46"/>
                <a:gd name="T32" fmla="*/ 0 w 44"/>
                <a:gd name="T33" fmla="*/ 38 h 46"/>
                <a:gd name="T34" fmla="*/ 16 w 44"/>
                <a:gd name="T35" fmla="*/ 34 h 46"/>
                <a:gd name="T36" fmla="*/ 24 w 44"/>
                <a:gd name="T37" fmla="*/ 46 h 46"/>
                <a:gd name="T38" fmla="*/ 24 w 44"/>
                <a:gd name="T39" fmla="*/ 44 h 46"/>
                <a:gd name="T40" fmla="*/ 28 w 44"/>
                <a:gd name="T41" fmla="*/ 44 h 46"/>
                <a:gd name="T42" fmla="*/ 32 w 44"/>
                <a:gd name="T43" fmla="*/ 42 h 46"/>
                <a:gd name="T44" fmla="*/ 36 w 44"/>
                <a:gd name="T45" fmla="*/ 40 h 46"/>
                <a:gd name="T46" fmla="*/ 40 w 44"/>
                <a:gd name="T47" fmla="*/ 36 h 46"/>
                <a:gd name="T48" fmla="*/ 40 w 44"/>
                <a:gd name="T49" fmla="*/ 36 h 46"/>
                <a:gd name="T50" fmla="*/ 42 w 44"/>
                <a:gd name="T51" fmla="*/ 32 h 46"/>
                <a:gd name="T52" fmla="*/ 42 w 44"/>
                <a:gd name="T53" fmla="*/ 28 h 46"/>
                <a:gd name="T54" fmla="*/ 44 w 44"/>
                <a:gd name="T55" fmla="*/ 24 h 46"/>
                <a:gd name="T56" fmla="*/ 42 w 44"/>
                <a:gd name="T57" fmla="*/ 18 h 46"/>
                <a:gd name="T58" fmla="*/ 40 w 44"/>
                <a:gd name="T59" fmla="*/ 12 h 46"/>
                <a:gd name="T60" fmla="*/ 38 w 44"/>
                <a:gd name="T61" fmla="*/ 12 h 46"/>
                <a:gd name="T62" fmla="*/ 36 w 44"/>
                <a:gd name="T63" fmla="*/ 10 h 46"/>
                <a:gd name="T64" fmla="*/ 34 w 44"/>
                <a:gd name="T65" fmla="*/ 6 h 46"/>
                <a:gd name="T66" fmla="*/ 30 w 44"/>
                <a:gd name="T67" fmla="*/ 4 h 46"/>
                <a:gd name="T68" fmla="*/ 26 w 44"/>
                <a:gd name="T69" fmla="*/ 0 h 46"/>
                <a:gd name="T70" fmla="*/ 22 w 44"/>
                <a:gd name="T71" fmla="*/ 0 h 46"/>
                <a:gd name="T72" fmla="*/ 16 w 44"/>
                <a:gd name="T73" fmla="*/ 0 h 46"/>
                <a:gd name="T74" fmla="*/ 10 w 44"/>
                <a:gd name="T75" fmla="*/ 2 h 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4"/>
                <a:gd name="T115" fmla="*/ 0 h 46"/>
                <a:gd name="T116" fmla="*/ 44 w 44"/>
                <a:gd name="T117" fmla="*/ 46 h 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4" h="46">
                  <a:moveTo>
                    <a:pt x="10" y="2"/>
                  </a:moveTo>
                  <a:lnTo>
                    <a:pt x="10" y="2"/>
                  </a:lnTo>
                  <a:lnTo>
                    <a:pt x="8" y="0"/>
                  </a:lnTo>
                  <a:lnTo>
                    <a:pt x="6" y="0"/>
                  </a:lnTo>
                  <a:lnTo>
                    <a:pt x="4" y="0"/>
                  </a:lnTo>
                  <a:lnTo>
                    <a:pt x="2" y="2"/>
                  </a:lnTo>
                  <a:lnTo>
                    <a:pt x="2" y="4"/>
                  </a:lnTo>
                  <a:lnTo>
                    <a:pt x="4" y="8"/>
                  </a:lnTo>
                  <a:lnTo>
                    <a:pt x="6" y="12"/>
                  </a:lnTo>
                  <a:lnTo>
                    <a:pt x="6" y="14"/>
                  </a:lnTo>
                  <a:lnTo>
                    <a:pt x="4" y="18"/>
                  </a:lnTo>
                  <a:lnTo>
                    <a:pt x="4" y="22"/>
                  </a:lnTo>
                  <a:lnTo>
                    <a:pt x="4" y="28"/>
                  </a:lnTo>
                  <a:lnTo>
                    <a:pt x="2" y="34"/>
                  </a:lnTo>
                  <a:lnTo>
                    <a:pt x="0" y="38"/>
                  </a:lnTo>
                  <a:lnTo>
                    <a:pt x="16" y="34"/>
                  </a:lnTo>
                  <a:lnTo>
                    <a:pt x="24" y="46"/>
                  </a:lnTo>
                  <a:lnTo>
                    <a:pt x="24" y="44"/>
                  </a:lnTo>
                  <a:lnTo>
                    <a:pt x="28" y="44"/>
                  </a:lnTo>
                  <a:lnTo>
                    <a:pt x="32" y="42"/>
                  </a:lnTo>
                  <a:lnTo>
                    <a:pt x="36" y="40"/>
                  </a:lnTo>
                  <a:lnTo>
                    <a:pt x="40" y="36"/>
                  </a:lnTo>
                  <a:lnTo>
                    <a:pt x="42" y="32"/>
                  </a:lnTo>
                  <a:lnTo>
                    <a:pt x="42" y="28"/>
                  </a:lnTo>
                  <a:lnTo>
                    <a:pt x="44" y="24"/>
                  </a:lnTo>
                  <a:lnTo>
                    <a:pt x="42" y="18"/>
                  </a:lnTo>
                  <a:lnTo>
                    <a:pt x="40" y="12"/>
                  </a:lnTo>
                  <a:lnTo>
                    <a:pt x="38" y="12"/>
                  </a:lnTo>
                  <a:lnTo>
                    <a:pt x="36" y="10"/>
                  </a:lnTo>
                  <a:lnTo>
                    <a:pt x="34" y="6"/>
                  </a:lnTo>
                  <a:lnTo>
                    <a:pt x="30" y="4"/>
                  </a:lnTo>
                  <a:lnTo>
                    <a:pt x="26" y="0"/>
                  </a:lnTo>
                  <a:lnTo>
                    <a:pt x="22" y="0"/>
                  </a:lnTo>
                  <a:lnTo>
                    <a:pt x="16" y="0"/>
                  </a:lnTo>
                  <a:lnTo>
                    <a:pt x="10"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1" name="Freeform 362">
              <a:extLst>
                <a:ext uri="{FF2B5EF4-FFF2-40B4-BE49-F238E27FC236}">
                  <a16:creationId xmlns:a16="http://schemas.microsoft.com/office/drawing/2014/main" xmlns="" id="{EB9518E0-9F09-46C0-98F2-807EC895A43A}"/>
                </a:ext>
              </a:extLst>
            </p:cNvPr>
            <p:cNvSpPr>
              <a:spLocks/>
            </p:cNvSpPr>
            <p:nvPr/>
          </p:nvSpPr>
          <p:spPr bwMode="gray">
            <a:xfrm>
              <a:off x="4275" y="1574"/>
              <a:ext cx="168" cy="98"/>
            </a:xfrm>
            <a:custGeom>
              <a:avLst/>
              <a:gdLst>
                <a:gd name="T0" fmla="*/ 10 w 168"/>
                <a:gd name="T1" fmla="*/ 2 h 98"/>
                <a:gd name="T2" fmla="*/ 4 w 168"/>
                <a:gd name="T3" fmla="*/ 0 h 98"/>
                <a:gd name="T4" fmla="*/ 0 w 168"/>
                <a:gd name="T5" fmla="*/ 6 h 98"/>
                <a:gd name="T6" fmla="*/ 4 w 168"/>
                <a:gd name="T7" fmla="*/ 24 h 98"/>
                <a:gd name="T8" fmla="*/ 6 w 168"/>
                <a:gd name="T9" fmla="*/ 28 h 98"/>
                <a:gd name="T10" fmla="*/ 12 w 168"/>
                <a:gd name="T11" fmla="*/ 32 h 98"/>
                <a:gd name="T12" fmla="*/ 26 w 168"/>
                <a:gd name="T13" fmla="*/ 26 h 98"/>
                <a:gd name="T14" fmla="*/ 30 w 168"/>
                <a:gd name="T15" fmla="*/ 24 h 98"/>
                <a:gd name="T16" fmla="*/ 34 w 168"/>
                <a:gd name="T17" fmla="*/ 24 h 98"/>
                <a:gd name="T18" fmla="*/ 38 w 168"/>
                <a:gd name="T19" fmla="*/ 38 h 98"/>
                <a:gd name="T20" fmla="*/ 44 w 168"/>
                <a:gd name="T21" fmla="*/ 72 h 98"/>
                <a:gd name="T22" fmla="*/ 40 w 168"/>
                <a:gd name="T23" fmla="*/ 72 h 98"/>
                <a:gd name="T24" fmla="*/ 38 w 168"/>
                <a:gd name="T25" fmla="*/ 80 h 98"/>
                <a:gd name="T26" fmla="*/ 48 w 168"/>
                <a:gd name="T27" fmla="*/ 88 h 98"/>
                <a:gd name="T28" fmla="*/ 56 w 168"/>
                <a:gd name="T29" fmla="*/ 86 h 98"/>
                <a:gd name="T30" fmla="*/ 58 w 168"/>
                <a:gd name="T31" fmla="*/ 84 h 98"/>
                <a:gd name="T32" fmla="*/ 68 w 168"/>
                <a:gd name="T33" fmla="*/ 86 h 98"/>
                <a:gd name="T34" fmla="*/ 82 w 168"/>
                <a:gd name="T35" fmla="*/ 94 h 98"/>
                <a:gd name="T36" fmla="*/ 118 w 168"/>
                <a:gd name="T37" fmla="*/ 96 h 98"/>
                <a:gd name="T38" fmla="*/ 118 w 168"/>
                <a:gd name="T39" fmla="*/ 92 h 98"/>
                <a:gd name="T40" fmla="*/ 122 w 168"/>
                <a:gd name="T41" fmla="*/ 86 h 98"/>
                <a:gd name="T42" fmla="*/ 134 w 168"/>
                <a:gd name="T43" fmla="*/ 88 h 98"/>
                <a:gd name="T44" fmla="*/ 142 w 168"/>
                <a:gd name="T45" fmla="*/ 92 h 98"/>
                <a:gd name="T46" fmla="*/ 150 w 168"/>
                <a:gd name="T47" fmla="*/ 90 h 98"/>
                <a:gd name="T48" fmla="*/ 154 w 168"/>
                <a:gd name="T49" fmla="*/ 82 h 98"/>
                <a:gd name="T50" fmla="*/ 156 w 168"/>
                <a:gd name="T51" fmla="*/ 76 h 98"/>
                <a:gd name="T52" fmla="*/ 164 w 168"/>
                <a:gd name="T53" fmla="*/ 72 h 98"/>
                <a:gd name="T54" fmla="*/ 164 w 168"/>
                <a:gd name="T55" fmla="*/ 66 h 98"/>
                <a:gd name="T56" fmla="*/ 168 w 168"/>
                <a:gd name="T57" fmla="*/ 62 h 98"/>
                <a:gd name="T58" fmla="*/ 166 w 168"/>
                <a:gd name="T59" fmla="*/ 56 h 98"/>
                <a:gd name="T60" fmla="*/ 150 w 168"/>
                <a:gd name="T61" fmla="*/ 50 h 98"/>
                <a:gd name="T62" fmla="*/ 138 w 168"/>
                <a:gd name="T63" fmla="*/ 48 h 98"/>
                <a:gd name="T64" fmla="*/ 124 w 168"/>
                <a:gd name="T65" fmla="*/ 44 h 98"/>
                <a:gd name="T66" fmla="*/ 110 w 168"/>
                <a:gd name="T67" fmla="*/ 46 h 98"/>
                <a:gd name="T68" fmla="*/ 100 w 168"/>
                <a:gd name="T69" fmla="*/ 50 h 98"/>
                <a:gd name="T70" fmla="*/ 82 w 168"/>
                <a:gd name="T71" fmla="*/ 44 h 98"/>
                <a:gd name="T72" fmla="*/ 60 w 168"/>
                <a:gd name="T73" fmla="*/ 30 h 98"/>
                <a:gd name="T74" fmla="*/ 52 w 168"/>
                <a:gd name="T75" fmla="*/ 24 h 98"/>
                <a:gd name="T76" fmla="*/ 50 w 168"/>
                <a:gd name="T77" fmla="*/ 20 h 98"/>
                <a:gd name="T78" fmla="*/ 50 w 168"/>
                <a:gd name="T79" fmla="*/ 16 h 98"/>
                <a:gd name="T80" fmla="*/ 48 w 168"/>
                <a:gd name="T81" fmla="*/ 10 h 98"/>
                <a:gd name="T82" fmla="*/ 40 w 168"/>
                <a:gd name="T83" fmla="*/ 10 h 98"/>
                <a:gd name="T84" fmla="*/ 36 w 168"/>
                <a:gd name="T85" fmla="*/ 14 h 98"/>
                <a:gd name="T86" fmla="*/ 28 w 168"/>
                <a:gd name="T87" fmla="*/ 12 h 98"/>
                <a:gd name="T88" fmla="*/ 24 w 168"/>
                <a:gd name="T89" fmla="*/ 4 h 98"/>
                <a:gd name="T90" fmla="*/ 12 w 168"/>
                <a:gd name="T91" fmla="*/ 2 h 9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8"/>
                <a:gd name="T139" fmla="*/ 0 h 98"/>
                <a:gd name="T140" fmla="*/ 168 w 168"/>
                <a:gd name="T141" fmla="*/ 98 h 9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8" h="98">
                  <a:moveTo>
                    <a:pt x="12" y="2"/>
                  </a:moveTo>
                  <a:lnTo>
                    <a:pt x="12" y="2"/>
                  </a:lnTo>
                  <a:lnTo>
                    <a:pt x="10" y="2"/>
                  </a:lnTo>
                  <a:lnTo>
                    <a:pt x="8" y="0"/>
                  </a:lnTo>
                  <a:lnTo>
                    <a:pt x="6" y="0"/>
                  </a:lnTo>
                  <a:lnTo>
                    <a:pt x="4" y="0"/>
                  </a:lnTo>
                  <a:lnTo>
                    <a:pt x="2" y="0"/>
                  </a:lnTo>
                  <a:lnTo>
                    <a:pt x="0" y="2"/>
                  </a:lnTo>
                  <a:lnTo>
                    <a:pt x="0" y="6"/>
                  </a:lnTo>
                  <a:lnTo>
                    <a:pt x="0" y="10"/>
                  </a:lnTo>
                  <a:lnTo>
                    <a:pt x="2" y="16"/>
                  </a:lnTo>
                  <a:lnTo>
                    <a:pt x="4" y="24"/>
                  </a:lnTo>
                  <a:lnTo>
                    <a:pt x="4" y="26"/>
                  </a:lnTo>
                  <a:lnTo>
                    <a:pt x="6" y="28"/>
                  </a:lnTo>
                  <a:lnTo>
                    <a:pt x="6" y="30"/>
                  </a:lnTo>
                  <a:lnTo>
                    <a:pt x="8" y="32"/>
                  </a:lnTo>
                  <a:lnTo>
                    <a:pt x="12" y="32"/>
                  </a:lnTo>
                  <a:lnTo>
                    <a:pt x="16" y="32"/>
                  </a:lnTo>
                  <a:lnTo>
                    <a:pt x="20" y="30"/>
                  </a:lnTo>
                  <a:lnTo>
                    <a:pt x="26" y="26"/>
                  </a:lnTo>
                  <a:lnTo>
                    <a:pt x="28" y="26"/>
                  </a:lnTo>
                  <a:lnTo>
                    <a:pt x="28" y="24"/>
                  </a:lnTo>
                  <a:lnTo>
                    <a:pt x="30" y="24"/>
                  </a:lnTo>
                  <a:lnTo>
                    <a:pt x="32" y="24"/>
                  </a:lnTo>
                  <a:lnTo>
                    <a:pt x="34" y="24"/>
                  </a:lnTo>
                  <a:lnTo>
                    <a:pt x="36" y="28"/>
                  </a:lnTo>
                  <a:lnTo>
                    <a:pt x="36" y="32"/>
                  </a:lnTo>
                  <a:lnTo>
                    <a:pt x="38" y="38"/>
                  </a:lnTo>
                  <a:lnTo>
                    <a:pt x="38" y="48"/>
                  </a:lnTo>
                  <a:lnTo>
                    <a:pt x="44" y="72"/>
                  </a:lnTo>
                  <a:lnTo>
                    <a:pt x="42" y="72"/>
                  </a:lnTo>
                  <a:lnTo>
                    <a:pt x="40" y="72"/>
                  </a:lnTo>
                  <a:lnTo>
                    <a:pt x="38" y="74"/>
                  </a:lnTo>
                  <a:lnTo>
                    <a:pt x="38" y="76"/>
                  </a:lnTo>
                  <a:lnTo>
                    <a:pt x="38" y="80"/>
                  </a:lnTo>
                  <a:lnTo>
                    <a:pt x="40" y="84"/>
                  </a:lnTo>
                  <a:lnTo>
                    <a:pt x="44" y="88"/>
                  </a:lnTo>
                  <a:lnTo>
                    <a:pt x="48" y="88"/>
                  </a:lnTo>
                  <a:lnTo>
                    <a:pt x="50" y="88"/>
                  </a:lnTo>
                  <a:lnTo>
                    <a:pt x="54" y="88"/>
                  </a:lnTo>
                  <a:lnTo>
                    <a:pt x="56" y="86"/>
                  </a:lnTo>
                  <a:lnTo>
                    <a:pt x="58" y="84"/>
                  </a:lnTo>
                  <a:lnTo>
                    <a:pt x="62" y="84"/>
                  </a:lnTo>
                  <a:lnTo>
                    <a:pt x="64" y="84"/>
                  </a:lnTo>
                  <a:lnTo>
                    <a:pt x="68" y="86"/>
                  </a:lnTo>
                  <a:lnTo>
                    <a:pt x="72" y="90"/>
                  </a:lnTo>
                  <a:lnTo>
                    <a:pt x="74" y="92"/>
                  </a:lnTo>
                  <a:lnTo>
                    <a:pt x="82" y="94"/>
                  </a:lnTo>
                  <a:lnTo>
                    <a:pt x="94" y="98"/>
                  </a:lnTo>
                  <a:lnTo>
                    <a:pt x="106" y="96"/>
                  </a:lnTo>
                  <a:lnTo>
                    <a:pt x="118" y="96"/>
                  </a:lnTo>
                  <a:lnTo>
                    <a:pt x="118" y="94"/>
                  </a:lnTo>
                  <a:lnTo>
                    <a:pt x="118" y="92"/>
                  </a:lnTo>
                  <a:lnTo>
                    <a:pt x="120" y="90"/>
                  </a:lnTo>
                  <a:lnTo>
                    <a:pt x="120" y="88"/>
                  </a:lnTo>
                  <a:lnTo>
                    <a:pt x="122" y="86"/>
                  </a:lnTo>
                  <a:lnTo>
                    <a:pt x="124" y="86"/>
                  </a:lnTo>
                  <a:lnTo>
                    <a:pt x="128" y="86"/>
                  </a:lnTo>
                  <a:lnTo>
                    <a:pt x="134" y="88"/>
                  </a:lnTo>
                  <a:lnTo>
                    <a:pt x="140" y="92"/>
                  </a:lnTo>
                  <a:lnTo>
                    <a:pt x="142" y="92"/>
                  </a:lnTo>
                  <a:lnTo>
                    <a:pt x="144" y="92"/>
                  </a:lnTo>
                  <a:lnTo>
                    <a:pt x="148" y="92"/>
                  </a:lnTo>
                  <a:lnTo>
                    <a:pt x="150" y="90"/>
                  </a:lnTo>
                  <a:lnTo>
                    <a:pt x="152" y="88"/>
                  </a:lnTo>
                  <a:lnTo>
                    <a:pt x="154" y="86"/>
                  </a:lnTo>
                  <a:lnTo>
                    <a:pt x="154" y="82"/>
                  </a:lnTo>
                  <a:lnTo>
                    <a:pt x="154" y="76"/>
                  </a:lnTo>
                  <a:lnTo>
                    <a:pt x="156" y="76"/>
                  </a:lnTo>
                  <a:lnTo>
                    <a:pt x="158" y="74"/>
                  </a:lnTo>
                  <a:lnTo>
                    <a:pt x="162" y="74"/>
                  </a:lnTo>
                  <a:lnTo>
                    <a:pt x="164" y="72"/>
                  </a:lnTo>
                  <a:lnTo>
                    <a:pt x="164" y="70"/>
                  </a:lnTo>
                  <a:lnTo>
                    <a:pt x="164" y="66"/>
                  </a:lnTo>
                  <a:lnTo>
                    <a:pt x="166" y="64"/>
                  </a:lnTo>
                  <a:lnTo>
                    <a:pt x="168" y="62"/>
                  </a:lnTo>
                  <a:lnTo>
                    <a:pt x="168" y="60"/>
                  </a:lnTo>
                  <a:lnTo>
                    <a:pt x="168" y="58"/>
                  </a:lnTo>
                  <a:lnTo>
                    <a:pt x="166" y="56"/>
                  </a:lnTo>
                  <a:lnTo>
                    <a:pt x="162" y="54"/>
                  </a:lnTo>
                  <a:lnTo>
                    <a:pt x="158" y="52"/>
                  </a:lnTo>
                  <a:lnTo>
                    <a:pt x="150" y="50"/>
                  </a:lnTo>
                  <a:lnTo>
                    <a:pt x="142" y="48"/>
                  </a:lnTo>
                  <a:lnTo>
                    <a:pt x="140" y="48"/>
                  </a:lnTo>
                  <a:lnTo>
                    <a:pt x="138" y="48"/>
                  </a:lnTo>
                  <a:lnTo>
                    <a:pt x="134" y="46"/>
                  </a:lnTo>
                  <a:lnTo>
                    <a:pt x="130" y="44"/>
                  </a:lnTo>
                  <a:lnTo>
                    <a:pt x="124" y="44"/>
                  </a:lnTo>
                  <a:lnTo>
                    <a:pt x="118" y="44"/>
                  </a:lnTo>
                  <a:lnTo>
                    <a:pt x="110" y="44"/>
                  </a:lnTo>
                  <a:lnTo>
                    <a:pt x="110" y="46"/>
                  </a:lnTo>
                  <a:lnTo>
                    <a:pt x="108" y="46"/>
                  </a:lnTo>
                  <a:lnTo>
                    <a:pt x="106" y="48"/>
                  </a:lnTo>
                  <a:lnTo>
                    <a:pt x="100" y="50"/>
                  </a:lnTo>
                  <a:lnTo>
                    <a:pt x="96" y="50"/>
                  </a:lnTo>
                  <a:lnTo>
                    <a:pt x="90" y="48"/>
                  </a:lnTo>
                  <a:lnTo>
                    <a:pt x="82" y="44"/>
                  </a:lnTo>
                  <a:lnTo>
                    <a:pt x="62" y="32"/>
                  </a:lnTo>
                  <a:lnTo>
                    <a:pt x="60" y="30"/>
                  </a:lnTo>
                  <a:lnTo>
                    <a:pt x="58" y="26"/>
                  </a:lnTo>
                  <a:lnTo>
                    <a:pt x="56" y="24"/>
                  </a:lnTo>
                  <a:lnTo>
                    <a:pt x="52" y="24"/>
                  </a:lnTo>
                  <a:lnTo>
                    <a:pt x="52" y="22"/>
                  </a:lnTo>
                  <a:lnTo>
                    <a:pt x="50" y="22"/>
                  </a:lnTo>
                  <a:lnTo>
                    <a:pt x="50" y="20"/>
                  </a:lnTo>
                  <a:lnTo>
                    <a:pt x="50" y="18"/>
                  </a:lnTo>
                  <a:lnTo>
                    <a:pt x="50" y="16"/>
                  </a:lnTo>
                  <a:lnTo>
                    <a:pt x="50" y="14"/>
                  </a:lnTo>
                  <a:lnTo>
                    <a:pt x="50" y="10"/>
                  </a:lnTo>
                  <a:lnTo>
                    <a:pt x="48" y="10"/>
                  </a:lnTo>
                  <a:lnTo>
                    <a:pt x="46" y="8"/>
                  </a:lnTo>
                  <a:lnTo>
                    <a:pt x="42" y="8"/>
                  </a:lnTo>
                  <a:lnTo>
                    <a:pt x="40" y="10"/>
                  </a:lnTo>
                  <a:lnTo>
                    <a:pt x="38" y="12"/>
                  </a:lnTo>
                  <a:lnTo>
                    <a:pt x="36" y="14"/>
                  </a:lnTo>
                  <a:lnTo>
                    <a:pt x="32" y="14"/>
                  </a:lnTo>
                  <a:lnTo>
                    <a:pt x="30" y="14"/>
                  </a:lnTo>
                  <a:lnTo>
                    <a:pt x="28" y="12"/>
                  </a:lnTo>
                  <a:lnTo>
                    <a:pt x="28" y="8"/>
                  </a:lnTo>
                  <a:lnTo>
                    <a:pt x="28" y="6"/>
                  </a:lnTo>
                  <a:lnTo>
                    <a:pt x="24" y="4"/>
                  </a:lnTo>
                  <a:lnTo>
                    <a:pt x="22" y="2"/>
                  </a:lnTo>
                  <a:lnTo>
                    <a:pt x="18" y="2"/>
                  </a:lnTo>
                  <a:lnTo>
                    <a:pt x="12"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2" name="Freeform 363">
              <a:extLst>
                <a:ext uri="{FF2B5EF4-FFF2-40B4-BE49-F238E27FC236}">
                  <a16:creationId xmlns:a16="http://schemas.microsoft.com/office/drawing/2014/main" xmlns="" id="{54C94AA5-6853-469F-91B6-4FDF3088F21F}"/>
                </a:ext>
              </a:extLst>
            </p:cNvPr>
            <p:cNvSpPr>
              <a:spLocks/>
            </p:cNvSpPr>
            <p:nvPr/>
          </p:nvSpPr>
          <p:spPr bwMode="gray">
            <a:xfrm>
              <a:off x="4185" y="1370"/>
              <a:ext cx="88" cy="102"/>
            </a:xfrm>
            <a:custGeom>
              <a:avLst/>
              <a:gdLst>
                <a:gd name="T0" fmla="*/ 30 w 88"/>
                <a:gd name="T1" fmla="*/ 44 h 102"/>
                <a:gd name="T2" fmla="*/ 26 w 88"/>
                <a:gd name="T3" fmla="*/ 38 h 102"/>
                <a:gd name="T4" fmla="*/ 20 w 88"/>
                <a:gd name="T5" fmla="*/ 32 h 102"/>
                <a:gd name="T6" fmla="*/ 14 w 88"/>
                <a:gd name="T7" fmla="*/ 28 h 102"/>
                <a:gd name="T8" fmla="*/ 8 w 88"/>
                <a:gd name="T9" fmla="*/ 24 h 102"/>
                <a:gd name="T10" fmla="*/ 2 w 88"/>
                <a:gd name="T11" fmla="*/ 16 h 102"/>
                <a:gd name="T12" fmla="*/ 0 w 88"/>
                <a:gd name="T13" fmla="*/ 8 h 102"/>
                <a:gd name="T14" fmla="*/ 8 w 88"/>
                <a:gd name="T15" fmla="*/ 0 h 102"/>
                <a:gd name="T16" fmla="*/ 12 w 88"/>
                <a:gd name="T17" fmla="*/ 0 h 102"/>
                <a:gd name="T18" fmla="*/ 20 w 88"/>
                <a:gd name="T19" fmla="*/ 2 h 102"/>
                <a:gd name="T20" fmla="*/ 28 w 88"/>
                <a:gd name="T21" fmla="*/ 6 h 102"/>
                <a:gd name="T22" fmla="*/ 32 w 88"/>
                <a:gd name="T23" fmla="*/ 16 h 102"/>
                <a:gd name="T24" fmla="*/ 32 w 88"/>
                <a:gd name="T25" fmla="*/ 20 h 102"/>
                <a:gd name="T26" fmla="*/ 36 w 88"/>
                <a:gd name="T27" fmla="*/ 24 h 102"/>
                <a:gd name="T28" fmla="*/ 44 w 88"/>
                <a:gd name="T29" fmla="*/ 26 h 102"/>
                <a:gd name="T30" fmla="*/ 44 w 88"/>
                <a:gd name="T31" fmla="*/ 24 h 102"/>
                <a:gd name="T32" fmla="*/ 44 w 88"/>
                <a:gd name="T33" fmla="*/ 18 h 102"/>
                <a:gd name="T34" fmla="*/ 46 w 88"/>
                <a:gd name="T35" fmla="*/ 12 h 102"/>
                <a:gd name="T36" fmla="*/ 50 w 88"/>
                <a:gd name="T37" fmla="*/ 10 h 102"/>
                <a:gd name="T38" fmla="*/ 60 w 88"/>
                <a:gd name="T39" fmla="*/ 14 h 102"/>
                <a:gd name="T40" fmla="*/ 58 w 88"/>
                <a:gd name="T41" fmla="*/ 20 h 102"/>
                <a:gd name="T42" fmla="*/ 58 w 88"/>
                <a:gd name="T43" fmla="*/ 30 h 102"/>
                <a:gd name="T44" fmla="*/ 60 w 88"/>
                <a:gd name="T45" fmla="*/ 40 h 102"/>
                <a:gd name="T46" fmla="*/ 66 w 88"/>
                <a:gd name="T47" fmla="*/ 46 h 102"/>
                <a:gd name="T48" fmla="*/ 70 w 88"/>
                <a:gd name="T49" fmla="*/ 44 h 102"/>
                <a:gd name="T50" fmla="*/ 76 w 88"/>
                <a:gd name="T51" fmla="*/ 34 h 102"/>
                <a:gd name="T52" fmla="*/ 76 w 88"/>
                <a:gd name="T53" fmla="*/ 32 h 102"/>
                <a:gd name="T54" fmla="*/ 80 w 88"/>
                <a:gd name="T55" fmla="*/ 28 h 102"/>
                <a:gd name="T56" fmla="*/ 82 w 88"/>
                <a:gd name="T57" fmla="*/ 26 h 102"/>
                <a:gd name="T58" fmla="*/ 86 w 88"/>
                <a:gd name="T59" fmla="*/ 28 h 102"/>
                <a:gd name="T60" fmla="*/ 88 w 88"/>
                <a:gd name="T61" fmla="*/ 38 h 102"/>
                <a:gd name="T62" fmla="*/ 86 w 88"/>
                <a:gd name="T63" fmla="*/ 48 h 102"/>
                <a:gd name="T64" fmla="*/ 82 w 88"/>
                <a:gd name="T65" fmla="*/ 68 h 102"/>
                <a:gd name="T66" fmla="*/ 88 w 88"/>
                <a:gd name="T67" fmla="*/ 90 h 102"/>
                <a:gd name="T68" fmla="*/ 88 w 88"/>
                <a:gd name="T69" fmla="*/ 92 h 102"/>
                <a:gd name="T70" fmla="*/ 84 w 88"/>
                <a:gd name="T71" fmla="*/ 98 h 102"/>
                <a:gd name="T72" fmla="*/ 82 w 88"/>
                <a:gd name="T73" fmla="*/ 102 h 102"/>
                <a:gd name="T74" fmla="*/ 78 w 88"/>
                <a:gd name="T75" fmla="*/ 100 h 102"/>
                <a:gd name="T76" fmla="*/ 78 w 88"/>
                <a:gd name="T77" fmla="*/ 96 h 102"/>
                <a:gd name="T78" fmla="*/ 76 w 88"/>
                <a:gd name="T79" fmla="*/ 90 h 102"/>
                <a:gd name="T80" fmla="*/ 76 w 88"/>
                <a:gd name="T81" fmla="*/ 80 h 102"/>
                <a:gd name="T82" fmla="*/ 72 w 88"/>
                <a:gd name="T83" fmla="*/ 76 h 102"/>
                <a:gd name="T84" fmla="*/ 66 w 88"/>
                <a:gd name="T85" fmla="*/ 78 h 102"/>
                <a:gd name="T86" fmla="*/ 60 w 88"/>
                <a:gd name="T87" fmla="*/ 74 h 102"/>
                <a:gd name="T88" fmla="*/ 52 w 88"/>
                <a:gd name="T89" fmla="*/ 70 h 102"/>
                <a:gd name="T90" fmla="*/ 44 w 88"/>
                <a:gd name="T91" fmla="*/ 60 h 1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8"/>
                <a:gd name="T139" fmla="*/ 0 h 102"/>
                <a:gd name="T140" fmla="*/ 88 w 88"/>
                <a:gd name="T141" fmla="*/ 102 h 1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8" h="102">
                  <a:moveTo>
                    <a:pt x="30" y="46"/>
                  </a:moveTo>
                  <a:lnTo>
                    <a:pt x="30" y="44"/>
                  </a:lnTo>
                  <a:lnTo>
                    <a:pt x="28" y="42"/>
                  </a:lnTo>
                  <a:lnTo>
                    <a:pt x="26" y="38"/>
                  </a:lnTo>
                  <a:lnTo>
                    <a:pt x="24" y="34"/>
                  </a:lnTo>
                  <a:lnTo>
                    <a:pt x="20" y="32"/>
                  </a:lnTo>
                  <a:lnTo>
                    <a:pt x="14" y="30"/>
                  </a:lnTo>
                  <a:lnTo>
                    <a:pt x="14" y="28"/>
                  </a:lnTo>
                  <a:lnTo>
                    <a:pt x="12" y="26"/>
                  </a:lnTo>
                  <a:lnTo>
                    <a:pt x="8" y="24"/>
                  </a:lnTo>
                  <a:lnTo>
                    <a:pt x="6" y="20"/>
                  </a:lnTo>
                  <a:lnTo>
                    <a:pt x="2" y="16"/>
                  </a:lnTo>
                  <a:lnTo>
                    <a:pt x="2" y="12"/>
                  </a:lnTo>
                  <a:lnTo>
                    <a:pt x="0" y="8"/>
                  </a:lnTo>
                  <a:lnTo>
                    <a:pt x="4" y="4"/>
                  </a:lnTo>
                  <a:lnTo>
                    <a:pt x="8" y="0"/>
                  </a:lnTo>
                  <a:lnTo>
                    <a:pt x="12" y="0"/>
                  </a:lnTo>
                  <a:lnTo>
                    <a:pt x="16" y="0"/>
                  </a:lnTo>
                  <a:lnTo>
                    <a:pt x="20" y="2"/>
                  </a:lnTo>
                  <a:lnTo>
                    <a:pt x="24" y="4"/>
                  </a:lnTo>
                  <a:lnTo>
                    <a:pt x="28" y="6"/>
                  </a:lnTo>
                  <a:lnTo>
                    <a:pt x="30" y="10"/>
                  </a:lnTo>
                  <a:lnTo>
                    <a:pt x="32" y="16"/>
                  </a:lnTo>
                  <a:lnTo>
                    <a:pt x="32" y="18"/>
                  </a:lnTo>
                  <a:lnTo>
                    <a:pt x="32" y="20"/>
                  </a:lnTo>
                  <a:lnTo>
                    <a:pt x="34" y="22"/>
                  </a:lnTo>
                  <a:lnTo>
                    <a:pt x="36" y="24"/>
                  </a:lnTo>
                  <a:lnTo>
                    <a:pt x="40" y="26"/>
                  </a:lnTo>
                  <a:lnTo>
                    <a:pt x="44" y="26"/>
                  </a:lnTo>
                  <a:lnTo>
                    <a:pt x="44" y="24"/>
                  </a:lnTo>
                  <a:lnTo>
                    <a:pt x="44" y="20"/>
                  </a:lnTo>
                  <a:lnTo>
                    <a:pt x="44" y="18"/>
                  </a:lnTo>
                  <a:lnTo>
                    <a:pt x="44" y="14"/>
                  </a:lnTo>
                  <a:lnTo>
                    <a:pt x="46" y="12"/>
                  </a:lnTo>
                  <a:lnTo>
                    <a:pt x="48" y="10"/>
                  </a:lnTo>
                  <a:lnTo>
                    <a:pt x="50" y="10"/>
                  </a:lnTo>
                  <a:lnTo>
                    <a:pt x="54" y="12"/>
                  </a:lnTo>
                  <a:lnTo>
                    <a:pt x="60" y="14"/>
                  </a:lnTo>
                  <a:lnTo>
                    <a:pt x="60" y="16"/>
                  </a:lnTo>
                  <a:lnTo>
                    <a:pt x="58" y="20"/>
                  </a:lnTo>
                  <a:lnTo>
                    <a:pt x="58" y="24"/>
                  </a:lnTo>
                  <a:lnTo>
                    <a:pt x="58" y="30"/>
                  </a:lnTo>
                  <a:lnTo>
                    <a:pt x="60" y="34"/>
                  </a:lnTo>
                  <a:lnTo>
                    <a:pt x="60" y="40"/>
                  </a:lnTo>
                  <a:lnTo>
                    <a:pt x="64" y="44"/>
                  </a:lnTo>
                  <a:lnTo>
                    <a:pt x="66" y="46"/>
                  </a:lnTo>
                  <a:lnTo>
                    <a:pt x="68" y="46"/>
                  </a:lnTo>
                  <a:lnTo>
                    <a:pt x="70" y="44"/>
                  </a:lnTo>
                  <a:lnTo>
                    <a:pt x="72" y="42"/>
                  </a:lnTo>
                  <a:lnTo>
                    <a:pt x="76" y="34"/>
                  </a:lnTo>
                  <a:lnTo>
                    <a:pt x="76" y="32"/>
                  </a:lnTo>
                  <a:lnTo>
                    <a:pt x="78" y="30"/>
                  </a:lnTo>
                  <a:lnTo>
                    <a:pt x="80" y="28"/>
                  </a:lnTo>
                  <a:lnTo>
                    <a:pt x="82" y="26"/>
                  </a:lnTo>
                  <a:lnTo>
                    <a:pt x="84" y="26"/>
                  </a:lnTo>
                  <a:lnTo>
                    <a:pt x="86" y="28"/>
                  </a:lnTo>
                  <a:lnTo>
                    <a:pt x="86" y="32"/>
                  </a:lnTo>
                  <a:lnTo>
                    <a:pt x="88" y="38"/>
                  </a:lnTo>
                  <a:lnTo>
                    <a:pt x="88" y="46"/>
                  </a:lnTo>
                  <a:lnTo>
                    <a:pt x="86" y="48"/>
                  </a:lnTo>
                  <a:lnTo>
                    <a:pt x="84" y="58"/>
                  </a:lnTo>
                  <a:lnTo>
                    <a:pt x="82" y="68"/>
                  </a:lnTo>
                  <a:lnTo>
                    <a:pt x="84" y="80"/>
                  </a:lnTo>
                  <a:lnTo>
                    <a:pt x="88" y="90"/>
                  </a:lnTo>
                  <a:lnTo>
                    <a:pt x="88" y="92"/>
                  </a:lnTo>
                  <a:lnTo>
                    <a:pt x="86" y="96"/>
                  </a:lnTo>
                  <a:lnTo>
                    <a:pt x="84" y="98"/>
                  </a:lnTo>
                  <a:lnTo>
                    <a:pt x="84" y="100"/>
                  </a:lnTo>
                  <a:lnTo>
                    <a:pt x="82" y="102"/>
                  </a:lnTo>
                  <a:lnTo>
                    <a:pt x="80" y="102"/>
                  </a:lnTo>
                  <a:lnTo>
                    <a:pt x="78" y="100"/>
                  </a:lnTo>
                  <a:lnTo>
                    <a:pt x="78" y="96"/>
                  </a:lnTo>
                  <a:lnTo>
                    <a:pt x="76" y="92"/>
                  </a:lnTo>
                  <a:lnTo>
                    <a:pt x="76" y="90"/>
                  </a:lnTo>
                  <a:lnTo>
                    <a:pt x="76" y="86"/>
                  </a:lnTo>
                  <a:lnTo>
                    <a:pt x="76" y="80"/>
                  </a:lnTo>
                  <a:lnTo>
                    <a:pt x="74" y="78"/>
                  </a:lnTo>
                  <a:lnTo>
                    <a:pt x="72" y="76"/>
                  </a:lnTo>
                  <a:lnTo>
                    <a:pt x="68" y="74"/>
                  </a:lnTo>
                  <a:lnTo>
                    <a:pt x="66" y="78"/>
                  </a:lnTo>
                  <a:lnTo>
                    <a:pt x="64" y="76"/>
                  </a:lnTo>
                  <a:lnTo>
                    <a:pt x="60" y="74"/>
                  </a:lnTo>
                  <a:lnTo>
                    <a:pt x="56" y="72"/>
                  </a:lnTo>
                  <a:lnTo>
                    <a:pt x="52" y="70"/>
                  </a:lnTo>
                  <a:lnTo>
                    <a:pt x="46" y="66"/>
                  </a:lnTo>
                  <a:lnTo>
                    <a:pt x="44" y="60"/>
                  </a:lnTo>
                  <a:lnTo>
                    <a:pt x="30" y="4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3" name="Freeform 364">
              <a:extLst>
                <a:ext uri="{FF2B5EF4-FFF2-40B4-BE49-F238E27FC236}">
                  <a16:creationId xmlns:a16="http://schemas.microsoft.com/office/drawing/2014/main" xmlns="" id="{0A64FED0-73BA-4572-B453-DE368FE933EC}"/>
                </a:ext>
              </a:extLst>
            </p:cNvPr>
            <p:cNvSpPr>
              <a:spLocks/>
            </p:cNvSpPr>
            <p:nvPr/>
          </p:nvSpPr>
          <p:spPr bwMode="gray">
            <a:xfrm>
              <a:off x="4291" y="1414"/>
              <a:ext cx="38" cy="54"/>
            </a:xfrm>
            <a:custGeom>
              <a:avLst/>
              <a:gdLst>
                <a:gd name="T0" fmla="*/ 16 w 38"/>
                <a:gd name="T1" fmla="*/ 0 h 54"/>
                <a:gd name="T2" fmla="*/ 14 w 38"/>
                <a:gd name="T3" fmla="*/ 0 h 54"/>
                <a:gd name="T4" fmla="*/ 14 w 38"/>
                <a:gd name="T5" fmla="*/ 0 h 54"/>
                <a:gd name="T6" fmla="*/ 12 w 38"/>
                <a:gd name="T7" fmla="*/ 0 h 54"/>
                <a:gd name="T8" fmla="*/ 8 w 38"/>
                <a:gd name="T9" fmla="*/ 2 h 54"/>
                <a:gd name="T10" fmla="*/ 6 w 38"/>
                <a:gd name="T11" fmla="*/ 6 h 54"/>
                <a:gd name="T12" fmla="*/ 4 w 38"/>
                <a:gd name="T13" fmla="*/ 10 h 54"/>
                <a:gd name="T14" fmla="*/ 2 w 38"/>
                <a:gd name="T15" fmla="*/ 16 h 54"/>
                <a:gd name="T16" fmla="*/ 2 w 38"/>
                <a:gd name="T17" fmla="*/ 24 h 54"/>
                <a:gd name="T18" fmla="*/ 0 w 38"/>
                <a:gd name="T19" fmla="*/ 48 h 54"/>
                <a:gd name="T20" fmla="*/ 2 w 38"/>
                <a:gd name="T21" fmla="*/ 48 h 54"/>
                <a:gd name="T22" fmla="*/ 10 w 38"/>
                <a:gd name="T23" fmla="*/ 52 h 54"/>
                <a:gd name="T24" fmla="*/ 18 w 38"/>
                <a:gd name="T25" fmla="*/ 54 h 54"/>
                <a:gd name="T26" fmla="*/ 28 w 38"/>
                <a:gd name="T27" fmla="*/ 54 h 54"/>
                <a:gd name="T28" fmla="*/ 36 w 38"/>
                <a:gd name="T29" fmla="*/ 50 h 54"/>
                <a:gd name="T30" fmla="*/ 38 w 38"/>
                <a:gd name="T31" fmla="*/ 40 h 54"/>
                <a:gd name="T32" fmla="*/ 16 w 38"/>
                <a:gd name="T33" fmla="*/ 0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54"/>
                <a:gd name="T53" fmla="*/ 38 w 38"/>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54">
                  <a:moveTo>
                    <a:pt x="16" y="0"/>
                  </a:moveTo>
                  <a:lnTo>
                    <a:pt x="14" y="0"/>
                  </a:lnTo>
                  <a:lnTo>
                    <a:pt x="12" y="0"/>
                  </a:lnTo>
                  <a:lnTo>
                    <a:pt x="8" y="2"/>
                  </a:lnTo>
                  <a:lnTo>
                    <a:pt x="6" y="6"/>
                  </a:lnTo>
                  <a:lnTo>
                    <a:pt x="4" y="10"/>
                  </a:lnTo>
                  <a:lnTo>
                    <a:pt x="2" y="16"/>
                  </a:lnTo>
                  <a:lnTo>
                    <a:pt x="2" y="24"/>
                  </a:lnTo>
                  <a:lnTo>
                    <a:pt x="0" y="48"/>
                  </a:lnTo>
                  <a:lnTo>
                    <a:pt x="2" y="48"/>
                  </a:lnTo>
                  <a:lnTo>
                    <a:pt x="10" y="52"/>
                  </a:lnTo>
                  <a:lnTo>
                    <a:pt x="18" y="54"/>
                  </a:lnTo>
                  <a:lnTo>
                    <a:pt x="28" y="54"/>
                  </a:lnTo>
                  <a:lnTo>
                    <a:pt x="36" y="50"/>
                  </a:lnTo>
                  <a:lnTo>
                    <a:pt x="38" y="40"/>
                  </a:lnTo>
                  <a:lnTo>
                    <a:pt x="16"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4" name="Freeform 365">
              <a:extLst>
                <a:ext uri="{FF2B5EF4-FFF2-40B4-BE49-F238E27FC236}">
                  <a16:creationId xmlns:a16="http://schemas.microsoft.com/office/drawing/2014/main" xmlns="" id="{DD4BA2DA-3312-4308-9EE6-A01ABD37CE1B}"/>
                </a:ext>
              </a:extLst>
            </p:cNvPr>
            <p:cNvSpPr>
              <a:spLocks/>
            </p:cNvSpPr>
            <p:nvPr/>
          </p:nvSpPr>
          <p:spPr bwMode="gray">
            <a:xfrm>
              <a:off x="4417" y="1424"/>
              <a:ext cx="68" cy="146"/>
            </a:xfrm>
            <a:custGeom>
              <a:avLst/>
              <a:gdLst>
                <a:gd name="T0" fmla="*/ 18 w 68"/>
                <a:gd name="T1" fmla="*/ 2 h 146"/>
                <a:gd name="T2" fmla="*/ 16 w 68"/>
                <a:gd name="T3" fmla="*/ 0 h 146"/>
                <a:gd name="T4" fmla="*/ 12 w 68"/>
                <a:gd name="T5" fmla="*/ 0 h 146"/>
                <a:gd name="T6" fmla="*/ 10 w 68"/>
                <a:gd name="T7" fmla="*/ 6 h 146"/>
                <a:gd name="T8" fmla="*/ 12 w 68"/>
                <a:gd name="T9" fmla="*/ 10 h 146"/>
                <a:gd name="T10" fmla="*/ 12 w 68"/>
                <a:gd name="T11" fmla="*/ 16 h 146"/>
                <a:gd name="T12" fmla="*/ 10 w 68"/>
                <a:gd name="T13" fmla="*/ 20 h 146"/>
                <a:gd name="T14" fmla="*/ 6 w 68"/>
                <a:gd name="T15" fmla="*/ 22 h 146"/>
                <a:gd name="T16" fmla="*/ 4 w 68"/>
                <a:gd name="T17" fmla="*/ 32 h 146"/>
                <a:gd name="T18" fmla="*/ 2 w 68"/>
                <a:gd name="T19" fmla="*/ 46 h 146"/>
                <a:gd name="T20" fmla="*/ 2 w 68"/>
                <a:gd name="T21" fmla="*/ 54 h 146"/>
                <a:gd name="T22" fmla="*/ 0 w 68"/>
                <a:gd name="T23" fmla="*/ 58 h 146"/>
                <a:gd name="T24" fmla="*/ 0 w 68"/>
                <a:gd name="T25" fmla="*/ 60 h 146"/>
                <a:gd name="T26" fmla="*/ 0 w 68"/>
                <a:gd name="T27" fmla="*/ 66 h 146"/>
                <a:gd name="T28" fmla="*/ 6 w 68"/>
                <a:gd name="T29" fmla="*/ 78 h 146"/>
                <a:gd name="T30" fmla="*/ 4 w 68"/>
                <a:gd name="T31" fmla="*/ 84 h 146"/>
                <a:gd name="T32" fmla="*/ 8 w 68"/>
                <a:gd name="T33" fmla="*/ 84 h 146"/>
                <a:gd name="T34" fmla="*/ 12 w 68"/>
                <a:gd name="T35" fmla="*/ 88 h 146"/>
                <a:gd name="T36" fmla="*/ 14 w 68"/>
                <a:gd name="T37" fmla="*/ 96 h 146"/>
                <a:gd name="T38" fmla="*/ 14 w 68"/>
                <a:gd name="T39" fmla="*/ 100 h 146"/>
                <a:gd name="T40" fmla="*/ 14 w 68"/>
                <a:gd name="T41" fmla="*/ 106 h 146"/>
                <a:gd name="T42" fmla="*/ 12 w 68"/>
                <a:gd name="T43" fmla="*/ 108 h 146"/>
                <a:gd name="T44" fmla="*/ 12 w 68"/>
                <a:gd name="T45" fmla="*/ 110 h 146"/>
                <a:gd name="T46" fmla="*/ 10 w 68"/>
                <a:gd name="T47" fmla="*/ 116 h 146"/>
                <a:gd name="T48" fmla="*/ 12 w 68"/>
                <a:gd name="T49" fmla="*/ 126 h 146"/>
                <a:gd name="T50" fmla="*/ 10 w 68"/>
                <a:gd name="T51" fmla="*/ 130 h 146"/>
                <a:gd name="T52" fmla="*/ 12 w 68"/>
                <a:gd name="T53" fmla="*/ 136 h 146"/>
                <a:gd name="T54" fmla="*/ 16 w 68"/>
                <a:gd name="T55" fmla="*/ 142 h 146"/>
                <a:gd name="T56" fmla="*/ 26 w 68"/>
                <a:gd name="T57" fmla="*/ 146 h 146"/>
                <a:gd name="T58" fmla="*/ 34 w 68"/>
                <a:gd name="T59" fmla="*/ 146 h 146"/>
                <a:gd name="T60" fmla="*/ 36 w 68"/>
                <a:gd name="T61" fmla="*/ 146 h 146"/>
                <a:gd name="T62" fmla="*/ 40 w 68"/>
                <a:gd name="T63" fmla="*/ 146 h 146"/>
                <a:gd name="T64" fmla="*/ 46 w 68"/>
                <a:gd name="T65" fmla="*/ 142 h 146"/>
                <a:gd name="T66" fmla="*/ 50 w 68"/>
                <a:gd name="T67" fmla="*/ 134 h 146"/>
                <a:gd name="T68" fmla="*/ 52 w 68"/>
                <a:gd name="T69" fmla="*/ 130 h 146"/>
                <a:gd name="T70" fmla="*/ 56 w 68"/>
                <a:gd name="T71" fmla="*/ 120 h 146"/>
                <a:gd name="T72" fmla="*/ 62 w 68"/>
                <a:gd name="T73" fmla="*/ 112 h 146"/>
                <a:gd name="T74" fmla="*/ 64 w 68"/>
                <a:gd name="T75" fmla="*/ 108 h 146"/>
                <a:gd name="T76" fmla="*/ 68 w 68"/>
                <a:gd name="T77" fmla="*/ 100 h 146"/>
                <a:gd name="T78" fmla="*/ 68 w 68"/>
                <a:gd name="T79" fmla="*/ 84 h 146"/>
                <a:gd name="T80" fmla="*/ 66 w 68"/>
                <a:gd name="T81" fmla="*/ 80 h 146"/>
                <a:gd name="T82" fmla="*/ 60 w 68"/>
                <a:gd name="T83" fmla="*/ 78 h 146"/>
                <a:gd name="T84" fmla="*/ 56 w 68"/>
                <a:gd name="T85" fmla="*/ 80 h 146"/>
                <a:gd name="T86" fmla="*/ 54 w 68"/>
                <a:gd name="T87" fmla="*/ 80 h 146"/>
                <a:gd name="T88" fmla="*/ 50 w 68"/>
                <a:gd name="T89" fmla="*/ 80 h 146"/>
                <a:gd name="T90" fmla="*/ 52 w 68"/>
                <a:gd name="T91" fmla="*/ 78 h 146"/>
                <a:gd name="T92" fmla="*/ 54 w 68"/>
                <a:gd name="T93" fmla="*/ 74 h 146"/>
                <a:gd name="T94" fmla="*/ 56 w 68"/>
                <a:gd name="T95" fmla="*/ 72 h 146"/>
                <a:gd name="T96" fmla="*/ 56 w 68"/>
                <a:gd name="T97" fmla="*/ 64 h 146"/>
                <a:gd name="T98" fmla="*/ 56 w 68"/>
                <a:gd name="T99" fmla="*/ 56 h 146"/>
                <a:gd name="T100" fmla="*/ 54 w 68"/>
                <a:gd name="T101" fmla="*/ 48 h 146"/>
                <a:gd name="T102" fmla="*/ 48 w 68"/>
                <a:gd name="T103" fmla="*/ 36 h 146"/>
                <a:gd name="T104" fmla="*/ 42 w 68"/>
                <a:gd name="T105" fmla="*/ 28 h 146"/>
                <a:gd name="T106" fmla="*/ 38 w 68"/>
                <a:gd name="T107" fmla="*/ 22 h 146"/>
                <a:gd name="T108" fmla="*/ 32 w 68"/>
                <a:gd name="T109" fmla="*/ 16 h 146"/>
                <a:gd name="T110" fmla="*/ 26 w 68"/>
                <a:gd name="T111" fmla="*/ 12 h 146"/>
                <a:gd name="T112" fmla="*/ 24 w 68"/>
                <a:gd name="T113" fmla="*/ 10 h 146"/>
                <a:gd name="T114" fmla="*/ 20 w 68"/>
                <a:gd name="T115" fmla="*/ 6 h 146"/>
                <a:gd name="T116" fmla="*/ 20 w 68"/>
                <a:gd name="T117" fmla="*/ 2 h 14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8"/>
                <a:gd name="T178" fmla="*/ 0 h 146"/>
                <a:gd name="T179" fmla="*/ 68 w 68"/>
                <a:gd name="T180" fmla="*/ 146 h 14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8" h="146">
                  <a:moveTo>
                    <a:pt x="20" y="2"/>
                  </a:moveTo>
                  <a:lnTo>
                    <a:pt x="18" y="2"/>
                  </a:lnTo>
                  <a:lnTo>
                    <a:pt x="18" y="0"/>
                  </a:lnTo>
                  <a:lnTo>
                    <a:pt x="16" y="0"/>
                  </a:lnTo>
                  <a:lnTo>
                    <a:pt x="14" y="0"/>
                  </a:lnTo>
                  <a:lnTo>
                    <a:pt x="12" y="0"/>
                  </a:lnTo>
                  <a:lnTo>
                    <a:pt x="10" y="2"/>
                  </a:lnTo>
                  <a:lnTo>
                    <a:pt x="10" y="6"/>
                  </a:lnTo>
                  <a:lnTo>
                    <a:pt x="10" y="8"/>
                  </a:lnTo>
                  <a:lnTo>
                    <a:pt x="12" y="10"/>
                  </a:lnTo>
                  <a:lnTo>
                    <a:pt x="12" y="12"/>
                  </a:lnTo>
                  <a:lnTo>
                    <a:pt x="12" y="16"/>
                  </a:lnTo>
                  <a:lnTo>
                    <a:pt x="10" y="20"/>
                  </a:lnTo>
                  <a:lnTo>
                    <a:pt x="8" y="20"/>
                  </a:lnTo>
                  <a:lnTo>
                    <a:pt x="6" y="22"/>
                  </a:lnTo>
                  <a:lnTo>
                    <a:pt x="4" y="26"/>
                  </a:lnTo>
                  <a:lnTo>
                    <a:pt x="4" y="32"/>
                  </a:lnTo>
                  <a:lnTo>
                    <a:pt x="2" y="40"/>
                  </a:lnTo>
                  <a:lnTo>
                    <a:pt x="2" y="46"/>
                  </a:lnTo>
                  <a:lnTo>
                    <a:pt x="2" y="52"/>
                  </a:lnTo>
                  <a:lnTo>
                    <a:pt x="2" y="54"/>
                  </a:lnTo>
                  <a:lnTo>
                    <a:pt x="2" y="56"/>
                  </a:lnTo>
                  <a:lnTo>
                    <a:pt x="0" y="58"/>
                  </a:lnTo>
                  <a:lnTo>
                    <a:pt x="0" y="60"/>
                  </a:lnTo>
                  <a:lnTo>
                    <a:pt x="0" y="62"/>
                  </a:lnTo>
                  <a:lnTo>
                    <a:pt x="0" y="66"/>
                  </a:lnTo>
                  <a:lnTo>
                    <a:pt x="2" y="72"/>
                  </a:lnTo>
                  <a:lnTo>
                    <a:pt x="6" y="78"/>
                  </a:lnTo>
                  <a:lnTo>
                    <a:pt x="2" y="84"/>
                  </a:lnTo>
                  <a:lnTo>
                    <a:pt x="4" y="84"/>
                  </a:lnTo>
                  <a:lnTo>
                    <a:pt x="6" y="84"/>
                  </a:lnTo>
                  <a:lnTo>
                    <a:pt x="8" y="84"/>
                  </a:lnTo>
                  <a:lnTo>
                    <a:pt x="10" y="86"/>
                  </a:lnTo>
                  <a:lnTo>
                    <a:pt x="12" y="88"/>
                  </a:lnTo>
                  <a:lnTo>
                    <a:pt x="14" y="92"/>
                  </a:lnTo>
                  <a:lnTo>
                    <a:pt x="14" y="96"/>
                  </a:lnTo>
                  <a:lnTo>
                    <a:pt x="14" y="98"/>
                  </a:lnTo>
                  <a:lnTo>
                    <a:pt x="14" y="100"/>
                  </a:lnTo>
                  <a:lnTo>
                    <a:pt x="16" y="102"/>
                  </a:lnTo>
                  <a:lnTo>
                    <a:pt x="14" y="106"/>
                  </a:lnTo>
                  <a:lnTo>
                    <a:pt x="14" y="108"/>
                  </a:lnTo>
                  <a:lnTo>
                    <a:pt x="12" y="108"/>
                  </a:lnTo>
                  <a:lnTo>
                    <a:pt x="12" y="110"/>
                  </a:lnTo>
                  <a:lnTo>
                    <a:pt x="10" y="112"/>
                  </a:lnTo>
                  <a:lnTo>
                    <a:pt x="10" y="116"/>
                  </a:lnTo>
                  <a:lnTo>
                    <a:pt x="10" y="120"/>
                  </a:lnTo>
                  <a:lnTo>
                    <a:pt x="12" y="126"/>
                  </a:lnTo>
                  <a:lnTo>
                    <a:pt x="12" y="128"/>
                  </a:lnTo>
                  <a:lnTo>
                    <a:pt x="10" y="130"/>
                  </a:lnTo>
                  <a:lnTo>
                    <a:pt x="10" y="132"/>
                  </a:lnTo>
                  <a:lnTo>
                    <a:pt x="12" y="136"/>
                  </a:lnTo>
                  <a:lnTo>
                    <a:pt x="12" y="140"/>
                  </a:lnTo>
                  <a:lnTo>
                    <a:pt x="16" y="142"/>
                  </a:lnTo>
                  <a:lnTo>
                    <a:pt x="22" y="144"/>
                  </a:lnTo>
                  <a:lnTo>
                    <a:pt x="26" y="146"/>
                  </a:lnTo>
                  <a:lnTo>
                    <a:pt x="30" y="146"/>
                  </a:lnTo>
                  <a:lnTo>
                    <a:pt x="34" y="146"/>
                  </a:lnTo>
                  <a:lnTo>
                    <a:pt x="36" y="146"/>
                  </a:lnTo>
                  <a:lnTo>
                    <a:pt x="38" y="146"/>
                  </a:lnTo>
                  <a:lnTo>
                    <a:pt x="40" y="146"/>
                  </a:lnTo>
                  <a:lnTo>
                    <a:pt x="44" y="144"/>
                  </a:lnTo>
                  <a:lnTo>
                    <a:pt x="46" y="142"/>
                  </a:lnTo>
                  <a:lnTo>
                    <a:pt x="48" y="140"/>
                  </a:lnTo>
                  <a:lnTo>
                    <a:pt x="50" y="134"/>
                  </a:lnTo>
                  <a:lnTo>
                    <a:pt x="52" y="130"/>
                  </a:lnTo>
                  <a:lnTo>
                    <a:pt x="52" y="126"/>
                  </a:lnTo>
                  <a:lnTo>
                    <a:pt x="56" y="120"/>
                  </a:lnTo>
                  <a:lnTo>
                    <a:pt x="58" y="116"/>
                  </a:lnTo>
                  <a:lnTo>
                    <a:pt x="62" y="112"/>
                  </a:lnTo>
                  <a:lnTo>
                    <a:pt x="64" y="110"/>
                  </a:lnTo>
                  <a:lnTo>
                    <a:pt x="64" y="108"/>
                  </a:lnTo>
                  <a:lnTo>
                    <a:pt x="66" y="104"/>
                  </a:lnTo>
                  <a:lnTo>
                    <a:pt x="68" y="100"/>
                  </a:lnTo>
                  <a:lnTo>
                    <a:pt x="68" y="92"/>
                  </a:lnTo>
                  <a:lnTo>
                    <a:pt x="68" y="84"/>
                  </a:lnTo>
                  <a:lnTo>
                    <a:pt x="66" y="80"/>
                  </a:lnTo>
                  <a:lnTo>
                    <a:pt x="62" y="78"/>
                  </a:lnTo>
                  <a:lnTo>
                    <a:pt x="60" y="78"/>
                  </a:lnTo>
                  <a:lnTo>
                    <a:pt x="56" y="80"/>
                  </a:lnTo>
                  <a:lnTo>
                    <a:pt x="54" y="80"/>
                  </a:lnTo>
                  <a:lnTo>
                    <a:pt x="52" y="80"/>
                  </a:lnTo>
                  <a:lnTo>
                    <a:pt x="50" y="80"/>
                  </a:lnTo>
                  <a:lnTo>
                    <a:pt x="52" y="78"/>
                  </a:lnTo>
                  <a:lnTo>
                    <a:pt x="54" y="74"/>
                  </a:lnTo>
                  <a:lnTo>
                    <a:pt x="56" y="72"/>
                  </a:lnTo>
                  <a:lnTo>
                    <a:pt x="56" y="68"/>
                  </a:lnTo>
                  <a:lnTo>
                    <a:pt x="56" y="64"/>
                  </a:lnTo>
                  <a:lnTo>
                    <a:pt x="56" y="58"/>
                  </a:lnTo>
                  <a:lnTo>
                    <a:pt x="56" y="56"/>
                  </a:lnTo>
                  <a:lnTo>
                    <a:pt x="56" y="52"/>
                  </a:lnTo>
                  <a:lnTo>
                    <a:pt x="54" y="48"/>
                  </a:lnTo>
                  <a:lnTo>
                    <a:pt x="52" y="42"/>
                  </a:lnTo>
                  <a:lnTo>
                    <a:pt x="48" y="36"/>
                  </a:lnTo>
                  <a:lnTo>
                    <a:pt x="44" y="30"/>
                  </a:lnTo>
                  <a:lnTo>
                    <a:pt x="42" y="28"/>
                  </a:lnTo>
                  <a:lnTo>
                    <a:pt x="40" y="26"/>
                  </a:lnTo>
                  <a:lnTo>
                    <a:pt x="38" y="22"/>
                  </a:lnTo>
                  <a:lnTo>
                    <a:pt x="36" y="18"/>
                  </a:lnTo>
                  <a:lnTo>
                    <a:pt x="32" y="16"/>
                  </a:lnTo>
                  <a:lnTo>
                    <a:pt x="30" y="14"/>
                  </a:lnTo>
                  <a:lnTo>
                    <a:pt x="26" y="12"/>
                  </a:lnTo>
                  <a:lnTo>
                    <a:pt x="24" y="10"/>
                  </a:lnTo>
                  <a:lnTo>
                    <a:pt x="22" y="8"/>
                  </a:lnTo>
                  <a:lnTo>
                    <a:pt x="20" y="6"/>
                  </a:lnTo>
                  <a:lnTo>
                    <a:pt x="18" y="4"/>
                  </a:lnTo>
                  <a:lnTo>
                    <a:pt x="20"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5" name="Freeform 366">
              <a:extLst>
                <a:ext uri="{FF2B5EF4-FFF2-40B4-BE49-F238E27FC236}">
                  <a16:creationId xmlns:a16="http://schemas.microsoft.com/office/drawing/2014/main" xmlns="" id="{1D0F111C-53FD-4E99-9A96-A0C346186494}"/>
                </a:ext>
              </a:extLst>
            </p:cNvPr>
            <p:cNvSpPr>
              <a:spLocks/>
            </p:cNvSpPr>
            <p:nvPr/>
          </p:nvSpPr>
          <p:spPr bwMode="gray">
            <a:xfrm>
              <a:off x="4179" y="1838"/>
              <a:ext cx="50" cy="46"/>
            </a:xfrm>
            <a:custGeom>
              <a:avLst/>
              <a:gdLst>
                <a:gd name="T0" fmla="*/ 24 w 50"/>
                <a:gd name="T1" fmla="*/ 18 h 46"/>
                <a:gd name="T2" fmla="*/ 24 w 50"/>
                <a:gd name="T3" fmla="*/ 18 h 46"/>
                <a:gd name="T4" fmla="*/ 22 w 50"/>
                <a:gd name="T5" fmla="*/ 18 h 46"/>
                <a:gd name="T6" fmla="*/ 18 w 50"/>
                <a:gd name="T7" fmla="*/ 18 h 46"/>
                <a:gd name="T8" fmla="*/ 16 w 50"/>
                <a:gd name="T9" fmla="*/ 20 h 46"/>
                <a:gd name="T10" fmla="*/ 12 w 50"/>
                <a:gd name="T11" fmla="*/ 22 h 46"/>
                <a:gd name="T12" fmla="*/ 10 w 50"/>
                <a:gd name="T13" fmla="*/ 24 h 46"/>
                <a:gd name="T14" fmla="*/ 8 w 50"/>
                <a:gd name="T15" fmla="*/ 26 h 46"/>
                <a:gd name="T16" fmla="*/ 8 w 50"/>
                <a:gd name="T17" fmla="*/ 26 h 46"/>
                <a:gd name="T18" fmla="*/ 6 w 50"/>
                <a:gd name="T19" fmla="*/ 26 h 46"/>
                <a:gd name="T20" fmla="*/ 4 w 50"/>
                <a:gd name="T21" fmla="*/ 26 h 46"/>
                <a:gd name="T22" fmla="*/ 2 w 50"/>
                <a:gd name="T23" fmla="*/ 28 h 46"/>
                <a:gd name="T24" fmla="*/ 0 w 50"/>
                <a:gd name="T25" fmla="*/ 30 h 46"/>
                <a:gd name="T26" fmla="*/ 0 w 50"/>
                <a:gd name="T27" fmla="*/ 32 h 46"/>
                <a:gd name="T28" fmla="*/ 0 w 50"/>
                <a:gd name="T29" fmla="*/ 38 h 46"/>
                <a:gd name="T30" fmla="*/ 0 w 50"/>
                <a:gd name="T31" fmla="*/ 38 h 46"/>
                <a:gd name="T32" fmla="*/ 4 w 50"/>
                <a:gd name="T33" fmla="*/ 40 h 46"/>
                <a:gd name="T34" fmla="*/ 6 w 50"/>
                <a:gd name="T35" fmla="*/ 42 h 46"/>
                <a:gd name="T36" fmla="*/ 12 w 50"/>
                <a:gd name="T37" fmla="*/ 44 h 46"/>
                <a:gd name="T38" fmla="*/ 18 w 50"/>
                <a:gd name="T39" fmla="*/ 46 h 46"/>
                <a:gd name="T40" fmla="*/ 24 w 50"/>
                <a:gd name="T41" fmla="*/ 46 h 46"/>
                <a:gd name="T42" fmla="*/ 26 w 50"/>
                <a:gd name="T43" fmla="*/ 46 h 46"/>
                <a:gd name="T44" fmla="*/ 30 w 50"/>
                <a:gd name="T45" fmla="*/ 46 h 46"/>
                <a:gd name="T46" fmla="*/ 34 w 50"/>
                <a:gd name="T47" fmla="*/ 44 h 46"/>
                <a:gd name="T48" fmla="*/ 38 w 50"/>
                <a:gd name="T49" fmla="*/ 44 h 46"/>
                <a:gd name="T50" fmla="*/ 44 w 50"/>
                <a:gd name="T51" fmla="*/ 44 h 46"/>
                <a:gd name="T52" fmla="*/ 48 w 50"/>
                <a:gd name="T53" fmla="*/ 44 h 46"/>
                <a:gd name="T54" fmla="*/ 50 w 50"/>
                <a:gd name="T55" fmla="*/ 46 h 46"/>
                <a:gd name="T56" fmla="*/ 50 w 50"/>
                <a:gd name="T57" fmla="*/ 44 h 46"/>
                <a:gd name="T58" fmla="*/ 48 w 50"/>
                <a:gd name="T59" fmla="*/ 42 h 46"/>
                <a:gd name="T60" fmla="*/ 48 w 50"/>
                <a:gd name="T61" fmla="*/ 36 h 46"/>
                <a:gd name="T62" fmla="*/ 46 w 50"/>
                <a:gd name="T63" fmla="*/ 30 h 46"/>
                <a:gd name="T64" fmla="*/ 44 w 50"/>
                <a:gd name="T65" fmla="*/ 26 h 46"/>
                <a:gd name="T66" fmla="*/ 42 w 50"/>
                <a:gd name="T67" fmla="*/ 24 h 46"/>
                <a:gd name="T68" fmla="*/ 40 w 50"/>
                <a:gd name="T69" fmla="*/ 22 h 46"/>
                <a:gd name="T70" fmla="*/ 40 w 50"/>
                <a:gd name="T71" fmla="*/ 18 h 46"/>
                <a:gd name="T72" fmla="*/ 38 w 50"/>
                <a:gd name="T73" fmla="*/ 14 h 46"/>
                <a:gd name="T74" fmla="*/ 38 w 50"/>
                <a:gd name="T75" fmla="*/ 10 h 46"/>
                <a:gd name="T76" fmla="*/ 36 w 50"/>
                <a:gd name="T77" fmla="*/ 6 h 46"/>
                <a:gd name="T78" fmla="*/ 32 w 50"/>
                <a:gd name="T79" fmla="*/ 2 h 46"/>
                <a:gd name="T80" fmla="*/ 30 w 50"/>
                <a:gd name="T81" fmla="*/ 0 h 46"/>
                <a:gd name="T82" fmla="*/ 26 w 50"/>
                <a:gd name="T83" fmla="*/ 2 h 46"/>
                <a:gd name="T84" fmla="*/ 24 w 50"/>
                <a:gd name="T85" fmla="*/ 18 h 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
                <a:gd name="T130" fmla="*/ 0 h 46"/>
                <a:gd name="T131" fmla="*/ 50 w 50"/>
                <a:gd name="T132" fmla="*/ 46 h 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 h="46">
                  <a:moveTo>
                    <a:pt x="24" y="18"/>
                  </a:moveTo>
                  <a:lnTo>
                    <a:pt x="24" y="18"/>
                  </a:lnTo>
                  <a:lnTo>
                    <a:pt x="22" y="18"/>
                  </a:lnTo>
                  <a:lnTo>
                    <a:pt x="18" y="18"/>
                  </a:lnTo>
                  <a:lnTo>
                    <a:pt x="16" y="20"/>
                  </a:lnTo>
                  <a:lnTo>
                    <a:pt x="12" y="22"/>
                  </a:lnTo>
                  <a:lnTo>
                    <a:pt x="10" y="24"/>
                  </a:lnTo>
                  <a:lnTo>
                    <a:pt x="8" y="26"/>
                  </a:lnTo>
                  <a:lnTo>
                    <a:pt x="6" y="26"/>
                  </a:lnTo>
                  <a:lnTo>
                    <a:pt x="4" y="26"/>
                  </a:lnTo>
                  <a:lnTo>
                    <a:pt x="2" y="28"/>
                  </a:lnTo>
                  <a:lnTo>
                    <a:pt x="0" y="30"/>
                  </a:lnTo>
                  <a:lnTo>
                    <a:pt x="0" y="32"/>
                  </a:lnTo>
                  <a:lnTo>
                    <a:pt x="0" y="38"/>
                  </a:lnTo>
                  <a:lnTo>
                    <a:pt x="4" y="40"/>
                  </a:lnTo>
                  <a:lnTo>
                    <a:pt x="6" y="42"/>
                  </a:lnTo>
                  <a:lnTo>
                    <a:pt x="12" y="44"/>
                  </a:lnTo>
                  <a:lnTo>
                    <a:pt x="18" y="46"/>
                  </a:lnTo>
                  <a:lnTo>
                    <a:pt x="24" y="46"/>
                  </a:lnTo>
                  <a:lnTo>
                    <a:pt x="26" y="46"/>
                  </a:lnTo>
                  <a:lnTo>
                    <a:pt x="30" y="46"/>
                  </a:lnTo>
                  <a:lnTo>
                    <a:pt x="34" y="44"/>
                  </a:lnTo>
                  <a:lnTo>
                    <a:pt x="38" y="44"/>
                  </a:lnTo>
                  <a:lnTo>
                    <a:pt x="44" y="44"/>
                  </a:lnTo>
                  <a:lnTo>
                    <a:pt x="48" y="44"/>
                  </a:lnTo>
                  <a:lnTo>
                    <a:pt x="50" y="46"/>
                  </a:lnTo>
                  <a:lnTo>
                    <a:pt x="50" y="44"/>
                  </a:lnTo>
                  <a:lnTo>
                    <a:pt x="48" y="42"/>
                  </a:lnTo>
                  <a:lnTo>
                    <a:pt x="48" y="36"/>
                  </a:lnTo>
                  <a:lnTo>
                    <a:pt x="46" y="30"/>
                  </a:lnTo>
                  <a:lnTo>
                    <a:pt x="44" y="26"/>
                  </a:lnTo>
                  <a:lnTo>
                    <a:pt x="42" y="24"/>
                  </a:lnTo>
                  <a:lnTo>
                    <a:pt x="40" y="22"/>
                  </a:lnTo>
                  <a:lnTo>
                    <a:pt x="40" y="18"/>
                  </a:lnTo>
                  <a:lnTo>
                    <a:pt x="38" y="14"/>
                  </a:lnTo>
                  <a:lnTo>
                    <a:pt x="38" y="10"/>
                  </a:lnTo>
                  <a:lnTo>
                    <a:pt x="36" y="6"/>
                  </a:lnTo>
                  <a:lnTo>
                    <a:pt x="32" y="2"/>
                  </a:lnTo>
                  <a:lnTo>
                    <a:pt x="30" y="0"/>
                  </a:lnTo>
                  <a:lnTo>
                    <a:pt x="26" y="2"/>
                  </a:lnTo>
                  <a:lnTo>
                    <a:pt x="24" y="1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6" name="Freeform 367">
              <a:extLst>
                <a:ext uri="{FF2B5EF4-FFF2-40B4-BE49-F238E27FC236}">
                  <a16:creationId xmlns:a16="http://schemas.microsoft.com/office/drawing/2014/main" xmlns="" id="{EC4DE7F8-D0A5-4E82-A33C-F26ED581A963}"/>
                </a:ext>
              </a:extLst>
            </p:cNvPr>
            <p:cNvSpPr>
              <a:spLocks/>
            </p:cNvSpPr>
            <p:nvPr/>
          </p:nvSpPr>
          <p:spPr bwMode="gray">
            <a:xfrm>
              <a:off x="4431" y="1676"/>
              <a:ext cx="60" cy="44"/>
            </a:xfrm>
            <a:custGeom>
              <a:avLst/>
              <a:gdLst>
                <a:gd name="T0" fmla="*/ 14 w 60"/>
                <a:gd name="T1" fmla="*/ 2 h 44"/>
                <a:gd name="T2" fmla="*/ 14 w 60"/>
                <a:gd name="T3" fmla="*/ 2 h 44"/>
                <a:gd name="T4" fmla="*/ 12 w 60"/>
                <a:gd name="T5" fmla="*/ 2 h 44"/>
                <a:gd name="T6" fmla="*/ 10 w 60"/>
                <a:gd name="T7" fmla="*/ 2 h 44"/>
                <a:gd name="T8" fmla="*/ 8 w 60"/>
                <a:gd name="T9" fmla="*/ 2 h 44"/>
                <a:gd name="T10" fmla="*/ 4 w 60"/>
                <a:gd name="T11" fmla="*/ 2 h 44"/>
                <a:gd name="T12" fmla="*/ 2 w 60"/>
                <a:gd name="T13" fmla="*/ 4 h 44"/>
                <a:gd name="T14" fmla="*/ 0 w 60"/>
                <a:gd name="T15" fmla="*/ 8 h 44"/>
                <a:gd name="T16" fmla="*/ 0 w 60"/>
                <a:gd name="T17" fmla="*/ 12 h 44"/>
                <a:gd name="T18" fmla="*/ 0 w 60"/>
                <a:gd name="T19" fmla="*/ 14 h 44"/>
                <a:gd name="T20" fmla="*/ 0 w 60"/>
                <a:gd name="T21" fmla="*/ 16 h 44"/>
                <a:gd name="T22" fmla="*/ 0 w 60"/>
                <a:gd name="T23" fmla="*/ 20 h 44"/>
                <a:gd name="T24" fmla="*/ 0 w 60"/>
                <a:gd name="T25" fmla="*/ 24 h 44"/>
                <a:gd name="T26" fmla="*/ 0 w 60"/>
                <a:gd name="T27" fmla="*/ 28 h 44"/>
                <a:gd name="T28" fmla="*/ 2 w 60"/>
                <a:gd name="T29" fmla="*/ 32 h 44"/>
                <a:gd name="T30" fmla="*/ 4 w 60"/>
                <a:gd name="T31" fmla="*/ 36 h 44"/>
                <a:gd name="T32" fmla="*/ 6 w 60"/>
                <a:gd name="T33" fmla="*/ 38 h 44"/>
                <a:gd name="T34" fmla="*/ 12 w 60"/>
                <a:gd name="T35" fmla="*/ 40 h 44"/>
                <a:gd name="T36" fmla="*/ 12 w 60"/>
                <a:gd name="T37" fmla="*/ 40 h 44"/>
                <a:gd name="T38" fmla="*/ 14 w 60"/>
                <a:gd name="T39" fmla="*/ 42 h 44"/>
                <a:gd name="T40" fmla="*/ 18 w 60"/>
                <a:gd name="T41" fmla="*/ 44 h 44"/>
                <a:gd name="T42" fmla="*/ 22 w 60"/>
                <a:gd name="T43" fmla="*/ 44 h 44"/>
                <a:gd name="T44" fmla="*/ 26 w 60"/>
                <a:gd name="T45" fmla="*/ 42 h 44"/>
                <a:gd name="T46" fmla="*/ 58 w 60"/>
                <a:gd name="T47" fmla="*/ 42 h 44"/>
                <a:gd name="T48" fmla="*/ 60 w 60"/>
                <a:gd name="T49" fmla="*/ 36 h 44"/>
                <a:gd name="T50" fmla="*/ 58 w 60"/>
                <a:gd name="T51" fmla="*/ 34 h 44"/>
                <a:gd name="T52" fmla="*/ 58 w 60"/>
                <a:gd name="T53" fmla="*/ 32 h 44"/>
                <a:gd name="T54" fmla="*/ 58 w 60"/>
                <a:gd name="T55" fmla="*/ 28 h 44"/>
                <a:gd name="T56" fmla="*/ 56 w 60"/>
                <a:gd name="T57" fmla="*/ 22 h 44"/>
                <a:gd name="T58" fmla="*/ 56 w 60"/>
                <a:gd name="T59" fmla="*/ 16 h 44"/>
                <a:gd name="T60" fmla="*/ 54 w 60"/>
                <a:gd name="T61" fmla="*/ 12 h 44"/>
                <a:gd name="T62" fmla="*/ 54 w 60"/>
                <a:gd name="T63" fmla="*/ 8 h 44"/>
                <a:gd name="T64" fmla="*/ 54 w 60"/>
                <a:gd name="T65" fmla="*/ 6 h 44"/>
                <a:gd name="T66" fmla="*/ 52 w 60"/>
                <a:gd name="T67" fmla="*/ 4 h 44"/>
                <a:gd name="T68" fmla="*/ 48 w 60"/>
                <a:gd name="T69" fmla="*/ 0 h 44"/>
                <a:gd name="T70" fmla="*/ 44 w 60"/>
                <a:gd name="T71" fmla="*/ 0 h 44"/>
                <a:gd name="T72" fmla="*/ 38 w 60"/>
                <a:gd name="T73" fmla="*/ 0 h 44"/>
                <a:gd name="T74" fmla="*/ 30 w 60"/>
                <a:gd name="T75" fmla="*/ 2 h 44"/>
                <a:gd name="T76" fmla="*/ 14 w 60"/>
                <a:gd name="T77" fmla="*/ 2 h 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0"/>
                <a:gd name="T118" fmla="*/ 0 h 44"/>
                <a:gd name="T119" fmla="*/ 60 w 60"/>
                <a:gd name="T120" fmla="*/ 44 h 4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0" h="44">
                  <a:moveTo>
                    <a:pt x="14" y="2"/>
                  </a:moveTo>
                  <a:lnTo>
                    <a:pt x="14" y="2"/>
                  </a:lnTo>
                  <a:lnTo>
                    <a:pt x="12" y="2"/>
                  </a:lnTo>
                  <a:lnTo>
                    <a:pt x="10" y="2"/>
                  </a:lnTo>
                  <a:lnTo>
                    <a:pt x="8" y="2"/>
                  </a:lnTo>
                  <a:lnTo>
                    <a:pt x="4" y="2"/>
                  </a:lnTo>
                  <a:lnTo>
                    <a:pt x="2" y="4"/>
                  </a:lnTo>
                  <a:lnTo>
                    <a:pt x="0" y="8"/>
                  </a:lnTo>
                  <a:lnTo>
                    <a:pt x="0" y="12"/>
                  </a:lnTo>
                  <a:lnTo>
                    <a:pt x="0" y="14"/>
                  </a:lnTo>
                  <a:lnTo>
                    <a:pt x="0" y="16"/>
                  </a:lnTo>
                  <a:lnTo>
                    <a:pt x="0" y="20"/>
                  </a:lnTo>
                  <a:lnTo>
                    <a:pt x="0" y="24"/>
                  </a:lnTo>
                  <a:lnTo>
                    <a:pt x="0" y="28"/>
                  </a:lnTo>
                  <a:lnTo>
                    <a:pt x="2" y="32"/>
                  </a:lnTo>
                  <a:lnTo>
                    <a:pt x="4" y="36"/>
                  </a:lnTo>
                  <a:lnTo>
                    <a:pt x="6" y="38"/>
                  </a:lnTo>
                  <a:lnTo>
                    <a:pt x="12" y="40"/>
                  </a:lnTo>
                  <a:lnTo>
                    <a:pt x="14" y="42"/>
                  </a:lnTo>
                  <a:lnTo>
                    <a:pt x="18" y="44"/>
                  </a:lnTo>
                  <a:lnTo>
                    <a:pt x="22" y="44"/>
                  </a:lnTo>
                  <a:lnTo>
                    <a:pt x="26" y="42"/>
                  </a:lnTo>
                  <a:lnTo>
                    <a:pt x="58" y="42"/>
                  </a:lnTo>
                  <a:lnTo>
                    <a:pt x="60" y="36"/>
                  </a:lnTo>
                  <a:lnTo>
                    <a:pt x="58" y="34"/>
                  </a:lnTo>
                  <a:lnTo>
                    <a:pt x="58" y="32"/>
                  </a:lnTo>
                  <a:lnTo>
                    <a:pt x="58" y="28"/>
                  </a:lnTo>
                  <a:lnTo>
                    <a:pt x="56" y="22"/>
                  </a:lnTo>
                  <a:lnTo>
                    <a:pt x="56" y="16"/>
                  </a:lnTo>
                  <a:lnTo>
                    <a:pt x="54" y="12"/>
                  </a:lnTo>
                  <a:lnTo>
                    <a:pt x="54" y="8"/>
                  </a:lnTo>
                  <a:lnTo>
                    <a:pt x="54" y="6"/>
                  </a:lnTo>
                  <a:lnTo>
                    <a:pt x="52" y="4"/>
                  </a:lnTo>
                  <a:lnTo>
                    <a:pt x="48" y="0"/>
                  </a:lnTo>
                  <a:lnTo>
                    <a:pt x="44" y="0"/>
                  </a:lnTo>
                  <a:lnTo>
                    <a:pt x="38" y="0"/>
                  </a:lnTo>
                  <a:lnTo>
                    <a:pt x="30" y="2"/>
                  </a:lnTo>
                  <a:lnTo>
                    <a:pt x="14" y="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7" name="Freeform 368">
              <a:extLst>
                <a:ext uri="{FF2B5EF4-FFF2-40B4-BE49-F238E27FC236}">
                  <a16:creationId xmlns:a16="http://schemas.microsoft.com/office/drawing/2014/main" xmlns="" id="{9D612254-954C-4CED-B3FA-9D9AC6D9259F}"/>
                </a:ext>
              </a:extLst>
            </p:cNvPr>
            <p:cNvSpPr>
              <a:spLocks/>
            </p:cNvSpPr>
            <p:nvPr/>
          </p:nvSpPr>
          <p:spPr bwMode="gray">
            <a:xfrm>
              <a:off x="4473" y="1882"/>
              <a:ext cx="24" cy="32"/>
            </a:xfrm>
            <a:custGeom>
              <a:avLst/>
              <a:gdLst>
                <a:gd name="T0" fmla="*/ 10 w 24"/>
                <a:gd name="T1" fmla="*/ 0 h 32"/>
                <a:gd name="T2" fmla="*/ 10 w 24"/>
                <a:gd name="T3" fmla="*/ 0 h 32"/>
                <a:gd name="T4" fmla="*/ 8 w 24"/>
                <a:gd name="T5" fmla="*/ 0 h 32"/>
                <a:gd name="T6" fmla="*/ 6 w 24"/>
                <a:gd name="T7" fmla="*/ 0 h 32"/>
                <a:gd name="T8" fmla="*/ 4 w 24"/>
                <a:gd name="T9" fmla="*/ 2 h 32"/>
                <a:gd name="T10" fmla="*/ 2 w 24"/>
                <a:gd name="T11" fmla="*/ 4 h 32"/>
                <a:gd name="T12" fmla="*/ 0 w 24"/>
                <a:gd name="T13" fmla="*/ 8 h 32"/>
                <a:gd name="T14" fmla="*/ 0 w 24"/>
                <a:gd name="T15" fmla="*/ 14 h 32"/>
                <a:gd name="T16" fmla="*/ 0 w 24"/>
                <a:gd name="T17" fmla="*/ 16 h 32"/>
                <a:gd name="T18" fmla="*/ 0 w 24"/>
                <a:gd name="T19" fmla="*/ 18 h 32"/>
                <a:gd name="T20" fmla="*/ 0 w 24"/>
                <a:gd name="T21" fmla="*/ 22 h 32"/>
                <a:gd name="T22" fmla="*/ 0 w 24"/>
                <a:gd name="T23" fmla="*/ 26 h 32"/>
                <a:gd name="T24" fmla="*/ 2 w 24"/>
                <a:gd name="T25" fmla="*/ 30 h 32"/>
                <a:gd name="T26" fmla="*/ 6 w 24"/>
                <a:gd name="T27" fmla="*/ 32 h 32"/>
                <a:gd name="T28" fmla="*/ 8 w 24"/>
                <a:gd name="T29" fmla="*/ 32 h 32"/>
                <a:gd name="T30" fmla="*/ 10 w 24"/>
                <a:gd name="T31" fmla="*/ 32 h 32"/>
                <a:gd name="T32" fmla="*/ 12 w 24"/>
                <a:gd name="T33" fmla="*/ 32 h 32"/>
                <a:gd name="T34" fmla="*/ 16 w 24"/>
                <a:gd name="T35" fmla="*/ 32 h 32"/>
                <a:gd name="T36" fmla="*/ 18 w 24"/>
                <a:gd name="T37" fmla="*/ 32 h 32"/>
                <a:gd name="T38" fmla="*/ 22 w 24"/>
                <a:gd name="T39" fmla="*/ 30 h 32"/>
                <a:gd name="T40" fmla="*/ 24 w 24"/>
                <a:gd name="T41" fmla="*/ 28 h 32"/>
                <a:gd name="T42" fmla="*/ 24 w 24"/>
                <a:gd name="T43" fmla="*/ 26 h 32"/>
                <a:gd name="T44" fmla="*/ 24 w 24"/>
                <a:gd name="T45" fmla="*/ 24 h 32"/>
                <a:gd name="T46" fmla="*/ 24 w 24"/>
                <a:gd name="T47" fmla="*/ 22 h 32"/>
                <a:gd name="T48" fmla="*/ 24 w 24"/>
                <a:gd name="T49" fmla="*/ 20 h 32"/>
                <a:gd name="T50" fmla="*/ 24 w 24"/>
                <a:gd name="T51" fmla="*/ 16 h 32"/>
                <a:gd name="T52" fmla="*/ 24 w 24"/>
                <a:gd name="T53" fmla="*/ 12 h 32"/>
                <a:gd name="T54" fmla="*/ 24 w 24"/>
                <a:gd name="T55" fmla="*/ 8 h 32"/>
                <a:gd name="T56" fmla="*/ 22 w 24"/>
                <a:gd name="T57" fmla="*/ 4 h 32"/>
                <a:gd name="T58" fmla="*/ 20 w 24"/>
                <a:gd name="T59" fmla="*/ 2 h 32"/>
                <a:gd name="T60" fmla="*/ 16 w 24"/>
                <a:gd name="T61" fmla="*/ 0 h 32"/>
                <a:gd name="T62" fmla="*/ 10 w 24"/>
                <a:gd name="T63" fmla="*/ 0 h 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32"/>
                <a:gd name="T98" fmla="*/ 24 w 24"/>
                <a:gd name="T99" fmla="*/ 32 h 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32">
                  <a:moveTo>
                    <a:pt x="10" y="0"/>
                  </a:moveTo>
                  <a:lnTo>
                    <a:pt x="10" y="0"/>
                  </a:lnTo>
                  <a:lnTo>
                    <a:pt x="8" y="0"/>
                  </a:lnTo>
                  <a:lnTo>
                    <a:pt x="6" y="0"/>
                  </a:lnTo>
                  <a:lnTo>
                    <a:pt x="4" y="2"/>
                  </a:lnTo>
                  <a:lnTo>
                    <a:pt x="2" y="4"/>
                  </a:lnTo>
                  <a:lnTo>
                    <a:pt x="0" y="8"/>
                  </a:lnTo>
                  <a:lnTo>
                    <a:pt x="0" y="14"/>
                  </a:lnTo>
                  <a:lnTo>
                    <a:pt x="0" y="16"/>
                  </a:lnTo>
                  <a:lnTo>
                    <a:pt x="0" y="18"/>
                  </a:lnTo>
                  <a:lnTo>
                    <a:pt x="0" y="22"/>
                  </a:lnTo>
                  <a:lnTo>
                    <a:pt x="0" y="26"/>
                  </a:lnTo>
                  <a:lnTo>
                    <a:pt x="2" y="30"/>
                  </a:lnTo>
                  <a:lnTo>
                    <a:pt x="6" y="32"/>
                  </a:lnTo>
                  <a:lnTo>
                    <a:pt x="8" y="32"/>
                  </a:lnTo>
                  <a:lnTo>
                    <a:pt x="10" y="32"/>
                  </a:lnTo>
                  <a:lnTo>
                    <a:pt x="12" y="32"/>
                  </a:lnTo>
                  <a:lnTo>
                    <a:pt x="16" y="32"/>
                  </a:lnTo>
                  <a:lnTo>
                    <a:pt x="18" y="32"/>
                  </a:lnTo>
                  <a:lnTo>
                    <a:pt x="22" y="30"/>
                  </a:lnTo>
                  <a:lnTo>
                    <a:pt x="24" y="28"/>
                  </a:lnTo>
                  <a:lnTo>
                    <a:pt x="24" y="26"/>
                  </a:lnTo>
                  <a:lnTo>
                    <a:pt x="24" y="24"/>
                  </a:lnTo>
                  <a:lnTo>
                    <a:pt x="24" y="22"/>
                  </a:lnTo>
                  <a:lnTo>
                    <a:pt x="24" y="20"/>
                  </a:lnTo>
                  <a:lnTo>
                    <a:pt x="24" y="16"/>
                  </a:lnTo>
                  <a:lnTo>
                    <a:pt x="24" y="12"/>
                  </a:lnTo>
                  <a:lnTo>
                    <a:pt x="24" y="8"/>
                  </a:lnTo>
                  <a:lnTo>
                    <a:pt x="22" y="4"/>
                  </a:lnTo>
                  <a:lnTo>
                    <a:pt x="20" y="2"/>
                  </a:lnTo>
                  <a:lnTo>
                    <a:pt x="16" y="0"/>
                  </a:lnTo>
                  <a:lnTo>
                    <a:pt x="10" y="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8" name="Freeform 369">
              <a:extLst>
                <a:ext uri="{FF2B5EF4-FFF2-40B4-BE49-F238E27FC236}">
                  <a16:creationId xmlns:a16="http://schemas.microsoft.com/office/drawing/2014/main" xmlns="" id="{9E076415-6863-4199-9695-50DDE4D9DAD0}"/>
                </a:ext>
              </a:extLst>
            </p:cNvPr>
            <p:cNvSpPr>
              <a:spLocks/>
            </p:cNvSpPr>
            <p:nvPr/>
          </p:nvSpPr>
          <p:spPr bwMode="gray">
            <a:xfrm>
              <a:off x="4463" y="1400"/>
              <a:ext cx="228" cy="268"/>
            </a:xfrm>
            <a:custGeom>
              <a:avLst/>
              <a:gdLst>
                <a:gd name="T0" fmla="*/ 206 w 228"/>
                <a:gd name="T1" fmla="*/ 82 h 268"/>
                <a:gd name="T2" fmla="*/ 198 w 228"/>
                <a:gd name="T3" fmla="*/ 84 h 268"/>
                <a:gd name="T4" fmla="*/ 198 w 228"/>
                <a:gd name="T5" fmla="*/ 92 h 268"/>
                <a:gd name="T6" fmla="*/ 204 w 228"/>
                <a:gd name="T7" fmla="*/ 96 h 268"/>
                <a:gd name="T8" fmla="*/ 200 w 228"/>
                <a:gd name="T9" fmla="*/ 104 h 268"/>
                <a:gd name="T10" fmla="*/ 214 w 228"/>
                <a:gd name="T11" fmla="*/ 112 h 268"/>
                <a:gd name="T12" fmla="*/ 188 w 228"/>
                <a:gd name="T13" fmla="*/ 122 h 268"/>
                <a:gd name="T14" fmla="*/ 164 w 228"/>
                <a:gd name="T15" fmla="*/ 138 h 268"/>
                <a:gd name="T16" fmla="*/ 152 w 228"/>
                <a:gd name="T17" fmla="*/ 154 h 268"/>
                <a:gd name="T18" fmla="*/ 140 w 228"/>
                <a:gd name="T19" fmla="*/ 160 h 268"/>
                <a:gd name="T20" fmla="*/ 120 w 228"/>
                <a:gd name="T21" fmla="*/ 174 h 268"/>
                <a:gd name="T22" fmla="*/ 106 w 228"/>
                <a:gd name="T23" fmla="*/ 182 h 268"/>
                <a:gd name="T24" fmla="*/ 116 w 228"/>
                <a:gd name="T25" fmla="*/ 188 h 268"/>
                <a:gd name="T26" fmla="*/ 112 w 228"/>
                <a:gd name="T27" fmla="*/ 198 h 268"/>
                <a:gd name="T28" fmla="*/ 100 w 228"/>
                <a:gd name="T29" fmla="*/ 214 h 268"/>
                <a:gd name="T30" fmla="*/ 82 w 228"/>
                <a:gd name="T31" fmla="*/ 224 h 268"/>
                <a:gd name="T32" fmla="*/ 76 w 228"/>
                <a:gd name="T33" fmla="*/ 238 h 268"/>
                <a:gd name="T34" fmla="*/ 74 w 228"/>
                <a:gd name="T35" fmla="*/ 260 h 268"/>
                <a:gd name="T36" fmla="*/ 54 w 228"/>
                <a:gd name="T37" fmla="*/ 268 h 268"/>
                <a:gd name="T38" fmla="*/ 46 w 228"/>
                <a:gd name="T39" fmla="*/ 258 h 268"/>
                <a:gd name="T40" fmla="*/ 24 w 228"/>
                <a:gd name="T41" fmla="*/ 256 h 268"/>
                <a:gd name="T42" fmla="*/ 2 w 228"/>
                <a:gd name="T43" fmla="*/ 240 h 268"/>
                <a:gd name="T44" fmla="*/ 12 w 228"/>
                <a:gd name="T45" fmla="*/ 222 h 268"/>
                <a:gd name="T46" fmla="*/ 20 w 228"/>
                <a:gd name="T47" fmla="*/ 214 h 268"/>
                <a:gd name="T48" fmla="*/ 26 w 228"/>
                <a:gd name="T49" fmla="*/ 206 h 268"/>
                <a:gd name="T50" fmla="*/ 40 w 228"/>
                <a:gd name="T51" fmla="*/ 218 h 268"/>
                <a:gd name="T52" fmla="*/ 40 w 228"/>
                <a:gd name="T53" fmla="*/ 208 h 268"/>
                <a:gd name="T54" fmla="*/ 38 w 228"/>
                <a:gd name="T55" fmla="*/ 198 h 268"/>
                <a:gd name="T56" fmla="*/ 28 w 228"/>
                <a:gd name="T57" fmla="*/ 198 h 268"/>
                <a:gd name="T58" fmla="*/ 30 w 228"/>
                <a:gd name="T59" fmla="*/ 186 h 268"/>
                <a:gd name="T60" fmla="*/ 42 w 228"/>
                <a:gd name="T61" fmla="*/ 176 h 268"/>
                <a:gd name="T62" fmla="*/ 62 w 228"/>
                <a:gd name="T63" fmla="*/ 168 h 268"/>
                <a:gd name="T64" fmla="*/ 64 w 228"/>
                <a:gd name="T65" fmla="*/ 162 h 268"/>
                <a:gd name="T66" fmla="*/ 54 w 228"/>
                <a:gd name="T67" fmla="*/ 144 h 268"/>
                <a:gd name="T68" fmla="*/ 54 w 228"/>
                <a:gd name="T69" fmla="*/ 126 h 268"/>
                <a:gd name="T70" fmla="*/ 60 w 228"/>
                <a:gd name="T71" fmla="*/ 108 h 268"/>
                <a:gd name="T72" fmla="*/ 72 w 228"/>
                <a:gd name="T73" fmla="*/ 120 h 268"/>
                <a:gd name="T74" fmla="*/ 80 w 228"/>
                <a:gd name="T75" fmla="*/ 138 h 268"/>
                <a:gd name="T76" fmla="*/ 82 w 228"/>
                <a:gd name="T77" fmla="*/ 114 h 268"/>
                <a:gd name="T78" fmla="*/ 104 w 228"/>
                <a:gd name="T79" fmla="*/ 94 h 268"/>
                <a:gd name="T80" fmla="*/ 122 w 228"/>
                <a:gd name="T81" fmla="*/ 88 h 268"/>
                <a:gd name="T82" fmla="*/ 132 w 228"/>
                <a:gd name="T83" fmla="*/ 80 h 268"/>
                <a:gd name="T84" fmla="*/ 86 w 228"/>
                <a:gd name="T85" fmla="*/ 74 h 268"/>
                <a:gd name="T86" fmla="*/ 68 w 228"/>
                <a:gd name="T87" fmla="*/ 72 h 268"/>
                <a:gd name="T88" fmla="*/ 56 w 228"/>
                <a:gd name="T89" fmla="*/ 74 h 268"/>
                <a:gd name="T90" fmla="*/ 44 w 228"/>
                <a:gd name="T91" fmla="*/ 54 h 268"/>
                <a:gd name="T92" fmla="*/ 44 w 228"/>
                <a:gd name="T93" fmla="*/ 40 h 268"/>
                <a:gd name="T94" fmla="*/ 66 w 228"/>
                <a:gd name="T95" fmla="*/ 42 h 268"/>
                <a:gd name="T96" fmla="*/ 78 w 228"/>
                <a:gd name="T97" fmla="*/ 26 h 268"/>
                <a:gd name="T98" fmla="*/ 100 w 228"/>
                <a:gd name="T99" fmla="*/ 18 h 268"/>
                <a:gd name="T100" fmla="*/ 122 w 228"/>
                <a:gd name="T101" fmla="*/ 4 h 268"/>
                <a:gd name="T102" fmla="*/ 160 w 228"/>
                <a:gd name="T103" fmla="*/ 2 h 268"/>
                <a:gd name="T104" fmla="*/ 188 w 228"/>
                <a:gd name="T105" fmla="*/ 6 h 268"/>
                <a:gd name="T106" fmla="*/ 212 w 228"/>
                <a:gd name="T107" fmla="*/ 26 h 268"/>
                <a:gd name="T108" fmla="*/ 216 w 228"/>
                <a:gd name="T109" fmla="*/ 30 h 268"/>
                <a:gd name="T110" fmla="*/ 218 w 228"/>
                <a:gd name="T111" fmla="*/ 64 h 2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28"/>
                <a:gd name="T169" fmla="*/ 0 h 268"/>
                <a:gd name="T170" fmla="*/ 228 w 228"/>
                <a:gd name="T171" fmla="*/ 268 h 2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28" h="268">
                  <a:moveTo>
                    <a:pt x="222" y="68"/>
                  </a:moveTo>
                  <a:lnTo>
                    <a:pt x="228" y="80"/>
                  </a:lnTo>
                  <a:lnTo>
                    <a:pt x="222" y="82"/>
                  </a:lnTo>
                  <a:lnTo>
                    <a:pt x="216" y="84"/>
                  </a:lnTo>
                  <a:lnTo>
                    <a:pt x="212" y="84"/>
                  </a:lnTo>
                  <a:lnTo>
                    <a:pt x="208" y="82"/>
                  </a:lnTo>
                  <a:lnTo>
                    <a:pt x="206" y="82"/>
                  </a:lnTo>
                  <a:lnTo>
                    <a:pt x="204" y="80"/>
                  </a:lnTo>
                  <a:lnTo>
                    <a:pt x="200" y="80"/>
                  </a:lnTo>
                  <a:lnTo>
                    <a:pt x="198" y="80"/>
                  </a:lnTo>
                  <a:lnTo>
                    <a:pt x="196" y="80"/>
                  </a:lnTo>
                  <a:lnTo>
                    <a:pt x="196" y="82"/>
                  </a:lnTo>
                  <a:lnTo>
                    <a:pt x="196" y="84"/>
                  </a:lnTo>
                  <a:lnTo>
                    <a:pt x="198" y="84"/>
                  </a:lnTo>
                  <a:lnTo>
                    <a:pt x="200" y="86"/>
                  </a:lnTo>
                  <a:lnTo>
                    <a:pt x="200" y="88"/>
                  </a:lnTo>
                  <a:lnTo>
                    <a:pt x="202" y="90"/>
                  </a:lnTo>
                  <a:lnTo>
                    <a:pt x="200" y="92"/>
                  </a:lnTo>
                  <a:lnTo>
                    <a:pt x="198" y="92"/>
                  </a:lnTo>
                  <a:lnTo>
                    <a:pt x="196" y="92"/>
                  </a:lnTo>
                  <a:lnTo>
                    <a:pt x="194" y="92"/>
                  </a:lnTo>
                  <a:lnTo>
                    <a:pt x="192" y="94"/>
                  </a:lnTo>
                  <a:lnTo>
                    <a:pt x="192" y="96"/>
                  </a:lnTo>
                  <a:lnTo>
                    <a:pt x="204" y="96"/>
                  </a:lnTo>
                  <a:lnTo>
                    <a:pt x="208" y="98"/>
                  </a:lnTo>
                  <a:lnTo>
                    <a:pt x="206" y="100"/>
                  </a:lnTo>
                  <a:lnTo>
                    <a:pt x="204" y="102"/>
                  </a:lnTo>
                  <a:lnTo>
                    <a:pt x="202" y="102"/>
                  </a:lnTo>
                  <a:lnTo>
                    <a:pt x="200" y="104"/>
                  </a:lnTo>
                  <a:lnTo>
                    <a:pt x="200" y="106"/>
                  </a:lnTo>
                  <a:lnTo>
                    <a:pt x="202" y="106"/>
                  </a:lnTo>
                  <a:lnTo>
                    <a:pt x="202" y="108"/>
                  </a:lnTo>
                  <a:lnTo>
                    <a:pt x="214" y="106"/>
                  </a:lnTo>
                  <a:lnTo>
                    <a:pt x="216" y="108"/>
                  </a:lnTo>
                  <a:lnTo>
                    <a:pt x="216" y="110"/>
                  </a:lnTo>
                  <a:lnTo>
                    <a:pt x="214" y="112"/>
                  </a:lnTo>
                  <a:lnTo>
                    <a:pt x="212" y="114"/>
                  </a:lnTo>
                  <a:lnTo>
                    <a:pt x="210" y="114"/>
                  </a:lnTo>
                  <a:lnTo>
                    <a:pt x="208" y="114"/>
                  </a:lnTo>
                  <a:lnTo>
                    <a:pt x="200" y="116"/>
                  </a:lnTo>
                  <a:lnTo>
                    <a:pt x="194" y="118"/>
                  </a:lnTo>
                  <a:lnTo>
                    <a:pt x="188" y="122"/>
                  </a:lnTo>
                  <a:lnTo>
                    <a:pt x="186" y="124"/>
                  </a:lnTo>
                  <a:lnTo>
                    <a:pt x="184" y="126"/>
                  </a:lnTo>
                  <a:lnTo>
                    <a:pt x="182" y="128"/>
                  </a:lnTo>
                  <a:lnTo>
                    <a:pt x="176" y="134"/>
                  </a:lnTo>
                  <a:lnTo>
                    <a:pt x="172" y="136"/>
                  </a:lnTo>
                  <a:lnTo>
                    <a:pt x="166" y="138"/>
                  </a:lnTo>
                  <a:lnTo>
                    <a:pt x="164" y="138"/>
                  </a:lnTo>
                  <a:lnTo>
                    <a:pt x="162" y="138"/>
                  </a:lnTo>
                  <a:lnTo>
                    <a:pt x="166" y="142"/>
                  </a:lnTo>
                  <a:lnTo>
                    <a:pt x="160" y="148"/>
                  </a:lnTo>
                  <a:lnTo>
                    <a:pt x="158" y="150"/>
                  </a:lnTo>
                  <a:lnTo>
                    <a:pt x="154" y="152"/>
                  </a:lnTo>
                  <a:lnTo>
                    <a:pt x="152" y="152"/>
                  </a:lnTo>
                  <a:lnTo>
                    <a:pt x="152" y="154"/>
                  </a:lnTo>
                  <a:lnTo>
                    <a:pt x="154" y="156"/>
                  </a:lnTo>
                  <a:lnTo>
                    <a:pt x="154" y="158"/>
                  </a:lnTo>
                  <a:lnTo>
                    <a:pt x="152" y="160"/>
                  </a:lnTo>
                  <a:lnTo>
                    <a:pt x="150" y="162"/>
                  </a:lnTo>
                  <a:lnTo>
                    <a:pt x="148" y="164"/>
                  </a:lnTo>
                  <a:lnTo>
                    <a:pt x="146" y="164"/>
                  </a:lnTo>
                  <a:lnTo>
                    <a:pt x="140" y="160"/>
                  </a:lnTo>
                  <a:lnTo>
                    <a:pt x="132" y="166"/>
                  </a:lnTo>
                  <a:lnTo>
                    <a:pt x="130" y="164"/>
                  </a:lnTo>
                  <a:lnTo>
                    <a:pt x="128" y="164"/>
                  </a:lnTo>
                  <a:lnTo>
                    <a:pt x="124" y="168"/>
                  </a:lnTo>
                  <a:lnTo>
                    <a:pt x="122" y="170"/>
                  </a:lnTo>
                  <a:lnTo>
                    <a:pt x="120" y="172"/>
                  </a:lnTo>
                  <a:lnTo>
                    <a:pt x="120" y="174"/>
                  </a:lnTo>
                  <a:lnTo>
                    <a:pt x="118" y="176"/>
                  </a:lnTo>
                  <a:lnTo>
                    <a:pt x="116" y="178"/>
                  </a:lnTo>
                  <a:lnTo>
                    <a:pt x="114" y="180"/>
                  </a:lnTo>
                  <a:lnTo>
                    <a:pt x="112" y="180"/>
                  </a:lnTo>
                  <a:lnTo>
                    <a:pt x="108" y="180"/>
                  </a:lnTo>
                  <a:lnTo>
                    <a:pt x="106" y="182"/>
                  </a:lnTo>
                  <a:lnTo>
                    <a:pt x="106" y="184"/>
                  </a:lnTo>
                  <a:lnTo>
                    <a:pt x="106" y="186"/>
                  </a:lnTo>
                  <a:lnTo>
                    <a:pt x="106" y="188"/>
                  </a:lnTo>
                  <a:lnTo>
                    <a:pt x="108" y="186"/>
                  </a:lnTo>
                  <a:lnTo>
                    <a:pt x="112" y="188"/>
                  </a:lnTo>
                  <a:lnTo>
                    <a:pt x="116" y="188"/>
                  </a:lnTo>
                  <a:lnTo>
                    <a:pt x="118" y="190"/>
                  </a:lnTo>
                  <a:lnTo>
                    <a:pt x="120" y="192"/>
                  </a:lnTo>
                  <a:lnTo>
                    <a:pt x="118" y="194"/>
                  </a:lnTo>
                  <a:lnTo>
                    <a:pt x="116" y="196"/>
                  </a:lnTo>
                  <a:lnTo>
                    <a:pt x="114" y="198"/>
                  </a:lnTo>
                  <a:lnTo>
                    <a:pt x="112" y="198"/>
                  </a:lnTo>
                  <a:lnTo>
                    <a:pt x="110" y="200"/>
                  </a:lnTo>
                  <a:lnTo>
                    <a:pt x="110" y="202"/>
                  </a:lnTo>
                  <a:lnTo>
                    <a:pt x="108" y="204"/>
                  </a:lnTo>
                  <a:lnTo>
                    <a:pt x="104" y="206"/>
                  </a:lnTo>
                  <a:lnTo>
                    <a:pt x="102" y="208"/>
                  </a:lnTo>
                  <a:lnTo>
                    <a:pt x="100" y="214"/>
                  </a:lnTo>
                  <a:lnTo>
                    <a:pt x="98" y="218"/>
                  </a:lnTo>
                  <a:lnTo>
                    <a:pt x="96" y="222"/>
                  </a:lnTo>
                  <a:lnTo>
                    <a:pt x="92" y="224"/>
                  </a:lnTo>
                  <a:lnTo>
                    <a:pt x="88" y="224"/>
                  </a:lnTo>
                  <a:lnTo>
                    <a:pt x="86" y="226"/>
                  </a:lnTo>
                  <a:lnTo>
                    <a:pt x="82" y="224"/>
                  </a:lnTo>
                  <a:lnTo>
                    <a:pt x="80" y="224"/>
                  </a:lnTo>
                  <a:lnTo>
                    <a:pt x="78" y="228"/>
                  </a:lnTo>
                  <a:lnTo>
                    <a:pt x="78" y="230"/>
                  </a:lnTo>
                  <a:lnTo>
                    <a:pt x="76" y="234"/>
                  </a:lnTo>
                  <a:lnTo>
                    <a:pt x="76" y="236"/>
                  </a:lnTo>
                  <a:lnTo>
                    <a:pt x="76" y="238"/>
                  </a:lnTo>
                  <a:lnTo>
                    <a:pt x="78" y="242"/>
                  </a:lnTo>
                  <a:lnTo>
                    <a:pt x="78" y="246"/>
                  </a:lnTo>
                  <a:lnTo>
                    <a:pt x="78" y="250"/>
                  </a:lnTo>
                  <a:lnTo>
                    <a:pt x="78" y="256"/>
                  </a:lnTo>
                  <a:lnTo>
                    <a:pt x="76" y="258"/>
                  </a:lnTo>
                  <a:lnTo>
                    <a:pt x="74" y="260"/>
                  </a:lnTo>
                  <a:lnTo>
                    <a:pt x="72" y="262"/>
                  </a:lnTo>
                  <a:lnTo>
                    <a:pt x="70" y="262"/>
                  </a:lnTo>
                  <a:lnTo>
                    <a:pt x="68" y="262"/>
                  </a:lnTo>
                  <a:lnTo>
                    <a:pt x="62" y="266"/>
                  </a:lnTo>
                  <a:lnTo>
                    <a:pt x="58" y="266"/>
                  </a:lnTo>
                  <a:lnTo>
                    <a:pt x="54" y="268"/>
                  </a:lnTo>
                  <a:lnTo>
                    <a:pt x="52" y="266"/>
                  </a:lnTo>
                  <a:lnTo>
                    <a:pt x="50" y="266"/>
                  </a:lnTo>
                  <a:lnTo>
                    <a:pt x="48" y="264"/>
                  </a:lnTo>
                  <a:lnTo>
                    <a:pt x="48" y="262"/>
                  </a:lnTo>
                  <a:lnTo>
                    <a:pt x="46" y="258"/>
                  </a:lnTo>
                  <a:lnTo>
                    <a:pt x="42" y="256"/>
                  </a:lnTo>
                  <a:lnTo>
                    <a:pt x="38" y="254"/>
                  </a:lnTo>
                  <a:lnTo>
                    <a:pt x="36" y="254"/>
                  </a:lnTo>
                  <a:lnTo>
                    <a:pt x="34" y="254"/>
                  </a:lnTo>
                  <a:lnTo>
                    <a:pt x="32" y="254"/>
                  </a:lnTo>
                  <a:lnTo>
                    <a:pt x="28" y="256"/>
                  </a:lnTo>
                  <a:lnTo>
                    <a:pt x="24" y="256"/>
                  </a:lnTo>
                  <a:lnTo>
                    <a:pt x="22" y="254"/>
                  </a:lnTo>
                  <a:lnTo>
                    <a:pt x="20" y="252"/>
                  </a:lnTo>
                  <a:lnTo>
                    <a:pt x="18" y="250"/>
                  </a:lnTo>
                  <a:lnTo>
                    <a:pt x="16" y="250"/>
                  </a:lnTo>
                  <a:lnTo>
                    <a:pt x="10" y="246"/>
                  </a:lnTo>
                  <a:lnTo>
                    <a:pt x="6" y="244"/>
                  </a:lnTo>
                  <a:lnTo>
                    <a:pt x="2" y="240"/>
                  </a:lnTo>
                  <a:lnTo>
                    <a:pt x="2" y="238"/>
                  </a:lnTo>
                  <a:lnTo>
                    <a:pt x="0" y="238"/>
                  </a:lnTo>
                  <a:lnTo>
                    <a:pt x="0" y="236"/>
                  </a:lnTo>
                  <a:lnTo>
                    <a:pt x="4" y="230"/>
                  </a:lnTo>
                  <a:lnTo>
                    <a:pt x="6" y="226"/>
                  </a:lnTo>
                  <a:lnTo>
                    <a:pt x="10" y="224"/>
                  </a:lnTo>
                  <a:lnTo>
                    <a:pt x="12" y="222"/>
                  </a:lnTo>
                  <a:lnTo>
                    <a:pt x="14" y="222"/>
                  </a:lnTo>
                  <a:lnTo>
                    <a:pt x="16" y="222"/>
                  </a:lnTo>
                  <a:lnTo>
                    <a:pt x="20" y="220"/>
                  </a:lnTo>
                  <a:lnTo>
                    <a:pt x="24" y="218"/>
                  </a:lnTo>
                  <a:lnTo>
                    <a:pt x="24" y="216"/>
                  </a:lnTo>
                  <a:lnTo>
                    <a:pt x="22" y="214"/>
                  </a:lnTo>
                  <a:lnTo>
                    <a:pt x="20" y="214"/>
                  </a:lnTo>
                  <a:lnTo>
                    <a:pt x="18" y="214"/>
                  </a:lnTo>
                  <a:lnTo>
                    <a:pt x="18" y="212"/>
                  </a:lnTo>
                  <a:lnTo>
                    <a:pt x="18" y="210"/>
                  </a:lnTo>
                  <a:lnTo>
                    <a:pt x="20" y="208"/>
                  </a:lnTo>
                  <a:lnTo>
                    <a:pt x="22" y="206"/>
                  </a:lnTo>
                  <a:lnTo>
                    <a:pt x="24" y="206"/>
                  </a:lnTo>
                  <a:lnTo>
                    <a:pt x="26" y="206"/>
                  </a:lnTo>
                  <a:lnTo>
                    <a:pt x="28" y="208"/>
                  </a:lnTo>
                  <a:lnTo>
                    <a:pt x="30" y="212"/>
                  </a:lnTo>
                  <a:lnTo>
                    <a:pt x="34" y="216"/>
                  </a:lnTo>
                  <a:lnTo>
                    <a:pt x="36" y="218"/>
                  </a:lnTo>
                  <a:lnTo>
                    <a:pt x="38" y="218"/>
                  </a:lnTo>
                  <a:lnTo>
                    <a:pt x="40" y="218"/>
                  </a:lnTo>
                  <a:lnTo>
                    <a:pt x="42" y="218"/>
                  </a:lnTo>
                  <a:lnTo>
                    <a:pt x="44" y="218"/>
                  </a:lnTo>
                  <a:lnTo>
                    <a:pt x="44" y="216"/>
                  </a:lnTo>
                  <a:lnTo>
                    <a:pt x="44" y="214"/>
                  </a:lnTo>
                  <a:lnTo>
                    <a:pt x="42" y="212"/>
                  </a:lnTo>
                  <a:lnTo>
                    <a:pt x="42" y="210"/>
                  </a:lnTo>
                  <a:lnTo>
                    <a:pt x="40" y="208"/>
                  </a:lnTo>
                  <a:lnTo>
                    <a:pt x="40" y="206"/>
                  </a:lnTo>
                  <a:lnTo>
                    <a:pt x="36" y="204"/>
                  </a:lnTo>
                  <a:lnTo>
                    <a:pt x="36" y="202"/>
                  </a:lnTo>
                  <a:lnTo>
                    <a:pt x="36" y="200"/>
                  </a:lnTo>
                  <a:lnTo>
                    <a:pt x="38" y="198"/>
                  </a:lnTo>
                  <a:lnTo>
                    <a:pt x="40" y="194"/>
                  </a:lnTo>
                  <a:lnTo>
                    <a:pt x="40" y="192"/>
                  </a:lnTo>
                  <a:lnTo>
                    <a:pt x="38" y="192"/>
                  </a:lnTo>
                  <a:lnTo>
                    <a:pt x="36" y="192"/>
                  </a:lnTo>
                  <a:lnTo>
                    <a:pt x="28" y="198"/>
                  </a:lnTo>
                  <a:lnTo>
                    <a:pt x="26" y="198"/>
                  </a:lnTo>
                  <a:lnTo>
                    <a:pt x="24" y="196"/>
                  </a:lnTo>
                  <a:lnTo>
                    <a:pt x="26" y="194"/>
                  </a:lnTo>
                  <a:lnTo>
                    <a:pt x="26" y="190"/>
                  </a:lnTo>
                  <a:lnTo>
                    <a:pt x="28" y="188"/>
                  </a:lnTo>
                  <a:lnTo>
                    <a:pt x="30" y="186"/>
                  </a:lnTo>
                  <a:lnTo>
                    <a:pt x="34" y="180"/>
                  </a:lnTo>
                  <a:lnTo>
                    <a:pt x="36" y="176"/>
                  </a:lnTo>
                  <a:lnTo>
                    <a:pt x="38" y="174"/>
                  </a:lnTo>
                  <a:lnTo>
                    <a:pt x="40" y="174"/>
                  </a:lnTo>
                  <a:lnTo>
                    <a:pt x="42" y="176"/>
                  </a:lnTo>
                  <a:lnTo>
                    <a:pt x="44" y="178"/>
                  </a:lnTo>
                  <a:lnTo>
                    <a:pt x="46" y="178"/>
                  </a:lnTo>
                  <a:lnTo>
                    <a:pt x="50" y="176"/>
                  </a:lnTo>
                  <a:lnTo>
                    <a:pt x="54" y="174"/>
                  </a:lnTo>
                  <a:lnTo>
                    <a:pt x="58" y="172"/>
                  </a:lnTo>
                  <a:lnTo>
                    <a:pt x="60" y="170"/>
                  </a:lnTo>
                  <a:lnTo>
                    <a:pt x="62" y="168"/>
                  </a:lnTo>
                  <a:lnTo>
                    <a:pt x="64" y="168"/>
                  </a:lnTo>
                  <a:lnTo>
                    <a:pt x="68" y="166"/>
                  </a:lnTo>
                  <a:lnTo>
                    <a:pt x="68" y="164"/>
                  </a:lnTo>
                  <a:lnTo>
                    <a:pt x="66" y="162"/>
                  </a:lnTo>
                  <a:lnTo>
                    <a:pt x="64" y="162"/>
                  </a:lnTo>
                  <a:lnTo>
                    <a:pt x="62" y="162"/>
                  </a:lnTo>
                  <a:lnTo>
                    <a:pt x="60" y="166"/>
                  </a:lnTo>
                  <a:lnTo>
                    <a:pt x="56" y="166"/>
                  </a:lnTo>
                  <a:lnTo>
                    <a:pt x="54" y="164"/>
                  </a:lnTo>
                  <a:lnTo>
                    <a:pt x="52" y="164"/>
                  </a:lnTo>
                  <a:lnTo>
                    <a:pt x="50" y="162"/>
                  </a:lnTo>
                  <a:lnTo>
                    <a:pt x="54" y="144"/>
                  </a:lnTo>
                  <a:lnTo>
                    <a:pt x="58" y="140"/>
                  </a:lnTo>
                  <a:lnTo>
                    <a:pt x="60" y="136"/>
                  </a:lnTo>
                  <a:lnTo>
                    <a:pt x="60" y="134"/>
                  </a:lnTo>
                  <a:lnTo>
                    <a:pt x="58" y="132"/>
                  </a:lnTo>
                  <a:lnTo>
                    <a:pt x="54" y="126"/>
                  </a:lnTo>
                  <a:lnTo>
                    <a:pt x="52" y="122"/>
                  </a:lnTo>
                  <a:lnTo>
                    <a:pt x="52" y="118"/>
                  </a:lnTo>
                  <a:lnTo>
                    <a:pt x="52" y="116"/>
                  </a:lnTo>
                  <a:lnTo>
                    <a:pt x="52" y="112"/>
                  </a:lnTo>
                  <a:lnTo>
                    <a:pt x="56" y="110"/>
                  </a:lnTo>
                  <a:lnTo>
                    <a:pt x="58" y="108"/>
                  </a:lnTo>
                  <a:lnTo>
                    <a:pt x="60" y="108"/>
                  </a:lnTo>
                  <a:lnTo>
                    <a:pt x="64" y="110"/>
                  </a:lnTo>
                  <a:lnTo>
                    <a:pt x="66" y="112"/>
                  </a:lnTo>
                  <a:lnTo>
                    <a:pt x="68" y="114"/>
                  </a:lnTo>
                  <a:lnTo>
                    <a:pt x="70" y="118"/>
                  </a:lnTo>
                  <a:lnTo>
                    <a:pt x="72" y="120"/>
                  </a:lnTo>
                  <a:lnTo>
                    <a:pt x="74" y="140"/>
                  </a:lnTo>
                  <a:lnTo>
                    <a:pt x="74" y="142"/>
                  </a:lnTo>
                  <a:lnTo>
                    <a:pt x="74" y="144"/>
                  </a:lnTo>
                  <a:lnTo>
                    <a:pt x="76" y="144"/>
                  </a:lnTo>
                  <a:lnTo>
                    <a:pt x="78" y="142"/>
                  </a:lnTo>
                  <a:lnTo>
                    <a:pt x="78" y="140"/>
                  </a:lnTo>
                  <a:lnTo>
                    <a:pt x="80" y="138"/>
                  </a:lnTo>
                  <a:lnTo>
                    <a:pt x="82" y="136"/>
                  </a:lnTo>
                  <a:lnTo>
                    <a:pt x="82" y="134"/>
                  </a:lnTo>
                  <a:lnTo>
                    <a:pt x="80" y="128"/>
                  </a:lnTo>
                  <a:lnTo>
                    <a:pt x="80" y="122"/>
                  </a:lnTo>
                  <a:lnTo>
                    <a:pt x="80" y="118"/>
                  </a:lnTo>
                  <a:lnTo>
                    <a:pt x="80" y="116"/>
                  </a:lnTo>
                  <a:lnTo>
                    <a:pt x="82" y="114"/>
                  </a:lnTo>
                  <a:lnTo>
                    <a:pt x="84" y="110"/>
                  </a:lnTo>
                  <a:lnTo>
                    <a:pt x="84" y="108"/>
                  </a:lnTo>
                  <a:lnTo>
                    <a:pt x="84" y="106"/>
                  </a:lnTo>
                  <a:lnTo>
                    <a:pt x="86" y="102"/>
                  </a:lnTo>
                  <a:lnTo>
                    <a:pt x="86" y="98"/>
                  </a:lnTo>
                  <a:lnTo>
                    <a:pt x="86" y="96"/>
                  </a:lnTo>
                  <a:lnTo>
                    <a:pt x="104" y="94"/>
                  </a:lnTo>
                  <a:lnTo>
                    <a:pt x="108" y="96"/>
                  </a:lnTo>
                  <a:lnTo>
                    <a:pt x="112" y="96"/>
                  </a:lnTo>
                  <a:lnTo>
                    <a:pt x="116" y="96"/>
                  </a:lnTo>
                  <a:lnTo>
                    <a:pt x="118" y="94"/>
                  </a:lnTo>
                  <a:lnTo>
                    <a:pt x="120" y="90"/>
                  </a:lnTo>
                  <a:lnTo>
                    <a:pt x="122" y="88"/>
                  </a:lnTo>
                  <a:lnTo>
                    <a:pt x="126" y="86"/>
                  </a:lnTo>
                  <a:lnTo>
                    <a:pt x="128" y="86"/>
                  </a:lnTo>
                  <a:lnTo>
                    <a:pt x="130" y="86"/>
                  </a:lnTo>
                  <a:lnTo>
                    <a:pt x="128" y="84"/>
                  </a:lnTo>
                  <a:lnTo>
                    <a:pt x="130" y="82"/>
                  </a:lnTo>
                  <a:lnTo>
                    <a:pt x="132" y="80"/>
                  </a:lnTo>
                  <a:lnTo>
                    <a:pt x="134" y="80"/>
                  </a:lnTo>
                  <a:lnTo>
                    <a:pt x="134" y="78"/>
                  </a:lnTo>
                  <a:lnTo>
                    <a:pt x="130" y="76"/>
                  </a:lnTo>
                  <a:lnTo>
                    <a:pt x="96" y="80"/>
                  </a:lnTo>
                  <a:lnTo>
                    <a:pt x="92" y="76"/>
                  </a:lnTo>
                  <a:lnTo>
                    <a:pt x="90" y="76"/>
                  </a:lnTo>
                  <a:lnTo>
                    <a:pt x="86" y="74"/>
                  </a:lnTo>
                  <a:lnTo>
                    <a:pt x="82" y="74"/>
                  </a:lnTo>
                  <a:lnTo>
                    <a:pt x="78" y="74"/>
                  </a:lnTo>
                  <a:lnTo>
                    <a:pt x="74" y="74"/>
                  </a:lnTo>
                  <a:lnTo>
                    <a:pt x="70" y="74"/>
                  </a:lnTo>
                  <a:lnTo>
                    <a:pt x="68" y="72"/>
                  </a:lnTo>
                  <a:lnTo>
                    <a:pt x="66" y="70"/>
                  </a:lnTo>
                  <a:lnTo>
                    <a:pt x="64" y="70"/>
                  </a:lnTo>
                  <a:lnTo>
                    <a:pt x="62" y="70"/>
                  </a:lnTo>
                  <a:lnTo>
                    <a:pt x="62" y="72"/>
                  </a:lnTo>
                  <a:lnTo>
                    <a:pt x="58" y="74"/>
                  </a:lnTo>
                  <a:lnTo>
                    <a:pt x="56" y="74"/>
                  </a:lnTo>
                  <a:lnTo>
                    <a:pt x="54" y="74"/>
                  </a:lnTo>
                  <a:lnTo>
                    <a:pt x="54" y="72"/>
                  </a:lnTo>
                  <a:lnTo>
                    <a:pt x="44" y="64"/>
                  </a:lnTo>
                  <a:lnTo>
                    <a:pt x="42" y="60"/>
                  </a:lnTo>
                  <a:lnTo>
                    <a:pt x="42" y="56"/>
                  </a:lnTo>
                  <a:lnTo>
                    <a:pt x="44" y="54"/>
                  </a:lnTo>
                  <a:lnTo>
                    <a:pt x="46" y="50"/>
                  </a:lnTo>
                  <a:lnTo>
                    <a:pt x="44" y="46"/>
                  </a:lnTo>
                  <a:lnTo>
                    <a:pt x="44" y="44"/>
                  </a:lnTo>
                  <a:lnTo>
                    <a:pt x="42" y="44"/>
                  </a:lnTo>
                  <a:lnTo>
                    <a:pt x="44" y="42"/>
                  </a:lnTo>
                  <a:lnTo>
                    <a:pt x="44" y="40"/>
                  </a:lnTo>
                  <a:lnTo>
                    <a:pt x="48" y="38"/>
                  </a:lnTo>
                  <a:lnTo>
                    <a:pt x="50" y="36"/>
                  </a:lnTo>
                  <a:lnTo>
                    <a:pt x="52" y="36"/>
                  </a:lnTo>
                  <a:lnTo>
                    <a:pt x="56" y="36"/>
                  </a:lnTo>
                  <a:lnTo>
                    <a:pt x="60" y="38"/>
                  </a:lnTo>
                  <a:lnTo>
                    <a:pt x="64" y="42"/>
                  </a:lnTo>
                  <a:lnTo>
                    <a:pt x="66" y="42"/>
                  </a:lnTo>
                  <a:lnTo>
                    <a:pt x="68" y="44"/>
                  </a:lnTo>
                  <a:lnTo>
                    <a:pt x="70" y="34"/>
                  </a:lnTo>
                  <a:lnTo>
                    <a:pt x="70" y="32"/>
                  </a:lnTo>
                  <a:lnTo>
                    <a:pt x="72" y="30"/>
                  </a:lnTo>
                  <a:lnTo>
                    <a:pt x="74" y="28"/>
                  </a:lnTo>
                  <a:lnTo>
                    <a:pt x="78" y="26"/>
                  </a:lnTo>
                  <a:lnTo>
                    <a:pt x="82" y="26"/>
                  </a:lnTo>
                  <a:lnTo>
                    <a:pt x="86" y="26"/>
                  </a:lnTo>
                  <a:lnTo>
                    <a:pt x="90" y="24"/>
                  </a:lnTo>
                  <a:lnTo>
                    <a:pt x="92" y="22"/>
                  </a:lnTo>
                  <a:lnTo>
                    <a:pt x="96" y="26"/>
                  </a:lnTo>
                  <a:lnTo>
                    <a:pt x="100" y="18"/>
                  </a:lnTo>
                  <a:lnTo>
                    <a:pt x="100" y="16"/>
                  </a:lnTo>
                  <a:lnTo>
                    <a:pt x="102" y="14"/>
                  </a:lnTo>
                  <a:lnTo>
                    <a:pt x="106" y="12"/>
                  </a:lnTo>
                  <a:lnTo>
                    <a:pt x="110" y="8"/>
                  </a:lnTo>
                  <a:lnTo>
                    <a:pt x="118" y="6"/>
                  </a:lnTo>
                  <a:lnTo>
                    <a:pt x="120" y="14"/>
                  </a:lnTo>
                  <a:lnTo>
                    <a:pt x="122" y="4"/>
                  </a:lnTo>
                  <a:lnTo>
                    <a:pt x="122" y="2"/>
                  </a:lnTo>
                  <a:lnTo>
                    <a:pt x="126" y="2"/>
                  </a:lnTo>
                  <a:lnTo>
                    <a:pt x="130" y="0"/>
                  </a:lnTo>
                  <a:lnTo>
                    <a:pt x="134" y="0"/>
                  </a:lnTo>
                  <a:lnTo>
                    <a:pt x="138" y="0"/>
                  </a:lnTo>
                  <a:lnTo>
                    <a:pt x="148" y="2"/>
                  </a:lnTo>
                  <a:lnTo>
                    <a:pt x="160" y="2"/>
                  </a:lnTo>
                  <a:lnTo>
                    <a:pt x="170" y="4"/>
                  </a:lnTo>
                  <a:lnTo>
                    <a:pt x="174" y="4"/>
                  </a:lnTo>
                  <a:lnTo>
                    <a:pt x="174" y="14"/>
                  </a:lnTo>
                  <a:lnTo>
                    <a:pt x="180" y="8"/>
                  </a:lnTo>
                  <a:lnTo>
                    <a:pt x="184" y="6"/>
                  </a:lnTo>
                  <a:lnTo>
                    <a:pt x="188" y="6"/>
                  </a:lnTo>
                  <a:lnTo>
                    <a:pt x="192" y="8"/>
                  </a:lnTo>
                  <a:lnTo>
                    <a:pt x="196" y="8"/>
                  </a:lnTo>
                  <a:lnTo>
                    <a:pt x="200" y="12"/>
                  </a:lnTo>
                  <a:lnTo>
                    <a:pt x="202" y="16"/>
                  </a:lnTo>
                  <a:lnTo>
                    <a:pt x="206" y="20"/>
                  </a:lnTo>
                  <a:lnTo>
                    <a:pt x="210" y="22"/>
                  </a:lnTo>
                  <a:lnTo>
                    <a:pt x="212" y="26"/>
                  </a:lnTo>
                  <a:lnTo>
                    <a:pt x="208" y="30"/>
                  </a:lnTo>
                  <a:lnTo>
                    <a:pt x="210" y="30"/>
                  </a:lnTo>
                  <a:lnTo>
                    <a:pt x="210" y="28"/>
                  </a:lnTo>
                  <a:lnTo>
                    <a:pt x="214" y="28"/>
                  </a:lnTo>
                  <a:lnTo>
                    <a:pt x="216" y="30"/>
                  </a:lnTo>
                  <a:lnTo>
                    <a:pt x="220" y="36"/>
                  </a:lnTo>
                  <a:lnTo>
                    <a:pt x="222" y="40"/>
                  </a:lnTo>
                  <a:lnTo>
                    <a:pt x="220" y="46"/>
                  </a:lnTo>
                  <a:lnTo>
                    <a:pt x="218" y="52"/>
                  </a:lnTo>
                  <a:lnTo>
                    <a:pt x="216" y="56"/>
                  </a:lnTo>
                  <a:lnTo>
                    <a:pt x="218" y="60"/>
                  </a:lnTo>
                  <a:lnTo>
                    <a:pt x="218" y="64"/>
                  </a:lnTo>
                  <a:lnTo>
                    <a:pt x="220" y="66"/>
                  </a:lnTo>
                  <a:lnTo>
                    <a:pt x="222" y="68"/>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79" name="Freeform 370">
              <a:extLst>
                <a:ext uri="{FF2B5EF4-FFF2-40B4-BE49-F238E27FC236}">
                  <a16:creationId xmlns:a16="http://schemas.microsoft.com/office/drawing/2014/main" xmlns="" id="{7FC01F11-7C2A-4696-8D8D-8ACC06EB8658}"/>
                </a:ext>
              </a:extLst>
            </p:cNvPr>
            <p:cNvSpPr>
              <a:spLocks/>
            </p:cNvSpPr>
            <p:nvPr/>
          </p:nvSpPr>
          <p:spPr bwMode="gray">
            <a:xfrm>
              <a:off x="4715" y="3574"/>
              <a:ext cx="78" cy="90"/>
            </a:xfrm>
            <a:custGeom>
              <a:avLst/>
              <a:gdLst>
                <a:gd name="T0" fmla="*/ 78 w 78"/>
                <a:gd name="T1" fmla="*/ 50 h 90"/>
                <a:gd name="T2" fmla="*/ 60 w 78"/>
                <a:gd name="T3" fmla="*/ 32 h 90"/>
                <a:gd name="T4" fmla="*/ 60 w 78"/>
                <a:gd name="T5" fmla="*/ 30 h 90"/>
                <a:gd name="T6" fmla="*/ 58 w 78"/>
                <a:gd name="T7" fmla="*/ 28 h 90"/>
                <a:gd name="T8" fmla="*/ 56 w 78"/>
                <a:gd name="T9" fmla="*/ 26 h 90"/>
                <a:gd name="T10" fmla="*/ 52 w 78"/>
                <a:gd name="T11" fmla="*/ 24 h 90"/>
                <a:gd name="T12" fmla="*/ 44 w 78"/>
                <a:gd name="T13" fmla="*/ 20 h 90"/>
                <a:gd name="T14" fmla="*/ 36 w 78"/>
                <a:gd name="T15" fmla="*/ 18 h 90"/>
                <a:gd name="T16" fmla="*/ 32 w 78"/>
                <a:gd name="T17" fmla="*/ 14 h 90"/>
                <a:gd name="T18" fmla="*/ 30 w 78"/>
                <a:gd name="T19" fmla="*/ 12 h 90"/>
                <a:gd name="T20" fmla="*/ 28 w 78"/>
                <a:gd name="T21" fmla="*/ 10 h 90"/>
                <a:gd name="T22" fmla="*/ 28 w 78"/>
                <a:gd name="T23" fmla="*/ 10 h 90"/>
                <a:gd name="T24" fmla="*/ 28 w 78"/>
                <a:gd name="T25" fmla="*/ 8 h 90"/>
                <a:gd name="T26" fmla="*/ 26 w 78"/>
                <a:gd name="T27" fmla="*/ 6 h 90"/>
                <a:gd name="T28" fmla="*/ 24 w 78"/>
                <a:gd name="T29" fmla="*/ 4 h 90"/>
                <a:gd name="T30" fmla="*/ 20 w 78"/>
                <a:gd name="T31" fmla="*/ 2 h 90"/>
                <a:gd name="T32" fmla="*/ 16 w 78"/>
                <a:gd name="T33" fmla="*/ 0 h 90"/>
                <a:gd name="T34" fmla="*/ 12 w 78"/>
                <a:gd name="T35" fmla="*/ 2 h 90"/>
                <a:gd name="T36" fmla="*/ 12 w 78"/>
                <a:gd name="T37" fmla="*/ 2 h 90"/>
                <a:gd name="T38" fmla="*/ 10 w 78"/>
                <a:gd name="T39" fmla="*/ 6 h 90"/>
                <a:gd name="T40" fmla="*/ 8 w 78"/>
                <a:gd name="T41" fmla="*/ 10 h 90"/>
                <a:gd name="T42" fmla="*/ 4 w 78"/>
                <a:gd name="T43" fmla="*/ 14 h 90"/>
                <a:gd name="T44" fmla="*/ 2 w 78"/>
                <a:gd name="T45" fmla="*/ 20 h 90"/>
                <a:gd name="T46" fmla="*/ 0 w 78"/>
                <a:gd name="T47" fmla="*/ 32 h 90"/>
                <a:gd name="T48" fmla="*/ 0 w 78"/>
                <a:gd name="T49" fmla="*/ 44 h 90"/>
                <a:gd name="T50" fmla="*/ 2 w 78"/>
                <a:gd name="T51" fmla="*/ 52 h 90"/>
                <a:gd name="T52" fmla="*/ 2 w 78"/>
                <a:gd name="T53" fmla="*/ 54 h 90"/>
                <a:gd name="T54" fmla="*/ 2 w 78"/>
                <a:gd name="T55" fmla="*/ 56 h 90"/>
                <a:gd name="T56" fmla="*/ 2 w 78"/>
                <a:gd name="T57" fmla="*/ 58 h 90"/>
                <a:gd name="T58" fmla="*/ 2 w 78"/>
                <a:gd name="T59" fmla="*/ 62 h 90"/>
                <a:gd name="T60" fmla="*/ 2 w 78"/>
                <a:gd name="T61" fmla="*/ 66 h 90"/>
                <a:gd name="T62" fmla="*/ 2 w 78"/>
                <a:gd name="T63" fmla="*/ 72 h 90"/>
                <a:gd name="T64" fmla="*/ 4 w 78"/>
                <a:gd name="T65" fmla="*/ 78 h 90"/>
                <a:gd name="T66" fmla="*/ 6 w 78"/>
                <a:gd name="T67" fmla="*/ 82 h 90"/>
                <a:gd name="T68" fmla="*/ 10 w 78"/>
                <a:gd name="T69" fmla="*/ 86 h 90"/>
                <a:gd name="T70" fmla="*/ 12 w 78"/>
                <a:gd name="T71" fmla="*/ 88 h 90"/>
                <a:gd name="T72" fmla="*/ 14 w 78"/>
                <a:gd name="T73" fmla="*/ 90 h 90"/>
                <a:gd name="T74" fmla="*/ 16 w 78"/>
                <a:gd name="T75" fmla="*/ 90 h 90"/>
                <a:gd name="T76" fmla="*/ 20 w 78"/>
                <a:gd name="T77" fmla="*/ 90 h 90"/>
                <a:gd name="T78" fmla="*/ 30 w 78"/>
                <a:gd name="T79" fmla="*/ 90 h 90"/>
                <a:gd name="T80" fmla="*/ 42 w 78"/>
                <a:gd name="T81" fmla="*/ 90 h 90"/>
                <a:gd name="T82" fmla="*/ 50 w 78"/>
                <a:gd name="T83" fmla="*/ 88 h 90"/>
                <a:gd name="T84" fmla="*/ 52 w 78"/>
                <a:gd name="T85" fmla="*/ 86 h 90"/>
                <a:gd name="T86" fmla="*/ 56 w 78"/>
                <a:gd name="T87" fmla="*/ 84 h 90"/>
                <a:gd name="T88" fmla="*/ 60 w 78"/>
                <a:gd name="T89" fmla="*/ 82 h 90"/>
                <a:gd name="T90" fmla="*/ 64 w 78"/>
                <a:gd name="T91" fmla="*/ 80 h 90"/>
                <a:gd name="T92" fmla="*/ 68 w 78"/>
                <a:gd name="T93" fmla="*/ 78 h 90"/>
                <a:gd name="T94" fmla="*/ 70 w 78"/>
                <a:gd name="T95" fmla="*/ 76 h 90"/>
                <a:gd name="T96" fmla="*/ 70 w 78"/>
                <a:gd name="T97" fmla="*/ 76 h 90"/>
                <a:gd name="T98" fmla="*/ 78 w 78"/>
                <a:gd name="T99" fmla="*/ 50 h 9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8"/>
                <a:gd name="T151" fmla="*/ 0 h 90"/>
                <a:gd name="T152" fmla="*/ 78 w 78"/>
                <a:gd name="T153" fmla="*/ 90 h 9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8" h="90">
                  <a:moveTo>
                    <a:pt x="78" y="50"/>
                  </a:moveTo>
                  <a:lnTo>
                    <a:pt x="60" y="32"/>
                  </a:lnTo>
                  <a:lnTo>
                    <a:pt x="60" y="30"/>
                  </a:lnTo>
                  <a:lnTo>
                    <a:pt x="58" y="28"/>
                  </a:lnTo>
                  <a:lnTo>
                    <a:pt x="56" y="26"/>
                  </a:lnTo>
                  <a:lnTo>
                    <a:pt x="52" y="24"/>
                  </a:lnTo>
                  <a:lnTo>
                    <a:pt x="44" y="20"/>
                  </a:lnTo>
                  <a:lnTo>
                    <a:pt x="36" y="18"/>
                  </a:lnTo>
                  <a:lnTo>
                    <a:pt x="32" y="14"/>
                  </a:lnTo>
                  <a:lnTo>
                    <a:pt x="30" y="12"/>
                  </a:lnTo>
                  <a:lnTo>
                    <a:pt x="28" y="10"/>
                  </a:lnTo>
                  <a:lnTo>
                    <a:pt x="28" y="8"/>
                  </a:lnTo>
                  <a:lnTo>
                    <a:pt x="26" y="6"/>
                  </a:lnTo>
                  <a:lnTo>
                    <a:pt x="24" y="4"/>
                  </a:lnTo>
                  <a:lnTo>
                    <a:pt x="20" y="2"/>
                  </a:lnTo>
                  <a:lnTo>
                    <a:pt x="16" y="0"/>
                  </a:lnTo>
                  <a:lnTo>
                    <a:pt x="12" y="2"/>
                  </a:lnTo>
                  <a:lnTo>
                    <a:pt x="10" y="6"/>
                  </a:lnTo>
                  <a:lnTo>
                    <a:pt x="8" y="10"/>
                  </a:lnTo>
                  <a:lnTo>
                    <a:pt x="4" y="14"/>
                  </a:lnTo>
                  <a:lnTo>
                    <a:pt x="2" y="20"/>
                  </a:lnTo>
                  <a:lnTo>
                    <a:pt x="0" y="32"/>
                  </a:lnTo>
                  <a:lnTo>
                    <a:pt x="0" y="44"/>
                  </a:lnTo>
                  <a:lnTo>
                    <a:pt x="2" y="52"/>
                  </a:lnTo>
                  <a:lnTo>
                    <a:pt x="2" y="54"/>
                  </a:lnTo>
                  <a:lnTo>
                    <a:pt x="2" y="56"/>
                  </a:lnTo>
                  <a:lnTo>
                    <a:pt x="2" y="58"/>
                  </a:lnTo>
                  <a:lnTo>
                    <a:pt x="2" y="62"/>
                  </a:lnTo>
                  <a:lnTo>
                    <a:pt x="2" y="66"/>
                  </a:lnTo>
                  <a:lnTo>
                    <a:pt x="2" y="72"/>
                  </a:lnTo>
                  <a:lnTo>
                    <a:pt x="4" y="78"/>
                  </a:lnTo>
                  <a:lnTo>
                    <a:pt x="6" y="82"/>
                  </a:lnTo>
                  <a:lnTo>
                    <a:pt x="10" y="86"/>
                  </a:lnTo>
                  <a:lnTo>
                    <a:pt x="12" y="88"/>
                  </a:lnTo>
                  <a:lnTo>
                    <a:pt x="14" y="90"/>
                  </a:lnTo>
                  <a:lnTo>
                    <a:pt x="16" y="90"/>
                  </a:lnTo>
                  <a:lnTo>
                    <a:pt x="20" y="90"/>
                  </a:lnTo>
                  <a:lnTo>
                    <a:pt x="30" y="90"/>
                  </a:lnTo>
                  <a:lnTo>
                    <a:pt x="42" y="90"/>
                  </a:lnTo>
                  <a:lnTo>
                    <a:pt x="50" y="88"/>
                  </a:lnTo>
                  <a:lnTo>
                    <a:pt x="52" y="86"/>
                  </a:lnTo>
                  <a:lnTo>
                    <a:pt x="56" y="84"/>
                  </a:lnTo>
                  <a:lnTo>
                    <a:pt x="60" y="82"/>
                  </a:lnTo>
                  <a:lnTo>
                    <a:pt x="64" y="80"/>
                  </a:lnTo>
                  <a:lnTo>
                    <a:pt x="68" y="78"/>
                  </a:lnTo>
                  <a:lnTo>
                    <a:pt x="70" y="76"/>
                  </a:lnTo>
                  <a:lnTo>
                    <a:pt x="78" y="50"/>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80" name="Freeform 371">
              <a:extLst>
                <a:ext uri="{FF2B5EF4-FFF2-40B4-BE49-F238E27FC236}">
                  <a16:creationId xmlns:a16="http://schemas.microsoft.com/office/drawing/2014/main" xmlns="" id="{60D8ECB5-26D4-470F-A99E-85B46CAF3A4B}"/>
                </a:ext>
              </a:extLst>
            </p:cNvPr>
            <p:cNvSpPr>
              <a:spLocks/>
            </p:cNvSpPr>
            <p:nvPr/>
          </p:nvSpPr>
          <p:spPr bwMode="gray">
            <a:xfrm>
              <a:off x="3651" y="1774"/>
              <a:ext cx="1094" cy="746"/>
            </a:xfrm>
            <a:custGeom>
              <a:avLst/>
              <a:gdLst>
                <a:gd name="T0" fmla="*/ 944 w 1094"/>
                <a:gd name="T1" fmla="*/ 658 h 746"/>
                <a:gd name="T2" fmla="*/ 978 w 1094"/>
                <a:gd name="T3" fmla="*/ 698 h 746"/>
                <a:gd name="T4" fmla="*/ 1002 w 1094"/>
                <a:gd name="T5" fmla="*/ 710 h 746"/>
                <a:gd name="T6" fmla="*/ 978 w 1094"/>
                <a:gd name="T7" fmla="*/ 672 h 746"/>
                <a:gd name="T8" fmla="*/ 970 w 1094"/>
                <a:gd name="T9" fmla="*/ 640 h 746"/>
                <a:gd name="T10" fmla="*/ 930 w 1094"/>
                <a:gd name="T11" fmla="*/ 638 h 746"/>
                <a:gd name="T12" fmla="*/ 1022 w 1094"/>
                <a:gd name="T13" fmla="*/ 600 h 746"/>
                <a:gd name="T14" fmla="*/ 1082 w 1094"/>
                <a:gd name="T15" fmla="*/ 568 h 746"/>
                <a:gd name="T16" fmla="*/ 1070 w 1094"/>
                <a:gd name="T17" fmla="*/ 500 h 746"/>
                <a:gd name="T18" fmla="*/ 1024 w 1094"/>
                <a:gd name="T19" fmla="*/ 460 h 746"/>
                <a:gd name="T20" fmla="*/ 974 w 1094"/>
                <a:gd name="T21" fmla="*/ 372 h 746"/>
                <a:gd name="T22" fmla="*/ 916 w 1094"/>
                <a:gd name="T23" fmla="*/ 354 h 746"/>
                <a:gd name="T24" fmla="*/ 878 w 1094"/>
                <a:gd name="T25" fmla="*/ 312 h 746"/>
                <a:gd name="T26" fmla="*/ 806 w 1094"/>
                <a:gd name="T27" fmla="*/ 332 h 746"/>
                <a:gd name="T28" fmla="*/ 816 w 1094"/>
                <a:gd name="T29" fmla="*/ 458 h 746"/>
                <a:gd name="T30" fmla="*/ 790 w 1094"/>
                <a:gd name="T31" fmla="*/ 510 h 746"/>
                <a:gd name="T32" fmla="*/ 792 w 1094"/>
                <a:gd name="T33" fmla="*/ 576 h 746"/>
                <a:gd name="T34" fmla="*/ 758 w 1094"/>
                <a:gd name="T35" fmla="*/ 556 h 746"/>
                <a:gd name="T36" fmla="*/ 736 w 1094"/>
                <a:gd name="T37" fmla="*/ 496 h 746"/>
                <a:gd name="T38" fmla="*/ 640 w 1094"/>
                <a:gd name="T39" fmla="*/ 440 h 746"/>
                <a:gd name="T40" fmla="*/ 592 w 1094"/>
                <a:gd name="T41" fmla="*/ 392 h 746"/>
                <a:gd name="T42" fmla="*/ 644 w 1094"/>
                <a:gd name="T43" fmla="*/ 298 h 746"/>
                <a:gd name="T44" fmla="*/ 682 w 1094"/>
                <a:gd name="T45" fmla="*/ 266 h 746"/>
                <a:gd name="T46" fmla="*/ 672 w 1094"/>
                <a:gd name="T47" fmla="*/ 194 h 746"/>
                <a:gd name="T48" fmla="*/ 738 w 1094"/>
                <a:gd name="T49" fmla="*/ 194 h 746"/>
                <a:gd name="T50" fmla="*/ 774 w 1094"/>
                <a:gd name="T51" fmla="*/ 156 h 746"/>
                <a:gd name="T52" fmla="*/ 768 w 1094"/>
                <a:gd name="T53" fmla="*/ 114 h 746"/>
                <a:gd name="T54" fmla="*/ 744 w 1094"/>
                <a:gd name="T55" fmla="*/ 74 h 746"/>
                <a:gd name="T56" fmla="*/ 714 w 1094"/>
                <a:gd name="T57" fmla="*/ 138 h 746"/>
                <a:gd name="T58" fmla="*/ 686 w 1094"/>
                <a:gd name="T59" fmla="*/ 106 h 746"/>
                <a:gd name="T60" fmla="*/ 658 w 1094"/>
                <a:gd name="T61" fmla="*/ 100 h 746"/>
                <a:gd name="T62" fmla="*/ 644 w 1094"/>
                <a:gd name="T63" fmla="*/ 48 h 746"/>
                <a:gd name="T64" fmla="*/ 610 w 1094"/>
                <a:gd name="T65" fmla="*/ 4 h 746"/>
                <a:gd name="T66" fmla="*/ 598 w 1094"/>
                <a:gd name="T67" fmla="*/ 78 h 746"/>
                <a:gd name="T68" fmla="*/ 630 w 1094"/>
                <a:gd name="T69" fmla="*/ 122 h 746"/>
                <a:gd name="T70" fmla="*/ 584 w 1094"/>
                <a:gd name="T71" fmla="*/ 124 h 746"/>
                <a:gd name="T72" fmla="*/ 544 w 1094"/>
                <a:gd name="T73" fmla="*/ 152 h 746"/>
                <a:gd name="T74" fmla="*/ 502 w 1094"/>
                <a:gd name="T75" fmla="*/ 150 h 746"/>
                <a:gd name="T76" fmla="*/ 464 w 1094"/>
                <a:gd name="T77" fmla="*/ 122 h 746"/>
                <a:gd name="T78" fmla="*/ 424 w 1094"/>
                <a:gd name="T79" fmla="*/ 124 h 746"/>
                <a:gd name="T80" fmla="*/ 420 w 1094"/>
                <a:gd name="T81" fmla="*/ 186 h 746"/>
                <a:gd name="T82" fmla="*/ 380 w 1094"/>
                <a:gd name="T83" fmla="*/ 148 h 746"/>
                <a:gd name="T84" fmla="*/ 342 w 1094"/>
                <a:gd name="T85" fmla="*/ 138 h 746"/>
                <a:gd name="T86" fmla="*/ 328 w 1094"/>
                <a:gd name="T87" fmla="*/ 100 h 746"/>
                <a:gd name="T88" fmla="*/ 282 w 1094"/>
                <a:gd name="T89" fmla="*/ 84 h 746"/>
                <a:gd name="T90" fmla="*/ 220 w 1094"/>
                <a:gd name="T91" fmla="*/ 72 h 746"/>
                <a:gd name="T92" fmla="*/ 182 w 1094"/>
                <a:gd name="T93" fmla="*/ 44 h 746"/>
                <a:gd name="T94" fmla="*/ 166 w 1094"/>
                <a:gd name="T95" fmla="*/ 62 h 746"/>
                <a:gd name="T96" fmla="*/ 124 w 1094"/>
                <a:gd name="T97" fmla="*/ 78 h 746"/>
                <a:gd name="T98" fmla="*/ 22 w 1094"/>
                <a:gd name="T99" fmla="*/ 80 h 746"/>
                <a:gd name="T100" fmla="*/ 80 w 1094"/>
                <a:gd name="T101" fmla="*/ 388 h 746"/>
                <a:gd name="T102" fmla="*/ 152 w 1094"/>
                <a:gd name="T103" fmla="*/ 496 h 746"/>
                <a:gd name="T104" fmla="*/ 172 w 1094"/>
                <a:gd name="T105" fmla="*/ 572 h 746"/>
                <a:gd name="T106" fmla="*/ 638 w 1094"/>
                <a:gd name="T107" fmla="*/ 646 h 746"/>
                <a:gd name="T108" fmla="*/ 720 w 1094"/>
                <a:gd name="T109" fmla="*/ 648 h 746"/>
                <a:gd name="T110" fmla="*/ 756 w 1094"/>
                <a:gd name="T111" fmla="*/ 672 h 746"/>
                <a:gd name="T112" fmla="*/ 784 w 1094"/>
                <a:gd name="T113" fmla="*/ 704 h 746"/>
                <a:gd name="T114" fmla="*/ 752 w 1094"/>
                <a:gd name="T115" fmla="*/ 722 h 746"/>
                <a:gd name="T116" fmla="*/ 750 w 1094"/>
                <a:gd name="T117" fmla="*/ 744 h 746"/>
                <a:gd name="T118" fmla="*/ 798 w 1094"/>
                <a:gd name="T119" fmla="*/ 722 h 746"/>
                <a:gd name="T120" fmla="*/ 840 w 1094"/>
                <a:gd name="T121" fmla="*/ 698 h 74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94"/>
                <a:gd name="T184" fmla="*/ 0 h 746"/>
                <a:gd name="T185" fmla="*/ 1094 w 1094"/>
                <a:gd name="T186" fmla="*/ 746 h 74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94" h="746">
                  <a:moveTo>
                    <a:pt x="850" y="702"/>
                  </a:moveTo>
                  <a:lnTo>
                    <a:pt x="864" y="690"/>
                  </a:lnTo>
                  <a:lnTo>
                    <a:pt x="880" y="682"/>
                  </a:lnTo>
                  <a:lnTo>
                    <a:pt x="894" y="680"/>
                  </a:lnTo>
                  <a:lnTo>
                    <a:pt x="906" y="678"/>
                  </a:lnTo>
                  <a:lnTo>
                    <a:pt x="910" y="678"/>
                  </a:lnTo>
                  <a:lnTo>
                    <a:pt x="916" y="668"/>
                  </a:lnTo>
                  <a:lnTo>
                    <a:pt x="920" y="662"/>
                  </a:lnTo>
                  <a:lnTo>
                    <a:pt x="924" y="658"/>
                  </a:lnTo>
                  <a:lnTo>
                    <a:pt x="928" y="656"/>
                  </a:lnTo>
                  <a:lnTo>
                    <a:pt x="932" y="654"/>
                  </a:lnTo>
                  <a:lnTo>
                    <a:pt x="934" y="654"/>
                  </a:lnTo>
                  <a:lnTo>
                    <a:pt x="936" y="656"/>
                  </a:lnTo>
                  <a:lnTo>
                    <a:pt x="938" y="656"/>
                  </a:lnTo>
                  <a:lnTo>
                    <a:pt x="944" y="658"/>
                  </a:lnTo>
                  <a:lnTo>
                    <a:pt x="946" y="666"/>
                  </a:lnTo>
                  <a:lnTo>
                    <a:pt x="944" y="674"/>
                  </a:lnTo>
                  <a:lnTo>
                    <a:pt x="940" y="682"/>
                  </a:lnTo>
                  <a:lnTo>
                    <a:pt x="938" y="688"/>
                  </a:lnTo>
                  <a:lnTo>
                    <a:pt x="936" y="690"/>
                  </a:lnTo>
                  <a:lnTo>
                    <a:pt x="946" y="698"/>
                  </a:lnTo>
                  <a:lnTo>
                    <a:pt x="956" y="700"/>
                  </a:lnTo>
                  <a:lnTo>
                    <a:pt x="964" y="696"/>
                  </a:lnTo>
                  <a:lnTo>
                    <a:pt x="970" y="692"/>
                  </a:lnTo>
                  <a:lnTo>
                    <a:pt x="972" y="690"/>
                  </a:lnTo>
                  <a:lnTo>
                    <a:pt x="978" y="690"/>
                  </a:lnTo>
                  <a:lnTo>
                    <a:pt x="980" y="690"/>
                  </a:lnTo>
                  <a:lnTo>
                    <a:pt x="982" y="692"/>
                  </a:lnTo>
                  <a:lnTo>
                    <a:pt x="982" y="694"/>
                  </a:lnTo>
                  <a:lnTo>
                    <a:pt x="980" y="696"/>
                  </a:lnTo>
                  <a:lnTo>
                    <a:pt x="978" y="698"/>
                  </a:lnTo>
                  <a:lnTo>
                    <a:pt x="976" y="700"/>
                  </a:lnTo>
                  <a:lnTo>
                    <a:pt x="974" y="702"/>
                  </a:lnTo>
                  <a:lnTo>
                    <a:pt x="972" y="702"/>
                  </a:lnTo>
                  <a:lnTo>
                    <a:pt x="966" y="706"/>
                  </a:lnTo>
                  <a:lnTo>
                    <a:pt x="962" y="708"/>
                  </a:lnTo>
                  <a:lnTo>
                    <a:pt x="960" y="712"/>
                  </a:lnTo>
                  <a:lnTo>
                    <a:pt x="960" y="714"/>
                  </a:lnTo>
                  <a:lnTo>
                    <a:pt x="960" y="718"/>
                  </a:lnTo>
                  <a:lnTo>
                    <a:pt x="960" y="720"/>
                  </a:lnTo>
                  <a:lnTo>
                    <a:pt x="962" y="722"/>
                  </a:lnTo>
                  <a:lnTo>
                    <a:pt x="968" y="722"/>
                  </a:lnTo>
                  <a:lnTo>
                    <a:pt x="980" y="718"/>
                  </a:lnTo>
                  <a:lnTo>
                    <a:pt x="992" y="714"/>
                  </a:lnTo>
                  <a:lnTo>
                    <a:pt x="1002" y="710"/>
                  </a:lnTo>
                  <a:lnTo>
                    <a:pt x="1006" y="708"/>
                  </a:lnTo>
                  <a:lnTo>
                    <a:pt x="1010" y="706"/>
                  </a:lnTo>
                  <a:lnTo>
                    <a:pt x="1012" y="704"/>
                  </a:lnTo>
                  <a:lnTo>
                    <a:pt x="1012" y="702"/>
                  </a:lnTo>
                  <a:lnTo>
                    <a:pt x="1010" y="700"/>
                  </a:lnTo>
                  <a:lnTo>
                    <a:pt x="1008" y="698"/>
                  </a:lnTo>
                  <a:lnTo>
                    <a:pt x="1006" y="696"/>
                  </a:lnTo>
                  <a:lnTo>
                    <a:pt x="1004" y="696"/>
                  </a:lnTo>
                  <a:lnTo>
                    <a:pt x="1000" y="694"/>
                  </a:lnTo>
                  <a:lnTo>
                    <a:pt x="996" y="690"/>
                  </a:lnTo>
                  <a:lnTo>
                    <a:pt x="990" y="686"/>
                  </a:lnTo>
                  <a:lnTo>
                    <a:pt x="986" y="682"/>
                  </a:lnTo>
                  <a:lnTo>
                    <a:pt x="982" y="678"/>
                  </a:lnTo>
                  <a:lnTo>
                    <a:pt x="980" y="674"/>
                  </a:lnTo>
                  <a:lnTo>
                    <a:pt x="978" y="672"/>
                  </a:lnTo>
                  <a:lnTo>
                    <a:pt x="976" y="670"/>
                  </a:lnTo>
                  <a:lnTo>
                    <a:pt x="972" y="666"/>
                  </a:lnTo>
                  <a:lnTo>
                    <a:pt x="970" y="662"/>
                  </a:lnTo>
                  <a:lnTo>
                    <a:pt x="972" y="658"/>
                  </a:lnTo>
                  <a:lnTo>
                    <a:pt x="972" y="656"/>
                  </a:lnTo>
                  <a:lnTo>
                    <a:pt x="974" y="654"/>
                  </a:lnTo>
                  <a:lnTo>
                    <a:pt x="974" y="652"/>
                  </a:lnTo>
                  <a:lnTo>
                    <a:pt x="974" y="648"/>
                  </a:lnTo>
                  <a:lnTo>
                    <a:pt x="972" y="646"/>
                  </a:lnTo>
                  <a:lnTo>
                    <a:pt x="970" y="646"/>
                  </a:lnTo>
                  <a:lnTo>
                    <a:pt x="968" y="644"/>
                  </a:lnTo>
                  <a:lnTo>
                    <a:pt x="966" y="646"/>
                  </a:lnTo>
                  <a:lnTo>
                    <a:pt x="964" y="646"/>
                  </a:lnTo>
                  <a:lnTo>
                    <a:pt x="964" y="640"/>
                  </a:lnTo>
                  <a:lnTo>
                    <a:pt x="970" y="640"/>
                  </a:lnTo>
                  <a:lnTo>
                    <a:pt x="974" y="638"/>
                  </a:lnTo>
                  <a:lnTo>
                    <a:pt x="978" y="636"/>
                  </a:lnTo>
                  <a:lnTo>
                    <a:pt x="980" y="632"/>
                  </a:lnTo>
                  <a:lnTo>
                    <a:pt x="982" y="630"/>
                  </a:lnTo>
                  <a:lnTo>
                    <a:pt x="982" y="628"/>
                  </a:lnTo>
                  <a:lnTo>
                    <a:pt x="980" y="624"/>
                  </a:lnTo>
                  <a:lnTo>
                    <a:pt x="978" y="622"/>
                  </a:lnTo>
                  <a:lnTo>
                    <a:pt x="976" y="620"/>
                  </a:lnTo>
                  <a:lnTo>
                    <a:pt x="972" y="620"/>
                  </a:lnTo>
                  <a:lnTo>
                    <a:pt x="968" y="620"/>
                  </a:lnTo>
                  <a:lnTo>
                    <a:pt x="966" y="622"/>
                  </a:lnTo>
                  <a:lnTo>
                    <a:pt x="964" y="622"/>
                  </a:lnTo>
                  <a:lnTo>
                    <a:pt x="948" y="628"/>
                  </a:lnTo>
                  <a:lnTo>
                    <a:pt x="936" y="634"/>
                  </a:lnTo>
                  <a:lnTo>
                    <a:pt x="930" y="638"/>
                  </a:lnTo>
                  <a:lnTo>
                    <a:pt x="928" y="640"/>
                  </a:lnTo>
                  <a:lnTo>
                    <a:pt x="918" y="650"/>
                  </a:lnTo>
                  <a:lnTo>
                    <a:pt x="908" y="660"/>
                  </a:lnTo>
                  <a:lnTo>
                    <a:pt x="898" y="666"/>
                  </a:lnTo>
                  <a:lnTo>
                    <a:pt x="892" y="668"/>
                  </a:lnTo>
                  <a:lnTo>
                    <a:pt x="902" y="656"/>
                  </a:lnTo>
                  <a:lnTo>
                    <a:pt x="912" y="644"/>
                  </a:lnTo>
                  <a:lnTo>
                    <a:pt x="922" y="632"/>
                  </a:lnTo>
                  <a:lnTo>
                    <a:pt x="928" y="622"/>
                  </a:lnTo>
                  <a:lnTo>
                    <a:pt x="930" y="620"/>
                  </a:lnTo>
                  <a:lnTo>
                    <a:pt x="952" y="606"/>
                  </a:lnTo>
                  <a:lnTo>
                    <a:pt x="968" y="598"/>
                  </a:lnTo>
                  <a:lnTo>
                    <a:pt x="974" y="598"/>
                  </a:lnTo>
                  <a:lnTo>
                    <a:pt x="990" y="600"/>
                  </a:lnTo>
                  <a:lnTo>
                    <a:pt x="1006" y="600"/>
                  </a:lnTo>
                  <a:lnTo>
                    <a:pt x="1022" y="600"/>
                  </a:lnTo>
                  <a:lnTo>
                    <a:pt x="1034" y="598"/>
                  </a:lnTo>
                  <a:lnTo>
                    <a:pt x="1038" y="598"/>
                  </a:lnTo>
                  <a:lnTo>
                    <a:pt x="1046" y="596"/>
                  </a:lnTo>
                  <a:lnTo>
                    <a:pt x="1052" y="594"/>
                  </a:lnTo>
                  <a:lnTo>
                    <a:pt x="1056" y="590"/>
                  </a:lnTo>
                  <a:lnTo>
                    <a:pt x="1058" y="588"/>
                  </a:lnTo>
                  <a:lnTo>
                    <a:pt x="1060" y="584"/>
                  </a:lnTo>
                  <a:lnTo>
                    <a:pt x="1060" y="582"/>
                  </a:lnTo>
                  <a:lnTo>
                    <a:pt x="1060" y="580"/>
                  </a:lnTo>
                  <a:lnTo>
                    <a:pt x="1064" y="574"/>
                  </a:lnTo>
                  <a:lnTo>
                    <a:pt x="1068" y="570"/>
                  </a:lnTo>
                  <a:lnTo>
                    <a:pt x="1072" y="568"/>
                  </a:lnTo>
                  <a:lnTo>
                    <a:pt x="1076" y="566"/>
                  </a:lnTo>
                  <a:lnTo>
                    <a:pt x="1080" y="566"/>
                  </a:lnTo>
                  <a:lnTo>
                    <a:pt x="1082" y="568"/>
                  </a:lnTo>
                  <a:lnTo>
                    <a:pt x="1090" y="562"/>
                  </a:lnTo>
                  <a:lnTo>
                    <a:pt x="1094" y="552"/>
                  </a:lnTo>
                  <a:lnTo>
                    <a:pt x="1094" y="540"/>
                  </a:lnTo>
                  <a:lnTo>
                    <a:pt x="1092" y="530"/>
                  </a:lnTo>
                  <a:lnTo>
                    <a:pt x="1088" y="524"/>
                  </a:lnTo>
                  <a:lnTo>
                    <a:pt x="1084" y="520"/>
                  </a:lnTo>
                  <a:lnTo>
                    <a:pt x="1082" y="518"/>
                  </a:lnTo>
                  <a:lnTo>
                    <a:pt x="1078" y="518"/>
                  </a:lnTo>
                  <a:lnTo>
                    <a:pt x="1076" y="510"/>
                  </a:lnTo>
                  <a:lnTo>
                    <a:pt x="1074" y="504"/>
                  </a:lnTo>
                  <a:lnTo>
                    <a:pt x="1072" y="502"/>
                  </a:lnTo>
                  <a:lnTo>
                    <a:pt x="1072" y="500"/>
                  </a:lnTo>
                  <a:lnTo>
                    <a:pt x="1070" y="500"/>
                  </a:lnTo>
                  <a:lnTo>
                    <a:pt x="1052" y="500"/>
                  </a:lnTo>
                  <a:lnTo>
                    <a:pt x="1048" y="502"/>
                  </a:lnTo>
                  <a:lnTo>
                    <a:pt x="1046" y="504"/>
                  </a:lnTo>
                  <a:lnTo>
                    <a:pt x="1044" y="502"/>
                  </a:lnTo>
                  <a:lnTo>
                    <a:pt x="1042" y="502"/>
                  </a:lnTo>
                  <a:lnTo>
                    <a:pt x="1040" y="500"/>
                  </a:lnTo>
                  <a:lnTo>
                    <a:pt x="1034" y="484"/>
                  </a:lnTo>
                  <a:lnTo>
                    <a:pt x="1030" y="468"/>
                  </a:lnTo>
                  <a:lnTo>
                    <a:pt x="1026" y="456"/>
                  </a:lnTo>
                  <a:lnTo>
                    <a:pt x="1024" y="452"/>
                  </a:lnTo>
                  <a:lnTo>
                    <a:pt x="1024" y="454"/>
                  </a:lnTo>
                  <a:lnTo>
                    <a:pt x="1024" y="458"/>
                  </a:lnTo>
                  <a:lnTo>
                    <a:pt x="1024" y="460"/>
                  </a:lnTo>
                  <a:lnTo>
                    <a:pt x="1024" y="456"/>
                  </a:lnTo>
                  <a:lnTo>
                    <a:pt x="1022" y="448"/>
                  </a:lnTo>
                  <a:lnTo>
                    <a:pt x="1016" y="436"/>
                  </a:lnTo>
                  <a:lnTo>
                    <a:pt x="1010" y="422"/>
                  </a:lnTo>
                  <a:lnTo>
                    <a:pt x="1002" y="408"/>
                  </a:lnTo>
                  <a:lnTo>
                    <a:pt x="996" y="398"/>
                  </a:lnTo>
                  <a:lnTo>
                    <a:pt x="994" y="394"/>
                  </a:lnTo>
                  <a:lnTo>
                    <a:pt x="992" y="384"/>
                  </a:lnTo>
                  <a:lnTo>
                    <a:pt x="988" y="378"/>
                  </a:lnTo>
                  <a:lnTo>
                    <a:pt x="986" y="374"/>
                  </a:lnTo>
                  <a:lnTo>
                    <a:pt x="982" y="372"/>
                  </a:lnTo>
                  <a:lnTo>
                    <a:pt x="980" y="370"/>
                  </a:lnTo>
                  <a:lnTo>
                    <a:pt x="976" y="370"/>
                  </a:lnTo>
                  <a:lnTo>
                    <a:pt x="974" y="370"/>
                  </a:lnTo>
                  <a:lnTo>
                    <a:pt x="974" y="372"/>
                  </a:lnTo>
                  <a:lnTo>
                    <a:pt x="972" y="372"/>
                  </a:lnTo>
                  <a:lnTo>
                    <a:pt x="974" y="386"/>
                  </a:lnTo>
                  <a:lnTo>
                    <a:pt x="970" y="394"/>
                  </a:lnTo>
                  <a:lnTo>
                    <a:pt x="964" y="400"/>
                  </a:lnTo>
                  <a:lnTo>
                    <a:pt x="958" y="404"/>
                  </a:lnTo>
                  <a:lnTo>
                    <a:pt x="954" y="404"/>
                  </a:lnTo>
                  <a:lnTo>
                    <a:pt x="942" y="408"/>
                  </a:lnTo>
                  <a:lnTo>
                    <a:pt x="932" y="408"/>
                  </a:lnTo>
                  <a:lnTo>
                    <a:pt x="926" y="404"/>
                  </a:lnTo>
                  <a:lnTo>
                    <a:pt x="924" y="400"/>
                  </a:lnTo>
                  <a:lnTo>
                    <a:pt x="922" y="398"/>
                  </a:lnTo>
                  <a:lnTo>
                    <a:pt x="918" y="388"/>
                  </a:lnTo>
                  <a:lnTo>
                    <a:pt x="918" y="378"/>
                  </a:lnTo>
                  <a:lnTo>
                    <a:pt x="920" y="370"/>
                  </a:lnTo>
                  <a:lnTo>
                    <a:pt x="922" y="366"/>
                  </a:lnTo>
                  <a:lnTo>
                    <a:pt x="916" y="354"/>
                  </a:lnTo>
                  <a:lnTo>
                    <a:pt x="918" y="350"/>
                  </a:lnTo>
                  <a:lnTo>
                    <a:pt x="918" y="348"/>
                  </a:lnTo>
                  <a:lnTo>
                    <a:pt x="918" y="344"/>
                  </a:lnTo>
                  <a:lnTo>
                    <a:pt x="916" y="342"/>
                  </a:lnTo>
                  <a:lnTo>
                    <a:pt x="912" y="340"/>
                  </a:lnTo>
                  <a:lnTo>
                    <a:pt x="908" y="338"/>
                  </a:lnTo>
                  <a:lnTo>
                    <a:pt x="904" y="334"/>
                  </a:lnTo>
                  <a:lnTo>
                    <a:pt x="900" y="332"/>
                  </a:lnTo>
                  <a:lnTo>
                    <a:pt x="898" y="328"/>
                  </a:lnTo>
                  <a:lnTo>
                    <a:pt x="896" y="326"/>
                  </a:lnTo>
                  <a:lnTo>
                    <a:pt x="894" y="326"/>
                  </a:lnTo>
                  <a:lnTo>
                    <a:pt x="890" y="320"/>
                  </a:lnTo>
                  <a:lnTo>
                    <a:pt x="886" y="316"/>
                  </a:lnTo>
                  <a:lnTo>
                    <a:pt x="882" y="314"/>
                  </a:lnTo>
                  <a:lnTo>
                    <a:pt x="878" y="312"/>
                  </a:lnTo>
                  <a:lnTo>
                    <a:pt x="874" y="312"/>
                  </a:lnTo>
                  <a:lnTo>
                    <a:pt x="870" y="312"/>
                  </a:lnTo>
                  <a:lnTo>
                    <a:pt x="830" y="310"/>
                  </a:lnTo>
                  <a:lnTo>
                    <a:pt x="826" y="308"/>
                  </a:lnTo>
                  <a:lnTo>
                    <a:pt x="820" y="308"/>
                  </a:lnTo>
                  <a:lnTo>
                    <a:pt x="818" y="308"/>
                  </a:lnTo>
                  <a:lnTo>
                    <a:pt x="814" y="312"/>
                  </a:lnTo>
                  <a:lnTo>
                    <a:pt x="812" y="314"/>
                  </a:lnTo>
                  <a:lnTo>
                    <a:pt x="810" y="318"/>
                  </a:lnTo>
                  <a:lnTo>
                    <a:pt x="810" y="320"/>
                  </a:lnTo>
                  <a:lnTo>
                    <a:pt x="810" y="324"/>
                  </a:lnTo>
                  <a:lnTo>
                    <a:pt x="808" y="326"/>
                  </a:lnTo>
                  <a:lnTo>
                    <a:pt x="806" y="328"/>
                  </a:lnTo>
                  <a:lnTo>
                    <a:pt x="806" y="332"/>
                  </a:lnTo>
                  <a:lnTo>
                    <a:pt x="806" y="336"/>
                  </a:lnTo>
                  <a:lnTo>
                    <a:pt x="806" y="340"/>
                  </a:lnTo>
                  <a:lnTo>
                    <a:pt x="806" y="342"/>
                  </a:lnTo>
                  <a:lnTo>
                    <a:pt x="806" y="344"/>
                  </a:lnTo>
                  <a:lnTo>
                    <a:pt x="810" y="348"/>
                  </a:lnTo>
                  <a:lnTo>
                    <a:pt x="812" y="354"/>
                  </a:lnTo>
                  <a:lnTo>
                    <a:pt x="814" y="358"/>
                  </a:lnTo>
                  <a:lnTo>
                    <a:pt x="814" y="362"/>
                  </a:lnTo>
                  <a:lnTo>
                    <a:pt x="814" y="366"/>
                  </a:lnTo>
                  <a:lnTo>
                    <a:pt x="808" y="388"/>
                  </a:lnTo>
                  <a:lnTo>
                    <a:pt x="804" y="402"/>
                  </a:lnTo>
                  <a:lnTo>
                    <a:pt x="802" y="408"/>
                  </a:lnTo>
                  <a:lnTo>
                    <a:pt x="806" y="416"/>
                  </a:lnTo>
                  <a:lnTo>
                    <a:pt x="810" y="430"/>
                  </a:lnTo>
                  <a:lnTo>
                    <a:pt x="814" y="446"/>
                  </a:lnTo>
                  <a:lnTo>
                    <a:pt x="816" y="458"/>
                  </a:lnTo>
                  <a:lnTo>
                    <a:pt x="818" y="462"/>
                  </a:lnTo>
                  <a:lnTo>
                    <a:pt x="818" y="470"/>
                  </a:lnTo>
                  <a:lnTo>
                    <a:pt x="816" y="474"/>
                  </a:lnTo>
                  <a:lnTo>
                    <a:pt x="814" y="478"/>
                  </a:lnTo>
                  <a:lnTo>
                    <a:pt x="812" y="482"/>
                  </a:lnTo>
                  <a:lnTo>
                    <a:pt x="810" y="482"/>
                  </a:lnTo>
                  <a:lnTo>
                    <a:pt x="808" y="484"/>
                  </a:lnTo>
                  <a:lnTo>
                    <a:pt x="806" y="484"/>
                  </a:lnTo>
                  <a:lnTo>
                    <a:pt x="804" y="490"/>
                  </a:lnTo>
                  <a:lnTo>
                    <a:pt x="800" y="496"/>
                  </a:lnTo>
                  <a:lnTo>
                    <a:pt x="796" y="500"/>
                  </a:lnTo>
                  <a:lnTo>
                    <a:pt x="792" y="502"/>
                  </a:lnTo>
                  <a:lnTo>
                    <a:pt x="788" y="504"/>
                  </a:lnTo>
                  <a:lnTo>
                    <a:pt x="790" y="506"/>
                  </a:lnTo>
                  <a:lnTo>
                    <a:pt x="790" y="510"/>
                  </a:lnTo>
                  <a:lnTo>
                    <a:pt x="790" y="514"/>
                  </a:lnTo>
                  <a:lnTo>
                    <a:pt x="790" y="520"/>
                  </a:lnTo>
                  <a:lnTo>
                    <a:pt x="790" y="524"/>
                  </a:lnTo>
                  <a:lnTo>
                    <a:pt x="790" y="530"/>
                  </a:lnTo>
                  <a:lnTo>
                    <a:pt x="790" y="532"/>
                  </a:lnTo>
                  <a:lnTo>
                    <a:pt x="790" y="534"/>
                  </a:lnTo>
                  <a:lnTo>
                    <a:pt x="790" y="540"/>
                  </a:lnTo>
                  <a:lnTo>
                    <a:pt x="792" y="544"/>
                  </a:lnTo>
                  <a:lnTo>
                    <a:pt x="794" y="548"/>
                  </a:lnTo>
                  <a:lnTo>
                    <a:pt x="798" y="552"/>
                  </a:lnTo>
                  <a:lnTo>
                    <a:pt x="800" y="554"/>
                  </a:lnTo>
                  <a:lnTo>
                    <a:pt x="800" y="562"/>
                  </a:lnTo>
                  <a:lnTo>
                    <a:pt x="798" y="568"/>
                  </a:lnTo>
                  <a:lnTo>
                    <a:pt x="794" y="572"/>
                  </a:lnTo>
                  <a:lnTo>
                    <a:pt x="792" y="576"/>
                  </a:lnTo>
                  <a:lnTo>
                    <a:pt x="790" y="578"/>
                  </a:lnTo>
                  <a:lnTo>
                    <a:pt x="786" y="582"/>
                  </a:lnTo>
                  <a:lnTo>
                    <a:pt x="782" y="584"/>
                  </a:lnTo>
                  <a:lnTo>
                    <a:pt x="778" y="584"/>
                  </a:lnTo>
                  <a:lnTo>
                    <a:pt x="776" y="582"/>
                  </a:lnTo>
                  <a:lnTo>
                    <a:pt x="774" y="580"/>
                  </a:lnTo>
                  <a:lnTo>
                    <a:pt x="772" y="578"/>
                  </a:lnTo>
                  <a:lnTo>
                    <a:pt x="770" y="576"/>
                  </a:lnTo>
                  <a:lnTo>
                    <a:pt x="770" y="574"/>
                  </a:lnTo>
                  <a:lnTo>
                    <a:pt x="768" y="570"/>
                  </a:lnTo>
                  <a:lnTo>
                    <a:pt x="766" y="566"/>
                  </a:lnTo>
                  <a:lnTo>
                    <a:pt x="764" y="562"/>
                  </a:lnTo>
                  <a:lnTo>
                    <a:pt x="764" y="560"/>
                  </a:lnTo>
                  <a:lnTo>
                    <a:pt x="762" y="558"/>
                  </a:lnTo>
                  <a:lnTo>
                    <a:pt x="758" y="556"/>
                  </a:lnTo>
                  <a:lnTo>
                    <a:pt x="754" y="554"/>
                  </a:lnTo>
                  <a:lnTo>
                    <a:pt x="752" y="550"/>
                  </a:lnTo>
                  <a:lnTo>
                    <a:pt x="752" y="548"/>
                  </a:lnTo>
                  <a:lnTo>
                    <a:pt x="752" y="546"/>
                  </a:lnTo>
                  <a:lnTo>
                    <a:pt x="752" y="544"/>
                  </a:lnTo>
                  <a:lnTo>
                    <a:pt x="752" y="542"/>
                  </a:lnTo>
                  <a:lnTo>
                    <a:pt x="750" y="540"/>
                  </a:lnTo>
                  <a:lnTo>
                    <a:pt x="748" y="534"/>
                  </a:lnTo>
                  <a:lnTo>
                    <a:pt x="746" y="530"/>
                  </a:lnTo>
                  <a:lnTo>
                    <a:pt x="746" y="524"/>
                  </a:lnTo>
                  <a:lnTo>
                    <a:pt x="744" y="522"/>
                  </a:lnTo>
                  <a:lnTo>
                    <a:pt x="744" y="520"/>
                  </a:lnTo>
                  <a:lnTo>
                    <a:pt x="744" y="510"/>
                  </a:lnTo>
                  <a:lnTo>
                    <a:pt x="742" y="504"/>
                  </a:lnTo>
                  <a:lnTo>
                    <a:pt x="738" y="500"/>
                  </a:lnTo>
                  <a:lnTo>
                    <a:pt x="736" y="496"/>
                  </a:lnTo>
                  <a:lnTo>
                    <a:pt x="732" y="494"/>
                  </a:lnTo>
                  <a:lnTo>
                    <a:pt x="730" y="492"/>
                  </a:lnTo>
                  <a:lnTo>
                    <a:pt x="728" y="492"/>
                  </a:lnTo>
                  <a:lnTo>
                    <a:pt x="726" y="492"/>
                  </a:lnTo>
                  <a:lnTo>
                    <a:pt x="714" y="490"/>
                  </a:lnTo>
                  <a:lnTo>
                    <a:pt x="702" y="490"/>
                  </a:lnTo>
                  <a:lnTo>
                    <a:pt x="690" y="492"/>
                  </a:lnTo>
                  <a:lnTo>
                    <a:pt x="686" y="492"/>
                  </a:lnTo>
                  <a:lnTo>
                    <a:pt x="670" y="488"/>
                  </a:lnTo>
                  <a:lnTo>
                    <a:pt x="660" y="478"/>
                  </a:lnTo>
                  <a:lnTo>
                    <a:pt x="652" y="468"/>
                  </a:lnTo>
                  <a:lnTo>
                    <a:pt x="650" y="458"/>
                  </a:lnTo>
                  <a:lnTo>
                    <a:pt x="650" y="456"/>
                  </a:lnTo>
                  <a:lnTo>
                    <a:pt x="644" y="446"/>
                  </a:lnTo>
                  <a:lnTo>
                    <a:pt x="640" y="440"/>
                  </a:lnTo>
                  <a:lnTo>
                    <a:pt x="636" y="434"/>
                  </a:lnTo>
                  <a:lnTo>
                    <a:pt x="630" y="430"/>
                  </a:lnTo>
                  <a:lnTo>
                    <a:pt x="628" y="428"/>
                  </a:lnTo>
                  <a:lnTo>
                    <a:pt x="624" y="428"/>
                  </a:lnTo>
                  <a:lnTo>
                    <a:pt x="622" y="420"/>
                  </a:lnTo>
                  <a:lnTo>
                    <a:pt x="620" y="416"/>
                  </a:lnTo>
                  <a:lnTo>
                    <a:pt x="618" y="412"/>
                  </a:lnTo>
                  <a:lnTo>
                    <a:pt x="616" y="410"/>
                  </a:lnTo>
                  <a:lnTo>
                    <a:pt x="608" y="412"/>
                  </a:lnTo>
                  <a:lnTo>
                    <a:pt x="602" y="410"/>
                  </a:lnTo>
                  <a:lnTo>
                    <a:pt x="598" y="408"/>
                  </a:lnTo>
                  <a:lnTo>
                    <a:pt x="594" y="402"/>
                  </a:lnTo>
                  <a:lnTo>
                    <a:pt x="592" y="398"/>
                  </a:lnTo>
                  <a:lnTo>
                    <a:pt x="592" y="392"/>
                  </a:lnTo>
                  <a:lnTo>
                    <a:pt x="590" y="388"/>
                  </a:lnTo>
                  <a:lnTo>
                    <a:pt x="590" y="386"/>
                  </a:lnTo>
                  <a:lnTo>
                    <a:pt x="590" y="384"/>
                  </a:lnTo>
                  <a:lnTo>
                    <a:pt x="592" y="372"/>
                  </a:lnTo>
                  <a:lnTo>
                    <a:pt x="598" y="358"/>
                  </a:lnTo>
                  <a:lnTo>
                    <a:pt x="608" y="342"/>
                  </a:lnTo>
                  <a:lnTo>
                    <a:pt x="618" y="330"/>
                  </a:lnTo>
                  <a:lnTo>
                    <a:pt x="624" y="320"/>
                  </a:lnTo>
                  <a:lnTo>
                    <a:pt x="628" y="318"/>
                  </a:lnTo>
                  <a:lnTo>
                    <a:pt x="634" y="316"/>
                  </a:lnTo>
                  <a:lnTo>
                    <a:pt x="638" y="312"/>
                  </a:lnTo>
                  <a:lnTo>
                    <a:pt x="642" y="308"/>
                  </a:lnTo>
                  <a:lnTo>
                    <a:pt x="644" y="306"/>
                  </a:lnTo>
                  <a:lnTo>
                    <a:pt x="644" y="304"/>
                  </a:lnTo>
                  <a:lnTo>
                    <a:pt x="646" y="302"/>
                  </a:lnTo>
                  <a:lnTo>
                    <a:pt x="644" y="298"/>
                  </a:lnTo>
                  <a:lnTo>
                    <a:pt x="644" y="296"/>
                  </a:lnTo>
                  <a:lnTo>
                    <a:pt x="646" y="294"/>
                  </a:lnTo>
                  <a:lnTo>
                    <a:pt x="646" y="292"/>
                  </a:lnTo>
                  <a:lnTo>
                    <a:pt x="648" y="292"/>
                  </a:lnTo>
                  <a:lnTo>
                    <a:pt x="650" y="292"/>
                  </a:lnTo>
                  <a:lnTo>
                    <a:pt x="652" y="290"/>
                  </a:lnTo>
                  <a:lnTo>
                    <a:pt x="656" y="292"/>
                  </a:lnTo>
                  <a:lnTo>
                    <a:pt x="662" y="292"/>
                  </a:lnTo>
                  <a:lnTo>
                    <a:pt x="666" y="294"/>
                  </a:lnTo>
                  <a:lnTo>
                    <a:pt x="670" y="296"/>
                  </a:lnTo>
                  <a:lnTo>
                    <a:pt x="672" y="296"/>
                  </a:lnTo>
                  <a:lnTo>
                    <a:pt x="674" y="298"/>
                  </a:lnTo>
                  <a:lnTo>
                    <a:pt x="678" y="292"/>
                  </a:lnTo>
                  <a:lnTo>
                    <a:pt x="682" y="282"/>
                  </a:lnTo>
                  <a:lnTo>
                    <a:pt x="682" y="270"/>
                  </a:lnTo>
                  <a:lnTo>
                    <a:pt x="682" y="266"/>
                  </a:lnTo>
                  <a:lnTo>
                    <a:pt x="684" y="250"/>
                  </a:lnTo>
                  <a:lnTo>
                    <a:pt x="690" y="238"/>
                  </a:lnTo>
                  <a:lnTo>
                    <a:pt x="698" y="230"/>
                  </a:lnTo>
                  <a:lnTo>
                    <a:pt x="700" y="226"/>
                  </a:lnTo>
                  <a:lnTo>
                    <a:pt x="702" y="220"/>
                  </a:lnTo>
                  <a:lnTo>
                    <a:pt x="704" y="218"/>
                  </a:lnTo>
                  <a:lnTo>
                    <a:pt x="704" y="216"/>
                  </a:lnTo>
                  <a:lnTo>
                    <a:pt x="702" y="214"/>
                  </a:lnTo>
                  <a:lnTo>
                    <a:pt x="700" y="214"/>
                  </a:lnTo>
                  <a:lnTo>
                    <a:pt x="698" y="216"/>
                  </a:lnTo>
                  <a:lnTo>
                    <a:pt x="668" y="200"/>
                  </a:lnTo>
                  <a:lnTo>
                    <a:pt x="668" y="196"/>
                  </a:lnTo>
                  <a:lnTo>
                    <a:pt x="670" y="196"/>
                  </a:lnTo>
                  <a:lnTo>
                    <a:pt x="672" y="194"/>
                  </a:lnTo>
                  <a:lnTo>
                    <a:pt x="676" y="194"/>
                  </a:lnTo>
                  <a:lnTo>
                    <a:pt x="680" y="194"/>
                  </a:lnTo>
                  <a:lnTo>
                    <a:pt x="684" y="196"/>
                  </a:lnTo>
                  <a:lnTo>
                    <a:pt x="688" y="196"/>
                  </a:lnTo>
                  <a:lnTo>
                    <a:pt x="692" y="196"/>
                  </a:lnTo>
                  <a:lnTo>
                    <a:pt x="694" y="198"/>
                  </a:lnTo>
                  <a:lnTo>
                    <a:pt x="696" y="198"/>
                  </a:lnTo>
                  <a:lnTo>
                    <a:pt x="700" y="196"/>
                  </a:lnTo>
                  <a:lnTo>
                    <a:pt x="704" y="196"/>
                  </a:lnTo>
                  <a:lnTo>
                    <a:pt x="710" y="198"/>
                  </a:lnTo>
                  <a:lnTo>
                    <a:pt x="716" y="198"/>
                  </a:lnTo>
                  <a:lnTo>
                    <a:pt x="720" y="200"/>
                  </a:lnTo>
                  <a:lnTo>
                    <a:pt x="724" y="200"/>
                  </a:lnTo>
                  <a:lnTo>
                    <a:pt x="726" y="202"/>
                  </a:lnTo>
                  <a:lnTo>
                    <a:pt x="732" y="190"/>
                  </a:lnTo>
                  <a:lnTo>
                    <a:pt x="738" y="194"/>
                  </a:lnTo>
                  <a:lnTo>
                    <a:pt x="744" y="194"/>
                  </a:lnTo>
                  <a:lnTo>
                    <a:pt x="748" y="194"/>
                  </a:lnTo>
                  <a:lnTo>
                    <a:pt x="752" y="192"/>
                  </a:lnTo>
                  <a:lnTo>
                    <a:pt x="754" y="190"/>
                  </a:lnTo>
                  <a:lnTo>
                    <a:pt x="756" y="190"/>
                  </a:lnTo>
                  <a:lnTo>
                    <a:pt x="758" y="186"/>
                  </a:lnTo>
                  <a:lnTo>
                    <a:pt x="760" y="182"/>
                  </a:lnTo>
                  <a:lnTo>
                    <a:pt x="762" y="178"/>
                  </a:lnTo>
                  <a:lnTo>
                    <a:pt x="764" y="174"/>
                  </a:lnTo>
                  <a:lnTo>
                    <a:pt x="766" y="170"/>
                  </a:lnTo>
                  <a:lnTo>
                    <a:pt x="770" y="168"/>
                  </a:lnTo>
                  <a:lnTo>
                    <a:pt x="772" y="166"/>
                  </a:lnTo>
                  <a:lnTo>
                    <a:pt x="772" y="162"/>
                  </a:lnTo>
                  <a:lnTo>
                    <a:pt x="774" y="156"/>
                  </a:lnTo>
                  <a:lnTo>
                    <a:pt x="774" y="152"/>
                  </a:lnTo>
                  <a:lnTo>
                    <a:pt x="772" y="146"/>
                  </a:lnTo>
                  <a:lnTo>
                    <a:pt x="770" y="140"/>
                  </a:lnTo>
                  <a:lnTo>
                    <a:pt x="768" y="138"/>
                  </a:lnTo>
                  <a:lnTo>
                    <a:pt x="764" y="136"/>
                  </a:lnTo>
                  <a:lnTo>
                    <a:pt x="762" y="134"/>
                  </a:lnTo>
                  <a:lnTo>
                    <a:pt x="758" y="132"/>
                  </a:lnTo>
                  <a:lnTo>
                    <a:pt x="756" y="128"/>
                  </a:lnTo>
                  <a:lnTo>
                    <a:pt x="756" y="124"/>
                  </a:lnTo>
                  <a:lnTo>
                    <a:pt x="756" y="120"/>
                  </a:lnTo>
                  <a:lnTo>
                    <a:pt x="758" y="118"/>
                  </a:lnTo>
                  <a:lnTo>
                    <a:pt x="764" y="114"/>
                  </a:lnTo>
                  <a:lnTo>
                    <a:pt x="766" y="114"/>
                  </a:lnTo>
                  <a:lnTo>
                    <a:pt x="768" y="114"/>
                  </a:lnTo>
                  <a:lnTo>
                    <a:pt x="770" y="114"/>
                  </a:lnTo>
                  <a:lnTo>
                    <a:pt x="772" y="112"/>
                  </a:lnTo>
                  <a:lnTo>
                    <a:pt x="774" y="110"/>
                  </a:lnTo>
                  <a:lnTo>
                    <a:pt x="774" y="106"/>
                  </a:lnTo>
                  <a:lnTo>
                    <a:pt x="774" y="102"/>
                  </a:lnTo>
                  <a:lnTo>
                    <a:pt x="772" y="100"/>
                  </a:lnTo>
                  <a:lnTo>
                    <a:pt x="770" y="98"/>
                  </a:lnTo>
                  <a:lnTo>
                    <a:pt x="766" y="96"/>
                  </a:lnTo>
                  <a:lnTo>
                    <a:pt x="764" y="94"/>
                  </a:lnTo>
                  <a:lnTo>
                    <a:pt x="762" y="94"/>
                  </a:lnTo>
                  <a:lnTo>
                    <a:pt x="760" y="96"/>
                  </a:lnTo>
                  <a:lnTo>
                    <a:pt x="758" y="72"/>
                  </a:lnTo>
                  <a:lnTo>
                    <a:pt x="754" y="74"/>
                  </a:lnTo>
                  <a:lnTo>
                    <a:pt x="750" y="74"/>
                  </a:lnTo>
                  <a:lnTo>
                    <a:pt x="744" y="74"/>
                  </a:lnTo>
                  <a:lnTo>
                    <a:pt x="740" y="72"/>
                  </a:lnTo>
                  <a:lnTo>
                    <a:pt x="736" y="70"/>
                  </a:lnTo>
                  <a:lnTo>
                    <a:pt x="732" y="70"/>
                  </a:lnTo>
                  <a:lnTo>
                    <a:pt x="730" y="70"/>
                  </a:lnTo>
                  <a:lnTo>
                    <a:pt x="734" y="100"/>
                  </a:lnTo>
                  <a:lnTo>
                    <a:pt x="732" y="102"/>
                  </a:lnTo>
                  <a:lnTo>
                    <a:pt x="728" y="106"/>
                  </a:lnTo>
                  <a:lnTo>
                    <a:pt x="726" y="112"/>
                  </a:lnTo>
                  <a:lnTo>
                    <a:pt x="722" y="120"/>
                  </a:lnTo>
                  <a:lnTo>
                    <a:pt x="718" y="132"/>
                  </a:lnTo>
                  <a:lnTo>
                    <a:pt x="718" y="134"/>
                  </a:lnTo>
                  <a:lnTo>
                    <a:pt x="716" y="136"/>
                  </a:lnTo>
                  <a:lnTo>
                    <a:pt x="714" y="138"/>
                  </a:lnTo>
                  <a:lnTo>
                    <a:pt x="710" y="140"/>
                  </a:lnTo>
                  <a:lnTo>
                    <a:pt x="708" y="138"/>
                  </a:lnTo>
                  <a:lnTo>
                    <a:pt x="704" y="136"/>
                  </a:lnTo>
                  <a:lnTo>
                    <a:pt x="700" y="132"/>
                  </a:lnTo>
                  <a:lnTo>
                    <a:pt x="696" y="98"/>
                  </a:lnTo>
                  <a:lnTo>
                    <a:pt x="694" y="96"/>
                  </a:lnTo>
                  <a:lnTo>
                    <a:pt x="694" y="94"/>
                  </a:lnTo>
                  <a:lnTo>
                    <a:pt x="692" y="92"/>
                  </a:lnTo>
                  <a:lnTo>
                    <a:pt x="692" y="94"/>
                  </a:lnTo>
                  <a:lnTo>
                    <a:pt x="690" y="96"/>
                  </a:lnTo>
                  <a:lnTo>
                    <a:pt x="688" y="102"/>
                  </a:lnTo>
                  <a:lnTo>
                    <a:pt x="686" y="104"/>
                  </a:lnTo>
                  <a:lnTo>
                    <a:pt x="686" y="106"/>
                  </a:lnTo>
                  <a:lnTo>
                    <a:pt x="682" y="110"/>
                  </a:lnTo>
                  <a:lnTo>
                    <a:pt x="680" y="112"/>
                  </a:lnTo>
                  <a:lnTo>
                    <a:pt x="678" y="114"/>
                  </a:lnTo>
                  <a:lnTo>
                    <a:pt x="676" y="116"/>
                  </a:lnTo>
                  <a:lnTo>
                    <a:pt x="674" y="116"/>
                  </a:lnTo>
                  <a:lnTo>
                    <a:pt x="672" y="114"/>
                  </a:lnTo>
                  <a:lnTo>
                    <a:pt x="670" y="110"/>
                  </a:lnTo>
                  <a:lnTo>
                    <a:pt x="670" y="106"/>
                  </a:lnTo>
                  <a:lnTo>
                    <a:pt x="670" y="100"/>
                  </a:lnTo>
                  <a:lnTo>
                    <a:pt x="670" y="98"/>
                  </a:lnTo>
                  <a:lnTo>
                    <a:pt x="668" y="96"/>
                  </a:lnTo>
                  <a:lnTo>
                    <a:pt x="666" y="96"/>
                  </a:lnTo>
                  <a:lnTo>
                    <a:pt x="664" y="98"/>
                  </a:lnTo>
                  <a:lnTo>
                    <a:pt x="662" y="98"/>
                  </a:lnTo>
                  <a:lnTo>
                    <a:pt x="660" y="100"/>
                  </a:lnTo>
                  <a:lnTo>
                    <a:pt x="658" y="100"/>
                  </a:lnTo>
                  <a:lnTo>
                    <a:pt x="654" y="100"/>
                  </a:lnTo>
                  <a:lnTo>
                    <a:pt x="652" y="98"/>
                  </a:lnTo>
                  <a:lnTo>
                    <a:pt x="648" y="96"/>
                  </a:lnTo>
                  <a:lnTo>
                    <a:pt x="646" y="94"/>
                  </a:lnTo>
                  <a:lnTo>
                    <a:pt x="644" y="92"/>
                  </a:lnTo>
                  <a:lnTo>
                    <a:pt x="644" y="90"/>
                  </a:lnTo>
                  <a:lnTo>
                    <a:pt x="646" y="88"/>
                  </a:lnTo>
                  <a:lnTo>
                    <a:pt x="648" y="82"/>
                  </a:lnTo>
                  <a:lnTo>
                    <a:pt x="650" y="76"/>
                  </a:lnTo>
                  <a:lnTo>
                    <a:pt x="650" y="70"/>
                  </a:lnTo>
                  <a:lnTo>
                    <a:pt x="650" y="64"/>
                  </a:lnTo>
                  <a:lnTo>
                    <a:pt x="650" y="60"/>
                  </a:lnTo>
                  <a:lnTo>
                    <a:pt x="650" y="58"/>
                  </a:lnTo>
                  <a:lnTo>
                    <a:pt x="648" y="56"/>
                  </a:lnTo>
                  <a:lnTo>
                    <a:pt x="646" y="52"/>
                  </a:lnTo>
                  <a:lnTo>
                    <a:pt x="644" y="48"/>
                  </a:lnTo>
                  <a:lnTo>
                    <a:pt x="644" y="44"/>
                  </a:lnTo>
                  <a:lnTo>
                    <a:pt x="644" y="42"/>
                  </a:lnTo>
                  <a:lnTo>
                    <a:pt x="642" y="34"/>
                  </a:lnTo>
                  <a:lnTo>
                    <a:pt x="638" y="26"/>
                  </a:lnTo>
                  <a:lnTo>
                    <a:pt x="632" y="16"/>
                  </a:lnTo>
                  <a:lnTo>
                    <a:pt x="626" y="10"/>
                  </a:lnTo>
                  <a:lnTo>
                    <a:pt x="624" y="8"/>
                  </a:lnTo>
                  <a:lnTo>
                    <a:pt x="622" y="2"/>
                  </a:lnTo>
                  <a:lnTo>
                    <a:pt x="620" y="0"/>
                  </a:lnTo>
                  <a:lnTo>
                    <a:pt x="618" y="0"/>
                  </a:lnTo>
                  <a:lnTo>
                    <a:pt x="616" y="0"/>
                  </a:lnTo>
                  <a:lnTo>
                    <a:pt x="614" y="0"/>
                  </a:lnTo>
                  <a:lnTo>
                    <a:pt x="612" y="2"/>
                  </a:lnTo>
                  <a:lnTo>
                    <a:pt x="610" y="4"/>
                  </a:lnTo>
                  <a:lnTo>
                    <a:pt x="608" y="4"/>
                  </a:lnTo>
                  <a:lnTo>
                    <a:pt x="604" y="6"/>
                  </a:lnTo>
                  <a:lnTo>
                    <a:pt x="604" y="10"/>
                  </a:lnTo>
                  <a:lnTo>
                    <a:pt x="602" y="14"/>
                  </a:lnTo>
                  <a:lnTo>
                    <a:pt x="602" y="20"/>
                  </a:lnTo>
                  <a:lnTo>
                    <a:pt x="600" y="22"/>
                  </a:lnTo>
                  <a:lnTo>
                    <a:pt x="600" y="24"/>
                  </a:lnTo>
                  <a:lnTo>
                    <a:pt x="594" y="28"/>
                  </a:lnTo>
                  <a:lnTo>
                    <a:pt x="590" y="34"/>
                  </a:lnTo>
                  <a:lnTo>
                    <a:pt x="588" y="40"/>
                  </a:lnTo>
                  <a:lnTo>
                    <a:pt x="588" y="44"/>
                  </a:lnTo>
                  <a:lnTo>
                    <a:pt x="588" y="48"/>
                  </a:lnTo>
                  <a:lnTo>
                    <a:pt x="588" y="50"/>
                  </a:lnTo>
                  <a:lnTo>
                    <a:pt x="588" y="52"/>
                  </a:lnTo>
                  <a:lnTo>
                    <a:pt x="590" y="68"/>
                  </a:lnTo>
                  <a:lnTo>
                    <a:pt x="598" y="78"/>
                  </a:lnTo>
                  <a:lnTo>
                    <a:pt x="606" y="84"/>
                  </a:lnTo>
                  <a:lnTo>
                    <a:pt x="612" y="86"/>
                  </a:lnTo>
                  <a:lnTo>
                    <a:pt x="616" y="88"/>
                  </a:lnTo>
                  <a:lnTo>
                    <a:pt x="610" y="92"/>
                  </a:lnTo>
                  <a:lnTo>
                    <a:pt x="608" y="98"/>
                  </a:lnTo>
                  <a:lnTo>
                    <a:pt x="608" y="102"/>
                  </a:lnTo>
                  <a:lnTo>
                    <a:pt x="610" y="106"/>
                  </a:lnTo>
                  <a:lnTo>
                    <a:pt x="612" y="108"/>
                  </a:lnTo>
                  <a:lnTo>
                    <a:pt x="616" y="112"/>
                  </a:lnTo>
                  <a:lnTo>
                    <a:pt x="618" y="114"/>
                  </a:lnTo>
                  <a:lnTo>
                    <a:pt x="622" y="114"/>
                  </a:lnTo>
                  <a:lnTo>
                    <a:pt x="624" y="116"/>
                  </a:lnTo>
                  <a:lnTo>
                    <a:pt x="628" y="118"/>
                  </a:lnTo>
                  <a:lnTo>
                    <a:pt x="630" y="120"/>
                  </a:lnTo>
                  <a:lnTo>
                    <a:pt x="630" y="122"/>
                  </a:lnTo>
                  <a:lnTo>
                    <a:pt x="630" y="124"/>
                  </a:lnTo>
                  <a:lnTo>
                    <a:pt x="630" y="128"/>
                  </a:lnTo>
                  <a:lnTo>
                    <a:pt x="628" y="130"/>
                  </a:lnTo>
                  <a:lnTo>
                    <a:pt x="624" y="134"/>
                  </a:lnTo>
                  <a:lnTo>
                    <a:pt x="614" y="140"/>
                  </a:lnTo>
                  <a:lnTo>
                    <a:pt x="606" y="146"/>
                  </a:lnTo>
                  <a:lnTo>
                    <a:pt x="598" y="150"/>
                  </a:lnTo>
                  <a:lnTo>
                    <a:pt x="594" y="152"/>
                  </a:lnTo>
                  <a:lnTo>
                    <a:pt x="588" y="150"/>
                  </a:lnTo>
                  <a:lnTo>
                    <a:pt x="584" y="150"/>
                  </a:lnTo>
                  <a:lnTo>
                    <a:pt x="582" y="150"/>
                  </a:lnTo>
                  <a:lnTo>
                    <a:pt x="582" y="148"/>
                  </a:lnTo>
                  <a:lnTo>
                    <a:pt x="584" y="124"/>
                  </a:lnTo>
                  <a:lnTo>
                    <a:pt x="568" y="124"/>
                  </a:lnTo>
                  <a:lnTo>
                    <a:pt x="562" y="124"/>
                  </a:lnTo>
                  <a:lnTo>
                    <a:pt x="558" y="124"/>
                  </a:lnTo>
                  <a:lnTo>
                    <a:pt x="556" y="124"/>
                  </a:lnTo>
                  <a:lnTo>
                    <a:pt x="554" y="126"/>
                  </a:lnTo>
                  <a:lnTo>
                    <a:pt x="552" y="128"/>
                  </a:lnTo>
                  <a:lnTo>
                    <a:pt x="554" y="138"/>
                  </a:lnTo>
                  <a:lnTo>
                    <a:pt x="554" y="144"/>
                  </a:lnTo>
                  <a:lnTo>
                    <a:pt x="552" y="148"/>
                  </a:lnTo>
                  <a:lnTo>
                    <a:pt x="552" y="152"/>
                  </a:lnTo>
                  <a:lnTo>
                    <a:pt x="550" y="152"/>
                  </a:lnTo>
                  <a:lnTo>
                    <a:pt x="548" y="152"/>
                  </a:lnTo>
                  <a:lnTo>
                    <a:pt x="546" y="152"/>
                  </a:lnTo>
                  <a:lnTo>
                    <a:pt x="544" y="152"/>
                  </a:lnTo>
                  <a:lnTo>
                    <a:pt x="544" y="150"/>
                  </a:lnTo>
                  <a:lnTo>
                    <a:pt x="542" y="150"/>
                  </a:lnTo>
                  <a:lnTo>
                    <a:pt x="536" y="146"/>
                  </a:lnTo>
                  <a:lnTo>
                    <a:pt x="532" y="144"/>
                  </a:lnTo>
                  <a:lnTo>
                    <a:pt x="528" y="144"/>
                  </a:lnTo>
                  <a:lnTo>
                    <a:pt x="526" y="144"/>
                  </a:lnTo>
                  <a:lnTo>
                    <a:pt x="524" y="146"/>
                  </a:lnTo>
                  <a:lnTo>
                    <a:pt x="522" y="148"/>
                  </a:lnTo>
                  <a:lnTo>
                    <a:pt x="516" y="152"/>
                  </a:lnTo>
                  <a:lnTo>
                    <a:pt x="512" y="154"/>
                  </a:lnTo>
                  <a:lnTo>
                    <a:pt x="508" y="154"/>
                  </a:lnTo>
                  <a:lnTo>
                    <a:pt x="506" y="154"/>
                  </a:lnTo>
                  <a:lnTo>
                    <a:pt x="504" y="152"/>
                  </a:lnTo>
                  <a:lnTo>
                    <a:pt x="502" y="150"/>
                  </a:lnTo>
                  <a:lnTo>
                    <a:pt x="500" y="148"/>
                  </a:lnTo>
                  <a:lnTo>
                    <a:pt x="500" y="146"/>
                  </a:lnTo>
                  <a:lnTo>
                    <a:pt x="498" y="140"/>
                  </a:lnTo>
                  <a:lnTo>
                    <a:pt x="494" y="136"/>
                  </a:lnTo>
                  <a:lnTo>
                    <a:pt x="492" y="134"/>
                  </a:lnTo>
                  <a:lnTo>
                    <a:pt x="488" y="134"/>
                  </a:lnTo>
                  <a:lnTo>
                    <a:pt x="486" y="134"/>
                  </a:lnTo>
                  <a:lnTo>
                    <a:pt x="484" y="134"/>
                  </a:lnTo>
                  <a:lnTo>
                    <a:pt x="482" y="136"/>
                  </a:lnTo>
                  <a:lnTo>
                    <a:pt x="474" y="132"/>
                  </a:lnTo>
                  <a:lnTo>
                    <a:pt x="468" y="130"/>
                  </a:lnTo>
                  <a:lnTo>
                    <a:pt x="466" y="126"/>
                  </a:lnTo>
                  <a:lnTo>
                    <a:pt x="464" y="124"/>
                  </a:lnTo>
                  <a:lnTo>
                    <a:pt x="464" y="122"/>
                  </a:lnTo>
                  <a:lnTo>
                    <a:pt x="464" y="120"/>
                  </a:lnTo>
                  <a:lnTo>
                    <a:pt x="462" y="114"/>
                  </a:lnTo>
                  <a:lnTo>
                    <a:pt x="460" y="110"/>
                  </a:lnTo>
                  <a:lnTo>
                    <a:pt x="458" y="108"/>
                  </a:lnTo>
                  <a:lnTo>
                    <a:pt x="456" y="108"/>
                  </a:lnTo>
                  <a:lnTo>
                    <a:pt x="452" y="108"/>
                  </a:lnTo>
                  <a:lnTo>
                    <a:pt x="450" y="110"/>
                  </a:lnTo>
                  <a:lnTo>
                    <a:pt x="448" y="110"/>
                  </a:lnTo>
                  <a:lnTo>
                    <a:pt x="440" y="110"/>
                  </a:lnTo>
                  <a:lnTo>
                    <a:pt x="434" y="112"/>
                  </a:lnTo>
                  <a:lnTo>
                    <a:pt x="430" y="114"/>
                  </a:lnTo>
                  <a:lnTo>
                    <a:pt x="426" y="116"/>
                  </a:lnTo>
                  <a:lnTo>
                    <a:pt x="424" y="120"/>
                  </a:lnTo>
                  <a:lnTo>
                    <a:pt x="424" y="124"/>
                  </a:lnTo>
                  <a:lnTo>
                    <a:pt x="424" y="128"/>
                  </a:lnTo>
                  <a:lnTo>
                    <a:pt x="424" y="130"/>
                  </a:lnTo>
                  <a:lnTo>
                    <a:pt x="424" y="134"/>
                  </a:lnTo>
                  <a:lnTo>
                    <a:pt x="424" y="136"/>
                  </a:lnTo>
                  <a:lnTo>
                    <a:pt x="428" y="138"/>
                  </a:lnTo>
                  <a:lnTo>
                    <a:pt x="430" y="142"/>
                  </a:lnTo>
                  <a:lnTo>
                    <a:pt x="430" y="144"/>
                  </a:lnTo>
                  <a:lnTo>
                    <a:pt x="428" y="148"/>
                  </a:lnTo>
                  <a:lnTo>
                    <a:pt x="426" y="150"/>
                  </a:lnTo>
                  <a:lnTo>
                    <a:pt x="426" y="152"/>
                  </a:lnTo>
                  <a:lnTo>
                    <a:pt x="424" y="152"/>
                  </a:lnTo>
                  <a:lnTo>
                    <a:pt x="424" y="178"/>
                  </a:lnTo>
                  <a:lnTo>
                    <a:pt x="422" y="182"/>
                  </a:lnTo>
                  <a:lnTo>
                    <a:pt x="422" y="186"/>
                  </a:lnTo>
                  <a:lnTo>
                    <a:pt x="420" y="186"/>
                  </a:lnTo>
                  <a:lnTo>
                    <a:pt x="414" y="172"/>
                  </a:lnTo>
                  <a:lnTo>
                    <a:pt x="406" y="158"/>
                  </a:lnTo>
                  <a:lnTo>
                    <a:pt x="400" y="144"/>
                  </a:lnTo>
                  <a:lnTo>
                    <a:pt x="394" y="138"/>
                  </a:lnTo>
                  <a:lnTo>
                    <a:pt x="392" y="136"/>
                  </a:lnTo>
                  <a:lnTo>
                    <a:pt x="390" y="138"/>
                  </a:lnTo>
                  <a:lnTo>
                    <a:pt x="388" y="140"/>
                  </a:lnTo>
                  <a:lnTo>
                    <a:pt x="386" y="144"/>
                  </a:lnTo>
                  <a:lnTo>
                    <a:pt x="386" y="148"/>
                  </a:lnTo>
                  <a:lnTo>
                    <a:pt x="384" y="150"/>
                  </a:lnTo>
                  <a:lnTo>
                    <a:pt x="384" y="152"/>
                  </a:lnTo>
                  <a:lnTo>
                    <a:pt x="380" y="148"/>
                  </a:lnTo>
                  <a:lnTo>
                    <a:pt x="376" y="148"/>
                  </a:lnTo>
                  <a:lnTo>
                    <a:pt x="370" y="148"/>
                  </a:lnTo>
                  <a:lnTo>
                    <a:pt x="366" y="148"/>
                  </a:lnTo>
                  <a:lnTo>
                    <a:pt x="362" y="148"/>
                  </a:lnTo>
                  <a:lnTo>
                    <a:pt x="358" y="150"/>
                  </a:lnTo>
                  <a:lnTo>
                    <a:pt x="348" y="150"/>
                  </a:lnTo>
                  <a:lnTo>
                    <a:pt x="342" y="148"/>
                  </a:lnTo>
                  <a:lnTo>
                    <a:pt x="340" y="148"/>
                  </a:lnTo>
                  <a:lnTo>
                    <a:pt x="338" y="146"/>
                  </a:lnTo>
                  <a:lnTo>
                    <a:pt x="336" y="144"/>
                  </a:lnTo>
                  <a:lnTo>
                    <a:pt x="336" y="142"/>
                  </a:lnTo>
                  <a:lnTo>
                    <a:pt x="338" y="140"/>
                  </a:lnTo>
                  <a:lnTo>
                    <a:pt x="340" y="140"/>
                  </a:lnTo>
                  <a:lnTo>
                    <a:pt x="342" y="138"/>
                  </a:lnTo>
                  <a:lnTo>
                    <a:pt x="346" y="130"/>
                  </a:lnTo>
                  <a:lnTo>
                    <a:pt x="350" y="124"/>
                  </a:lnTo>
                  <a:lnTo>
                    <a:pt x="350" y="120"/>
                  </a:lnTo>
                  <a:lnTo>
                    <a:pt x="350" y="116"/>
                  </a:lnTo>
                  <a:lnTo>
                    <a:pt x="348" y="112"/>
                  </a:lnTo>
                  <a:lnTo>
                    <a:pt x="346" y="110"/>
                  </a:lnTo>
                  <a:lnTo>
                    <a:pt x="344" y="108"/>
                  </a:lnTo>
                  <a:lnTo>
                    <a:pt x="342" y="108"/>
                  </a:lnTo>
                  <a:lnTo>
                    <a:pt x="340" y="106"/>
                  </a:lnTo>
                  <a:lnTo>
                    <a:pt x="334" y="102"/>
                  </a:lnTo>
                  <a:lnTo>
                    <a:pt x="332" y="100"/>
                  </a:lnTo>
                  <a:lnTo>
                    <a:pt x="330" y="98"/>
                  </a:lnTo>
                  <a:lnTo>
                    <a:pt x="328" y="98"/>
                  </a:lnTo>
                  <a:lnTo>
                    <a:pt x="328" y="100"/>
                  </a:lnTo>
                  <a:lnTo>
                    <a:pt x="326" y="100"/>
                  </a:lnTo>
                  <a:lnTo>
                    <a:pt x="326" y="102"/>
                  </a:lnTo>
                  <a:lnTo>
                    <a:pt x="326" y="104"/>
                  </a:lnTo>
                  <a:lnTo>
                    <a:pt x="328" y="104"/>
                  </a:lnTo>
                  <a:lnTo>
                    <a:pt x="328" y="106"/>
                  </a:lnTo>
                  <a:lnTo>
                    <a:pt x="328" y="110"/>
                  </a:lnTo>
                  <a:lnTo>
                    <a:pt x="326" y="112"/>
                  </a:lnTo>
                  <a:lnTo>
                    <a:pt x="326" y="114"/>
                  </a:lnTo>
                  <a:lnTo>
                    <a:pt x="324" y="114"/>
                  </a:lnTo>
                  <a:lnTo>
                    <a:pt x="322" y="112"/>
                  </a:lnTo>
                  <a:lnTo>
                    <a:pt x="320" y="112"/>
                  </a:lnTo>
                  <a:lnTo>
                    <a:pt x="318" y="110"/>
                  </a:lnTo>
                  <a:lnTo>
                    <a:pt x="316" y="108"/>
                  </a:lnTo>
                  <a:lnTo>
                    <a:pt x="298" y="94"/>
                  </a:lnTo>
                  <a:lnTo>
                    <a:pt x="282" y="84"/>
                  </a:lnTo>
                  <a:lnTo>
                    <a:pt x="268" y="78"/>
                  </a:lnTo>
                  <a:lnTo>
                    <a:pt x="262" y="76"/>
                  </a:lnTo>
                  <a:lnTo>
                    <a:pt x="252" y="74"/>
                  </a:lnTo>
                  <a:lnTo>
                    <a:pt x="244" y="72"/>
                  </a:lnTo>
                  <a:lnTo>
                    <a:pt x="240" y="70"/>
                  </a:lnTo>
                  <a:lnTo>
                    <a:pt x="236" y="68"/>
                  </a:lnTo>
                  <a:lnTo>
                    <a:pt x="234" y="66"/>
                  </a:lnTo>
                  <a:lnTo>
                    <a:pt x="232" y="66"/>
                  </a:lnTo>
                  <a:lnTo>
                    <a:pt x="228" y="62"/>
                  </a:lnTo>
                  <a:lnTo>
                    <a:pt x="224" y="62"/>
                  </a:lnTo>
                  <a:lnTo>
                    <a:pt x="222" y="62"/>
                  </a:lnTo>
                  <a:lnTo>
                    <a:pt x="222" y="64"/>
                  </a:lnTo>
                  <a:lnTo>
                    <a:pt x="220" y="66"/>
                  </a:lnTo>
                  <a:lnTo>
                    <a:pt x="220" y="68"/>
                  </a:lnTo>
                  <a:lnTo>
                    <a:pt x="220" y="72"/>
                  </a:lnTo>
                  <a:lnTo>
                    <a:pt x="222" y="74"/>
                  </a:lnTo>
                  <a:lnTo>
                    <a:pt x="222" y="76"/>
                  </a:lnTo>
                  <a:lnTo>
                    <a:pt x="220" y="80"/>
                  </a:lnTo>
                  <a:lnTo>
                    <a:pt x="218" y="82"/>
                  </a:lnTo>
                  <a:lnTo>
                    <a:pt x="216" y="84"/>
                  </a:lnTo>
                  <a:lnTo>
                    <a:pt x="214" y="82"/>
                  </a:lnTo>
                  <a:lnTo>
                    <a:pt x="212" y="82"/>
                  </a:lnTo>
                  <a:lnTo>
                    <a:pt x="212" y="80"/>
                  </a:lnTo>
                  <a:lnTo>
                    <a:pt x="208" y="72"/>
                  </a:lnTo>
                  <a:lnTo>
                    <a:pt x="200" y="60"/>
                  </a:lnTo>
                  <a:lnTo>
                    <a:pt x="194" y="52"/>
                  </a:lnTo>
                  <a:lnTo>
                    <a:pt x="190" y="48"/>
                  </a:lnTo>
                  <a:lnTo>
                    <a:pt x="186" y="44"/>
                  </a:lnTo>
                  <a:lnTo>
                    <a:pt x="182" y="44"/>
                  </a:lnTo>
                  <a:lnTo>
                    <a:pt x="180" y="44"/>
                  </a:lnTo>
                  <a:lnTo>
                    <a:pt x="178" y="46"/>
                  </a:lnTo>
                  <a:lnTo>
                    <a:pt x="180" y="48"/>
                  </a:lnTo>
                  <a:lnTo>
                    <a:pt x="180" y="50"/>
                  </a:lnTo>
                  <a:lnTo>
                    <a:pt x="180" y="52"/>
                  </a:lnTo>
                  <a:lnTo>
                    <a:pt x="182" y="54"/>
                  </a:lnTo>
                  <a:lnTo>
                    <a:pt x="182" y="56"/>
                  </a:lnTo>
                  <a:lnTo>
                    <a:pt x="180" y="62"/>
                  </a:lnTo>
                  <a:lnTo>
                    <a:pt x="178" y="66"/>
                  </a:lnTo>
                  <a:lnTo>
                    <a:pt x="176" y="68"/>
                  </a:lnTo>
                  <a:lnTo>
                    <a:pt x="174" y="68"/>
                  </a:lnTo>
                  <a:lnTo>
                    <a:pt x="170" y="66"/>
                  </a:lnTo>
                  <a:lnTo>
                    <a:pt x="168" y="64"/>
                  </a:lnTo>
                  <a:lnTo>
                    <a:pt x="166" y="62"/>
                  </a:lnTo>
                  <a:lnTo>
                    <a:pt x="166" y="60"/>
                  </a:lnTo>
                  <a:lnTo>
                    <a:pt x="162" y="58"/>
                  </a:lnTo>
                  <a:lnTo>
                    <a:pt x="158" y="58"/>
                  </a:lnTo>
                  <a:lnTo>
                    <a:pt x="156" y="58"/>
                  </a:lnTo>
                  <a:lnTo>
                    <a:pt x="152" y="60"/>
                  </a:lnTo>
                  <a:lnTo>
                    <a:pt x="150" y="62"/>
                  </a:lnTo>
                  <a:lnTo>
                    <a:pt x="150" y="64"/>
                  </a:lnTo>
                  <a:lnTo>
                    <a:pt x="148" y="66"/>
                  </a:lnTo>
                  <a:lnTo>
                    <a:pt x="144" y="68"/>
                  </a:lnTo>
                  <a:lnTo>
                    <a:pt x="142" y="72"/>
                  </a:lnTo>
                  <a:lnTo>
                    <a:pt x="138" y="74"/>
                  </a:lnTo>
                  <a:lnTo>
                    <a:pt x="136" y="76"/>
                  </a:lnTo>
                  <a:lnTo>
                    <a:pt x="134" y="76"/>
                  </a:lnTo>
                  <a:lnTo>
                    <a:pt x="124" y="78"/>
                  </a:lnTo>
                  <a:lnTo>
                    <a:pt x="112" y="84"/>
                  </a:lnTo>
                  <a:lnTo>
                    <a:pt x="102" y="92"/>
                  </a:lnTo>
                  <a:lnTo>
                    <a:pt x="96" y="98"/>
                  </a:lnTo>
                  <a:lnTo>
                    <a:pt x="92" y="100"/>
                  </a:lnTo>
                  <a:lnTo>
                    <a:pt x="86" y="104"/>
                  </a:lnTo>
                  <a:lnTo>
                    <a:pt x="80" y="108"/>
                  </a:lnTo>
                  <a:lnTo>
                    <a:pt x="76" y="108"/>
                  </a:lnTo>
                  <a:lnTo>
                    <a:pt x="72" y="108"/>
                  </a:lnTo>
                  <a:lnTo>
                    <a:pt x="68" y="108"/>
                  </a:lnTo>
                  <a:lnTo>
                    <a:pt x="66" y="106"/>
                  </a:lnTo>
                  <a:lnTo>
                    <a:pt x="60" y="100"/>
                  </a:lnTo>
                  <a:lnTo>
                    <a:pt x="52" y="94"/>
                  </a:lnTo>
                  <a:lnTo>
                    <a:pt x="42" y="88"/>
                  </a:lnTo>
                  <a:lnTo>
                    <a:pt x="34" y="84"/>
                  </a:lnTo>
                  <a:lnTo>
                    <a:pt x="32" y="82"/>
                  </a:lnTo>
                  <a:lnTo>
                    <a:pt x="22" y="80"/>
                  </a:lnTo>
                  <a:lnTo>
                    <a:pt x="12" y="76"/>
                  </a:lnTo>
                  <a:lnTo>
                    <a:pt x="2" y="72"/>
                  </a:lnTo>
                  <a:lnTo>
                    <a:pt x="0" y="72"/>
                  </a:lnTo>
                  <a:lnTo>
                    <a:pt x="0" y="364"/>
                  </a:lnTo>
                  <a:lnTo>
                    <a:pt x="12" y="364"/>
                  </a:lnTo>
                  <a:lnTo>
                    <a:pt x="20" y="370"/>
                  </a:lnTo>
                  <a:lnTo>
                    <a:pt x="30" y="376"/>
                  </a:lnTo>
                  <a:lnTo>
                    <a:pt x="40" y="384"/>
                  </a:lnTo>
                  <a:lnTo>
                    <a:pt x="50" y="392"/>
                  </a:lnTo>
                  <a:lnTo>
                    <a:pt x="58" y="398"/>
                  </a:lnTo>
                  <a:lnTo>
                    <a:pt x="60" y="400"/>
                  </a:lnTo>
                  <a:lnTo>
                    <a:pt x="64" y="400"/>
                  </a:lnTo>
                  <a:lnTo>
                    <a:pt x="70" y="396"/>
                  </a:lnTo>
                  <a:lnTo>
                    <a:pt x="74" y="394"/>
                  </a:lnTo>
                  <a:lnTo>
                    <a:pt x="78" y="390"/>
                  </a:lnTo>
                  <a:lnTo>
                    <a:pt x="80" y="388"/>
                  </a:lnTo>
                  <a:lnTo>
                    <a:pt x="82" y="388"/>
                  </a:lnTo>
                  <a:lnTo>
                    <a:pt x="88" y="392"/>
                  </a:lnTo>
                  <a:lnTo>
                    <a:pt x="96" y="402"/>
                  </a:lnTo>
                  <a:lnTo>
                    <a:pt x="106" y="414"/>
                  </a:lnTo>
                  <a:lnTo>
                    <a:pt x="116" y="428"/>
                  </a:lnTo>
                  <a:lnTo>
                    <a:pt x="124" y="440"/>
                  </a:lnTo>
                  <a:lnTo>
                    <a:pt x="130" y="448"/>
                  </a:lnTo>
                  <a:lnTo>
                    <a:pt x="132" y="452"/>
                  </a:lnTo>
                  <a:lnTo>
                    <a:pt x="136" y="460"/>
                  </a:lnTo>
                  <a:lnTo>
                    <a:pt x="140" y="466"/>
                  </a:lnTo>
                  <a:lnTo>
                    <a:pt x="146" y="472"/>
                  </a:lnTo>
                  <a:lnTo>
                    <a:pt x="150" y="476"/>
                  </a:lnTo>
                  <a:lnTo>
                    <a:pt x="152" y="478"/>
                  </a:lnTo>
                  <a:lnTo>
                    <a:pt x="154" y="478"/>
                  </a:lnTo>
                  <a:lnTo>
                    <a:pt x="154" y="486"/>
                  </a:lnTo>
                  <a:lnTo>
                    <a:pt x="152" y="496"/>
                  </a:lnTo>
                  <a:lnTo>
                    <a:pt x="150" y="508"/>
                  </a:lnTo>
                  <a:lnTo>
                    <a:pt x="148" y="516"/>
                  </a:lnTo>
                  <a:lnTo>
                    <a:pt x="146" y="520"/>
                  </a:lnTo>
                  <a:lnTo>
                    <a:pt x="146" y="526"/>
                  </a:lnTo>
                  <a:lnTo>
                    <a:pt x="146" y="532"/>
                  </a:lnTo>
                  <a:lnTo>
                    <a:pt x="148" y="536"/>
                  </a:lnTo>
                  <a:lnTo>
                    <a:pt x="150" y="538"/>
                  </a:lnTo>
                  <a:lnTo>
                    <a:pt x="150" y="540"/>
                  </a:lnTo>
                  <a:lnTo>
                    <a:pt x="156" y="542"/>
                  </a:lnTo>
                  <a:lnTo>
                    <a:pt x="160" y="548"/>
                  </a:lnTo>
                  <a:lnTo>
                    <a:pt x="164" y="552"/>
                  </a:lnTo>
                  <a:lnTo>
                    <a:pt x="166" y="558"/>
                  </a:lnTo>
                  <a:lnTo>
                    <a:pt x="168" y="562"/>
                  </a:lnTo>
                  <a:lnTo>
                    <a:pt x="170" y="568"/>
                  </a:lnTo>
                  <a:lnTo>
                    <a:pt x="172" y="570"/>
                  </a:lnTo>
                  <a:lnTo>
                    <a:pt x="172" y="572"/>
                  </a:lnTo>
                  <a:lnTo>
                    <a:pt x="188" y="584"/>
                  </a:lnTo>
                  <a:lnTo>
                    <a:pt x="200" y="594"/>
                  </a:lnTo>
                  <a:lnTo>
                    <a:pt x="210" y="598"/>
                  </a:lnTo>
                  <a:lnTo>
                    <a:pt x="214" y="600"/>
                  </a:lnTo>
                  <a:lnTo>
                    <a:pt x="220" y="606"/>
                  </a:lnTo>
                  <a:lnTo>
                    <a:pt x="224" y="612"/>
                  </a:lnTo>
                  <a:lnTo>
                    <a:pt x="228" y="618"/>
                  </a:lnTo>
                  <a:lnTo>
                    <a:pt x="230" y="622"/>
                  </a:lnTo>
                  <a:lnTo>
                    <a:pt x="230" y="626"/>
                  </a:lnTo>
                  <a:lnTo>
                    <a:pt x="592" y="626"/>
                  </a:lnTo>
                  <a:lnTo>
                    <a:pt x="604" y="636"/>
                  </a:lnTo>
                  <a:lnTo>
                    <a:pt x="628" y="638"/>
                  </a:lnTo>
                  <a:lnTo>
                    <a:pt x="630" y="642"/>
                  </a:lnTo>
                  <a:lnTo>
                    <a:pt x="634" y="644"/>
                  </a:lnTo>
                  <a:lnTo>
                    <a:pt x="638" y="646"/>
                  </a:lnTo>
                  <a:lnTo>
                    <a:pt x="642" y="646"/>
                  </a:lnTo>
                  <a:lnTo>
                    <a:pt x="644" y="646"/>
                  </a:lnTo>
                  <a:lnTo>
                    <a:pt x="646" y="646"/>
                  </a:lnTo>
                  <a:lnTo>
                    <a:pt x="652" y="644"/>
                  </a:lnTo>
                  <a:lnTo>
                    <a:pt x="658" y="642"/>
                  </a:lnTo>
                  <a:lnTo>
                    <a:pt x="662" y="640"/>
                  </a:lnTo>
                  <a:lnTo>
                    <a:pt x="666" y="638"/>
                  </a:lnTo>
                  <a:lnTo>
                    <a:pt x="668" y="636"/>
                  </a:lnTo>
                  <a:lnTo>
                    <a:pt x="668" y="634"/>
                  </a:lnTo>
                  <a:lnTo>
                    <a:pt x="682" y="632"/>
                  </a:lnTo>
                  <a:lnTo>
                    <a:pt x="694" y="634"/>
                  </a:lnTo>
                  <a:lnTo>
                    <a:pt x="702" y="638"/>
                  </a:lnTo>
                  <a:lnTo>
                    <a:pt x="706" y="644"/>
                  </a:lnTo>
                  <a:lnTo>
                    <a:pt x="708" y="646"/>
                  </a:lnTo>
                  <a:lnTo>
                    <a:pt x="716" y="646"/>
                  </a:lnTo>
                  <a:lnTo>
                    <a:pt x="720" y="648"/>
                  </a:lnTo>
                  <a:lnTo>
                    <a:pt x="724" y="650"/>
                  </a:lnTo>
                  <a:lnTo>
                    <a:pt x="726" y="652"/>
                  </a:lnTo>
                  <a:lnTo>
                    <a:pt x="726" y="654"/>
                  </a:lnTo>
                  <a:lnTo>
                    <a:pt x="726" y="656"/>
                  </a:lnTo>
                  <a:lnTo>
                    <a:pt x="724" y="658"/>
                  </a:lnTo>
                  <a:lnTo>
                    <a:pt x="724" y="660"/>
                  </a:lnTo>
                  <a:lnTo>
                    <a:pt x="726" y="668"/>
                  </a:lnTo>
                  <a:lnTo>
                    <a:pt x="728" y="674"/>
                  </a:lnTo>
                  <a:lnTo>
                    <a:pt x="730" y="674"/>
                  </a:lnTo>
                  <a:lnTo>
                    <a:pt x="734" y="674"/>
                  </a:lnTo>
                  <a:lnTo>
                    <a:pt x="738" y="674"/>
                  </a:lnTo>
                  <a:lnTo>
                    <a:pt x="744" y="674"/>
                  </a:lnTo>
                  <a:lnTo>
                    <a:pt x="748" y="674"/>
                  </a:lnTo>
                  <a:lnTo>
                    <a:pt x="752" y="672"/>
                  </a:lnTo>
                  <a:lnTo>
                    <a:pt x="756" y="672"/>
                  </a:lnTo>
                  <a:lnTo>
                    <a:pt x="762" y="672"/>
                  </a:lnTo>
                  <a:lnTo>
                    <a:pt x="768" y="674"/>
                  </a:lnTo>
                  <a:lnTo>
                    <a:pt x="772" y="676"/>
                  </a:lnTo>
                  <a:lnTo>
                    <a:pt x="776" y="678"/>
                  </a:lnTo>
                  <a:lnTo>
                    <a:pt x="780" y="682"/>
                  </a:lnTo>
                  <a:lnTo>
                    <a:pt x="784" y="684"/>
                  </a:lnTo>
                  <a:lnTo>
                    <a:pt x="788" y="688"/>
                  </a:lnTo>
                  <a:lnTo>
                    <a:pt x="790" y="690"/>
                  </a:lnTo>
                  <a:lnTo>
                    <a:pt x="790" y="692"/>
                  </a:lnTo>
                  <a:lnTo>
                    <a:pt x="788" y="694"/>
                  </a:lnTo>
                  <a:lnTo>
                    <a:pt x="790" y="698"/>
                  </a:lnTo>
                  <a:lnTo>
                    <a:pt x="788" y="700"/>
                  </a:lnTo>
                  <a:lnTo>
                    <a:pt x="786" y="702"/>
                  </a:lnTo>
                  <a:lnTo>
                    <a:pt x="784" y="704"/>
                  </a:lnTo>
                  <a:lnTo>
                    <a:pt x="780" y="704"/>
                  </a:lnTo>
                  <a:lnTo>
                    <a:pt x="778" y="702"/>
                  </a:lnTo>
                  <a:lnTo>
                    <a:pt x="774" y="702"/>
                  </a:lnTo>
                  <a:lnTo>
                    <a:pt x="772" y="702"/>
                  </a:lnTo>
                  <a:lnTo>
                    <a:pt x="770" y="702"/>
                  </a:lnTo>
                  <a:lnTo>
                    <a:pt x="764" y="696"/>
                  </a:lnTo>
                  <a:lnTo>
                    <a:pt x="766" y="700"/>
                  </a:lnTo>
                  <a:lnTo>
                    <a:pt x="766" y="702"/>
                  </a:lnTo>
                  <a:lnTo>
                    <a:pt x="768" y="706"/>
                  </a:lnTo>
                  <a:lnTo>
                    <a:pt x="766" y="712"/>
                  </a:lnTo>
                  <a:lnTo>
                    <a:pt x="766" y="716"/>
                  </a:lnTo>
                  <a:lnTo>
                    <a:pt x="762" y="718"/>
                  </a:lnTo>
                  <a:lnTo>
                    <a:pt x="760" y="718"/>
                  </a:lnTo>
                  <a:lnTo>
                    <a:pt x="756" y="720"/>
                  </a:lnTo>
                  <a:lnTo>
                    <a:pt x="752" y="722"/>
                  </a:lnTo>
                  <a:lnTo>
                    <a:pt x="750" y="724"/>
                  </a:lnTo>
                  <a:lnTo>
                    <a:pt x="750" y="726"/>
                  </a:lnTo>
                  <a:lnTo>
                    <a:pt x="752" y="728"/>
                  </a:lnTo>
                  <a:lnTo>
                    <a:pt x="752" y="730"/>
                  </a:lnTo>
                  <a:lnTo>
                    <a:pt x="752" y="732"/>
                  </a:lnTo>
                  <a:lnTo>
                    <a:pt x="752" y="730"/>
                  </a:lnTo>
                  <a:lnTo>
                    <a:pt x="754" y="730"/>
                  </a:lnTo>
                  <a:lnTo>
                    <a:pt x="756" y="732"/>
                  </a:lnTo>
                  <a:lnTo>
                    <a:pt x="758" y="736"/>
                  </a:lnTo>
                  <a:lnTo>
                    <a:pt x="756" y="738"/>
                  </a:lnTo>
                  <a:lnTo>
                    <a:pt x="756" y="740"/>
                  </a:lnTo>
                  <a:lnTo>
                    <a:pt x="754" y="740"/>
                  </a:lnTo>
                  <a:lnTo>
                    <a:pt x="752" y="742"/>
                  </a:lnTo>
                  <a:lnTo>
                    <a:pt x="750" y="744"/>
                  </a:lnTo>
                  <a:lnTo>
                    <a:pt x="748" y="746"/>
                  </a:lnTo>
                  <a:lnTo>
                    <a:pt x="752" y="746"/>
                  </a:lnTo>
                  <a:lnTo>
                    <a:pt x="754" y="746"/>
                  </a:lnTo>
                  <a:lnTo>
                    <a:pt x="760" y="744"/>
                  </a:lnTo>
                  <a:lnTo>
                    <a:pt x="764" y="740"/>
                  </a:lnTo>
                  <a:lnTo>
                    <a:pt x="768" y="736"/>
                  </a:lnTo>
                  <a:lnTo>
                    <a:pt x="770" y="734"/>
                  </a:lnTo>
                  <a:lnTo>
                    <a:pt x="770" y="730"/>
                  </a:lnTo>
                  <a:lnTo>
                    <a:pt x="772" y="728"/>
                  </a:lnTo>
                  <a:lnTo>
                    <a:pt x="774" y="724"/>
                  </a:lnTo>
                  <a:lnTo>
                    <a:pt x="776" y="722"/>
                  </a:lnTo>
                  <a:lnTo>
                    <a:pt x="782" y="722"/>
                  </a:lnTo>
                  <a:lnTo>
                    <a:pt x="788" y="722"/>
                  </a:lnTo>
                  <a:lnTo>
                    <a:pt x="794" y="722"/>
                  </a:lnTo>
                  <a:lnTo>
                    <a:pt x="798" y="722"/>
                  </a:lnTo>
                  <a:lnTo>
                    <a:pt x="802" y="722"/>
                  </a:lnTo>
                  <a:lnTo>
                    <a:pt x="800" y="722"/>
                  </a:lnTo>
                  <a:lnTo>
                    <a:pt x="798" y="720"/>
                  </a:lnTo>
                  <a:lnTo>
                    <a:pt x="798" y="718"/>
                  </a:lnTo>
                  <a:lnTo>
                    <a:pt x="798" y="714"/>
                  </a:lnTo>
                  <a:lnTo>
                    <a:pt x="800" y="712"/>
                  </a:lnTo>
                  <a:lnTo>
                    <a:pt x="804" y="708"/>
                  </a:lnTo>
                  <a:lnTo>
                    <a:pt x="806" y="704"/>
                  </a:lnTo>
                  <a:lnTo>
                    <a:pt x="810" y="700"/>
                  </a:lnTo>
                  <a:lnTo>
                    <a:pt x="814" y="698"/>
                  </a:lnTo>
                  <a:lnTo>
                    <a:pt x="820" y="696"/>
                  </a:lnTo>
                  <a:lnTo>
                    <a:pt x="826" y="696"/>
                  </a:lnTo>
                  <a:lnTo>
                    <a:pt x="832" y="696"/>
                  </a:lnTo>
                  <a:lnTo>
                    <a:pt x="838" y="696"/>
                  </a:lnTo>
                  <a:lnTo>
                    <a:pt x="840" y="698"/>
                  </a:lnTo>
                  <a:lnTo>
                    <a:pt x="842" y="698"/>
                  </a:lnTo>
                  <a:lnTo>
                    <a:pt x="846" y="700"/>
                  </a:lnTo>
                  <a:lnTo>
                    <a:pt x="848" y="700"/>
                  </a:lnTo>
                  <a:lnTo>
                    <a:pt x="850" y="702"/>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81" name="Freeform 372">
              <a:extLst>
                <a:ext uri="{FF2B5EF4-FFF2-40B4-BE49-F238E27FC236}">
                  <a16:creationId xmlns:a16="http://schemas.microsoft.com/office/drawing/2014/main" xmlns="" id="{4580FC4C-740F-4BD4-AD90-A722B63A3CC6}"/>
                </a:ext>
              </a:extLst>
            </p:cNvPr>
            <p:cNvSpPr>
              <a:spLocks/>
            </p:cNvSpPr>
            <p:nvPr/>
          </p:nvSpPr>
          <p:spPr bwMode="gray">
            <a:xfrm>
              <a:off x="3313" y="1796"/>
              <a:ext cx="492" cy="498"/>
            </a:xfrm>
            <a:custGeom>
              <a:avLst/>
              <a:gdLst>
                <a:gd name="T0" fmla="*/ 318 w 492"/>
                <a:gd name="T1" fmla="*/ 44 h 498"/>
                <a:gd name="T2" fmla="*/ 282 w 492"/>
                <a:gd name="T3" fmla="*/ 40 h 498"/>
                <a:gd name="T4" fmla="*/ 262 w 492"/>
                <a:gd name="T5" fmla="*/ 32 h 498"/>
                <a:gd name="T6" fmla="*/ 242 w 492"/>
                <a:gd name="T7" fmla="*/ 24 h 498"/>
                <a:gd name="T8" fmla="*/ 230 w 492"/>
                <a:gd name="T9" fmla="*/ 28 h 498"/>
                <a:gd name="T10" fmla="*/ 220 w 492"/>
                <a:gd name="T11" fmla="*/ 32 h 498"/>
                <a:gd name="T12" fmla="*/ 176 w 492"/>
                <a:gd name="T13" fmla="*/ 4 h 498"/>
                <a:gd name="T14" fmla="*/ 118 w 492"/>
                <a:gd name="T15" fmla="*/ 12 h 498"/>
                <a:gd name="T16" fmla="*/ 100 w 492"/>
                <a:gd name="T17" fmla="*/ 14 h 498"/>
                <a:gd name="T18" fmla="*/ 68 w 492"/>
                <a:gd name="T19" fmla="*/ 60 h 498"/>
                <a:gd name="T20" fmla="*/ 18 w 492"/>
                <a:gd name="T21" fmla="*/ 98 h 498"/>
                <a:gd name="T22" fmla="*/ 60 w 492"/>
                <a:gd name="T23" fmla="*/ 144 h 498"/>
                <a:gd name="T24" fmla="*/ 58 w 492"/>
                <a:gd name="T25" fmla="*/ 178 h 498"/>
                <a:gd name="T26" fmla="*/ 8 w 492"/>
                <a:gd name="T27" fmla="*/ 182 h 498"/>
                <a:gd name="T28" fmla="*/ 62 w 492"/>
                <a:gd name="T29" fmla="*/ 228 h 498"/>
                <a:gd name="T30" fmla="*/ 86 w 492"/>
                <a:gd name="T31" fmla="*/ 220 h 498"/>
                <a:gd name="T32" fmla="*/ 86 w 492"/>
                <a:gd name="T33" fmla="*/ 236 h 498"/>
                <a:gd name="T34" fmla="*/ 76 w 492"/>
                <a:gd name="T35" fmla="*/ 260 h 498"/>
                <a:gd name="T36" fmla="*/ 52 w 492"/>
                <a:gd name="T37" fmla="*/ 284 h 498"/>
                <a:gd name="T38" fmla="*/ 18 w 492"/>
                <a:gd name="T39" fmla="*/ 308 h 498"/>
                <a:gd name="T40" fmla="*/ 28 w 492"/>
                <a:gd name="T41" fmla="*/ 328 h 498"/>
                <a:gd name="T42" fmla="*/ 38 w 492"/>
                <a:gd name="T43" fmla="*/ 352 h 498"/>
                <a:gd name="T44" fmla="*/ 68 w 492"/>
                <a:gd name="T45" fmla="*/ 362 h 498"/>
                <a:gd name="T46" fmla="*/ 74 w 492"/>
                <a:gd name="T47" fmla="*/ 386 h 498"/>
                <a:gd name="T48" fmla="*/ 92 w 492"/>
                <a:gd name="T49" fmla="*/ 382 h 498"/>
                <a:gd name="T50" fmla="*/ 102 w 492"/>
                <a:gd name="T51" fmla="*/ 394 h 498"/>
                <a:gd name="T52" fmla="*/ 124 w 492"/>
                <a:gd name="T53" fmla="*/ 390 h 498"/>
                <a:gd name="T54" fmla="*/ 138 w 492"/>
                <a:gd name="T55" fmla="*/ 384 h 498"/>
                <a:gd name="T56" fmla="*/ 104 w 492"/>
                <a:gd name="T57" fmla="*/ 434 h 498"/>
                <a:gd name="T58" fmla="*/ 68 w 492"/>
                <a:gd name="T59" fmla="*/ 464 h 498"/>
                <a:gd name="T60" fmla="*/ 86 w 492"/>
                <a:gd name="T61" fmla="*/ 466 h 498"/>
                <a:gd name="T62" fmla="*/ 160 w 492"/>
                <a:gd name="T63" fmla="*/ 412 h 498"/>
                <a:gd name="T64" fmla="*/ 186 w 492"/>
                <a:gd name="T65" fmla="*/ 390 h 498"/>
                <a:gd name="T66" fmla="*/ 178 w 492"/>
                <a:gd name="T67" fmla="*/ 374 h 498"/>
                <a:gd name="T68" fmla="*/ 206 w 492"/>
                <a:gd name="T69" fmla="*/ 326 h 498"/>
                <a:gd name="T70" fmla="*/ 250 w 492"/>
                <a:gd name="T71" fmla="*/ 322 h 498"/>
                <a:gd name="T72" fmla="*/ 212 w 492"/>
                <a:gd name="T73" fmla="*/ 346 h 498"/>
                <a:gd name="T74" fmla="*/ 206 w 492"/>
                <a:gd name="T75" fmla="*/ 364 h 498"/>
                <a:gd name="T76" fmla="*/ 220 w 492"/>
                <a:gd name="T77" fmla="*/ 376 h 498"/>
                <a:gd name="T78" fmla="*/ 246 w 492"/>
                <a:gd name="T79" fmla="*/ 356 h 498"/>
                <a:gd name="T80" fmla="*/ 254 w 492"/>
                <a:gd name="T81" fmla="*/ 338 h 498"/>
                <a:gd name="T82" fmla="*/ 274 w 492"/>
                <a:gd name="T83" fmla="*/ 338 h 498"/>
                <a:gd name="T84" fmla="*/ 312 w 492"/>
                <a:gd name="T85" fmla="*/ 354 h 498"/>
                <a:gd name="T86" fmla="*/ 350 w 492"/>
                <a:gd name="T87" fmla="*/ 368 h 498"/>
                <a:gd name="T88" fmla="*/ 372 w 492"/>
                <a:gd name="T89" fmla="*/ 372 h 498"/>
                <a:gd name="T90" fmla="*/ 426 w 492"/>
                <a:gd name="T91" fmla="*/ 388 h 498"/>
                <a:gd name="T92" fmla="*/ 452 w 492"/>
                <a:gd name="T93" fmla="*/ 428 h 498"/>
                <a:gd name="T94" fmla="*/ 462 w 492"/>
                <a:gd name="T95" fmla="*/ 454 h 498"/>
                <a:gd name="T96" fmla="*/ 472 w 492"/>
                <a:gd name="T97" fmla="*/ 462 h 498"/>
                <a:gd name="T98" fmla="*/ 480 w 492"/>
                <a:gd name="T99" fmla="*/ 474 h 498"/>
                <a:gd name="T100" fmla="*/ 480 w 492"/>
                <a:gd name="T101" fmla="*/ 496 h 498"/>
                <a:gd name="T102" fmla="*/ 490 w 492"/>
                <a:gd name="T103" fmla="*/ 456 h 498"/>
                <a:gd name="T104" fmla="*/ 462 w 492"/>
                <a:gd name="T105" fmla="*/ 418 h 498"/>
                <a:gd name="T106" fmla="*/ 416 w 492"/>
                <a:gd name="T107" fmla="*/ 368 h 498"/>
                <a:gd name="T108" fmla="*/ 378 w 492"/>
                <a:gd name="T109" fmla="*/ 362 h 49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92"/>
                <a:gd name="T166" fmla="*/ 0 h 498"/>
                <a:gd name="T167" fmla="*/ 492 w 492"/>
                <a:gd name="T168" fmla="*/ 498 h 49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92" h="498">
                  <a:moveTo>
                    <a:pt x="338" y="50"/>
                  </a:moveTo>
                  <a:lnTo>
                    <a:pt x="336" y="48"/>
                  </a:lnTo>
                  <a:lnTo>
                    <a:pt x="334" y="46"/>
                  </a:lnTo>
                  <a:lnTo>
                    <a:pt x="332" y="46"/>
                  </a:lnTo>
                  <a:lnTo>
                    <a:pt x="328" y="44"/>
                  </a:lnTo>
                  <a:lnTo>
                    <a:pt x="324" y="44"/>
                  </a:lnTo>
                  <a:lnTo>
                    <a:pt x="318" y="44"/>
                  </a:lnTo>
                  <a:lnTo>
                    <a:pt x="310" y="48"/>
                  </a:lnTo>
                  <a:lnTo>
                    <a:pt x="306" y="48"/>
                  </a:lnTo>
                  <a:lnTo>
                    <a:pt x="300" y="48"/>
                  </a:lnTo>
                  <a:lnTo>
                    <a:pt x="294" y="46"/>
                  </a:lnTo>
                  <a:lnTo>
                    <a:pt x="288" y="44"/>
                  </a:lnTo>
                  <a:lnTo>
                    <a:pt x="282" y="40"/>
                  </a:lnTo>
                  <a:lnTo>
                    <a:pt x="280" y="40"/>
                  </a:lnTo>
                  <a:lnTo>
                    <a:pt x="276" y="40"/>
                  </a:lnTo>
                  <a:lnTo>
                    <a:pt x="272" y="40"/>
                  </a:lnTo>
                  <a:lnTo>
                    <a:pt x="268" y="38"/>
                  </a:lnTo>
                  <a:lnTo>
                    <a:pt x="264" y="36"/>
                  </a:lnTo>
                  <a:lnTo>
                    <a:pt x="262" y="32"/>
                  </a:lnTo>
                  <a:lnTo>
                    <a:pt x="260" y="30"/>
                  </a:lnTo>
                  <a:lnTo>
                    <a:pt x="258" y="30"/>
                  </a:lnTo>
                  <a:lnTo>
                    <a:pt x="254" y="28"/>
                  </a:lnTo>
                  <a:lnTo>
                    <a:pt x="250" y="26"/>
                  </a:lnTo>
                  <a:lnTo>
                    <a:pt x="246" y="26"/>
                  </a:lnTo>
                  <a:lnTo>
                    <a:pt x="244" y="26"/>
                  </a:lnTo>
                  <a:lnTo>
                    <a:pt x="242" y="24"/>
                  </a:lnTo>
                  <a:lnTo>
                    <a:pt x="240" y="24"/>
                  </a:lnTo>
                  <a:lnTo>
                    <a:pt x="236" y="22"/>
                  </a:lnTo>
                  <a:lnTo>
                    <a:pt x="234" y="20"/>
                  </a:lnTo>
                  <a:lnTo>
                    <a:pt x="230" y="22"/>
                  </a:lnTo>
                  <a:lnTo>
                    <a:pt x="228" y="26"/>
                  </a:lnTo>
                  <a:lnTo>
                    <a:pt x="230" y="28"/>
                  </a:lnTo>
                  <a:lnTo>
                    <a:pt x="230" y="30"/>
                  </a:lnTo>
                  <a:lnTo>
                    <a:pt x="230" y="34"/>
                  </a:lnTo>
                  <a:lnTo>
                    <a:pt x="230" y="36"/>
                  </a:lnTo>
                  <a:lnTo>
                    <a:pt x="228" y="36"/>
                  </a:lnTo>
                  <a:lnTo>
                    <a:pt x="224" y="36"/>
                  </a:lnTo>
                  <a:lnTo>
                    <a:pt x="220" y="32"/>
                  </a:lnTo>
                  <a:lnTo>
                    <a:pt x="216" y="28"/>
                  </a:lnTo>
                  <a:lnTo>
                    <a:pt x="212" y="24"/>
                  </a:lnTo>
                  <a:lnTo>
                    <a:pt x="208" y="20"/>
                  </a:lnTo>
                  <a:lnTo>
                    <a:pt x="198" y="16"/>
                  </a:lnTo>
                  <a:lnTo>
                    <a:pt x="188" y="10"/>
                  </a:lnTo>
                  <a:lnTo>
                    <a:pt x="180" y="6"/>
                  </a:lnTo>
                  <a:lnTo>
                    <a:pt x="176" y="4"/>
                  </a:lnTo>
                  <a:lnTo>
                    <a:pt x="172" y="4"/>
                  </a:lnTo>
                  <a:lnTo>
                    <a:pt x="164" y="0"/>
                  </a:lnTo>
                  <a:lnTo>
                    <a:pt x="150" y="0"/>
                  </a:lnTo>
                  <a:lnTo>
                    <a:pt x="134" y="4"/>
                  </a:lnTo>
                  <a:lnTo>
                    <a:pt x="128" y="8"/>
                  </a:lnTo>
                  <a:lnTo>
                    <a:pt x="122" y="10"/>
                  </a:lnTo>
                  <a:lnTo>
                    <a:pt x="118" y="12"/>
                  </a:lnTo>
                  <a:lnTo>
                    <a:pt x="116" y="12"/>
                  </a:lnTo>
                  <a:lnTo>
                    <a:pt x="114" y="12"/>
                  </a:lnTo>
                  <a:lnTo>
                    <a:pt x="112" y="12"/>
                  </a:lnTo>
                  <a:lnTo>
                    <a:pt x="110" y="12"/>
                  </a:lnTo>
                  <a:lnTo>
                    <a:pt x="108" y="12"/>
                  </a:lnTo>
                  <a:lnTo>
                    <a:pt x="104" y="12"/>
                  </a:lnTo>
                  <a:lnTo>
                    <a:pt x="100" y="14"/>
                  </a:lnTo>
                  <a:lnTo>
                    <a:pt x="94" y="16"/>
                  </a:lnTo>
                  <a:lnTo>
                    <a:pt x="88" y="20"/>
                  </a:lnTo>
                  <a:lnTo>
                    <a:pt x="86" y="22"/>
                  </a:lnTo>
                  <a:lnTo>
                    <a:pt x="84" y="28"/>
                  </a:lnTo>
                  <a:lnTo>
                    <a:pt x="80" y="36"/>
                  </a:lnTo>
                  <a:lnTo>
                    <a:pt x="74" y="48"/>
                  </a:lnTo>
                  <a:lnTo>
                    <a:pt x="68" y="60"/>
                  </a:lnTo>
                  <a:lnTo>
                    <a:pt x="58" y="70"/>
                  </a:lnTo>
                  <a:lnTo>
                    <a:pt x="50" y="74"/>
                  </a:lnTo>
                  <a:lnTo>
                    <a:pt x="38" y="76"/>
                  </a:lnTo>
                  <a:lnTo>
                    <a:pt x="28" y="78"/>
                  </a:lnTo>
                  <a:lnTo>
                    <a:pt x="20" y="84"/>
                  </a:lnTo>
                  <a:lnTo>
                    <a:pt x="18" y="92"/>
                  </a:lnTo>
                  <a:lnTo>
                    <a:pt x="18" y="98"/>
                  </a:lnTo>
                  <a:lnTo>
                    <a:pt x="20" y="102"/>
                  </a:lnTo>
                  <a:lnTo>
                    <a:pt x="22" y="106"/>
                  </a:lnTo>
                  <a:lnTo>
                    <a:pt x="26" y="110"/>
                  </a:lnTo>
                  <a:lnTo>
                    <a:pt x="32" y="114"/>
                  </a:lnTo>
                  <a:lnTo>
                    <a:pt x="38" y="120"/>
                  </a:lnTo>
                  <a:lnTo>
                    <a:pt x="48" y="130"/>
                  </a:lnTo>
                  <a:lnTo>
                    <a:pt x="60" y="144"/>
                  </a:lnTo>
                  <a:lnTo>
                    <a:pt x="70" y="156"/>
                  </a:lnTo>
                  <a:lnTo>
                    <a:pt x="76" y="168"/>
                  </a:lnTo>
                  <a:lnTo>
                    <a:pt x="72" y="178"/>
                  </a:lnTo>
                  <a:lnTo>
                    <a:pt x="68" y="180"/>
                  </a:lnTo>
                  <a:lnTo>
                    <a:pt x="64" y="180"/>
                  </a:lnTo>
                  <a:lnTo>
                    <a:pt x="62" y="180"/>
                  </a:lnTo>
                  <a:lnTo>
                    <a:pt x="58" y="178"/>
                  </a:lnTo>
                  <a:lnTo>
                    <a:pt x="54" y="176"/>
                  </a:lnTo>
                  <a:lnTo>
                    <a:pt x="52" y="172"/>
                  </a:lnTo>
                  <a:lnTo>
                    <a:pt x="50" y="170"/>
                  </a:lnTo>
                  <a:lnTo>
                    <a:pt x="46" y="168"/>
                  </a:lnTo>
                  <a:lnTo>
                    <a:pt x="34" y="168"/>
                  </a:lnTo>
                  <a:lnTo>
                    <a:pt x="20" y="172"/>
                  </a:lnTo>
                  <a:lnTo>
                    <a:pt x="8" y="182"/>
                  </a:lnTo>
                  <a:lnTo>
                    <a:pt x="2" y="192"/>
                  </a:lnTo>
                  <a:lnTo>
                    <a:pt x="0" y="200"/>
                  </a:lnTo>
                  <a:lnTo>
                    <a:pt x="0" y="208"/>
                  </a:lnTo>
                  <a:lnTo>
                    <a:pt x="8" y="216"/>
                  </a:lnTo>
                  <a:lnTo>
                    <a:pt x="26" y="226"/>
                  </a:lnTo>
                  <a:lnTo>
                    <a:pt x="44" y="232"/>
                  </a:lnTo>
                  <a:lnTo>
                    <a:pt x="62" y="228"/>
                  </a:lnTo>
                  <a:lnTo>
                    <a:pt x="64" y="228"/>
                  </a:lnTo>
                  <a:lnTo>
                    <a:pt x="66" y="226"/>
                  </a:lnTo>
                  <a:lnTo>
                    <a:pt x="70" y="224"/>
                  </a:lnTo>
                  <a:lnTo>
                    <a:pt x="74" y="222"/>
                  </a:lnTo>
                  <a:lnTo>
                    <a:pt x="78" y="222"/>
                  </a:lnTo>
                  <a:lnTo>
                    <a:pt x="82" y="220"/>
                  </a:lnTo>
                  <a:lnTo>
                    <a:pt x="86" y="220"/>
                  </a:lnTo>
                  <a:lnTo>
                    <a:pt x="88" y="222"/>
                  </a:lnTo>
                  <a:lnTo>
                    <a:pt x="90" y="224"/>
                  </a:lnTo>
                  <a:lnTo>
                    <a:pt x="88" y="226"/>
                  </a:lnTo>
                  <a:lnTo>
                    <a:pt x="86" y="228"/>
                  </a:lnTo>
                  <a:lnTo>
                    <a:pt x="86" y="230"/>
                  </a:lnTo>
                  <a:lnTo>
                    <a:pt x="84" y="234"/>
                  </a:lnTo>
                  <a:lnTo>
                    <a:pt x="86" y="236"/>
                  </a:lnTo>
                  <a:lnTo>
                    <a:pt x="88" y="240"/>
                  </a:lnTo>
                  <a:lnTo>
                    <a:pt x="90" y="242"/>
                  </a:lnTo>
                  <a:lnTo>
                    <a:pt x="92" y="246"/>
                  </a:lnTo>
                  <a:lnTo>
                    <a:pt x="92" y="248"/>
                  </a:lnTo>
                  <a:lnTo>
                    <a:pt x="90" y="252"/>
                  </a:lnTo>
                  <a:lnTo>
                    <a:pt x="86" y="256"/>
                  </a:lnTo>
                  <a:lnTo>
                    <a:pt x="76" y="260"/>
                  </a:lnTo>
                  <a:lnTo>
                    <a:pt x="64" y="266"/>
                  </a:lnTo>
                  <a:lnTo>
                    <a:pt x="56" y="274"/>
                  </a:lnTo>
                  <a:lnTo>
                    <a:pt x="52" y="284"/>
                  </a:lnTo>
                  <a:lnTo>
                    <a:pt x="54" y="284"/>
                  </a:lnTo>
                  <a:lnTo>
                    <a:pt x="52" y="284"/>
                  </a:lnTo>
                  <a:lnTo>
                    <a:pt x="52" y="286"/>
                  </a:lnTo>
                  <a:lnTo>
                    <a:pt x="48" y="288"/>
                  </a:lnTo>
                  <a:lnTo>
                    <a:pt x="44" y="290"/>
                  </a:lnTo>
                  <a:lnTo>
                    <a:pt x="36" y="296"/>
                  </a:lnTo>
                  <a:lnTo>
                    <a:pt x="28" y="300"/>
                  </a:lnTo>
                  <a:lnTo>
                    <a:pt x="22" y="304"/>
                  </a:lnTo>
                  <a:lnTo>
                    <a:pt x="18" y="308"/>
                  </a:lnTo>
                  <a:lnTo>
                    <a:pt x="16" y="312"/>
                  </a:lnTo>
                  <a:lnTo>
                    <a:pt x="14" y="316"/>
                  </a:lnTo>
                  <a:lnTo>
                    <a:pt x="16" y="320"/>
                  </a:lnTo>
                  <a:lnTo>
                    <a:pt x="22" y="324"/>
                  </a:lnTo>
                  <a:lnTo>
                    <a:pt x="22" y="326"/>
                  </a:lnTo>
                  <a:lnTo>
                    <a:pt x="24" y="326"/>
                  </a:lnTo>
                  <a:lnTo>
                    <a:pt x="28" y="328"/>
                  </a:lnTo>
                  <a:lnTo>
                    <a:pt x="34" y="330"/>
                  </a:lnTo>
                  <a:lnTo>
                    <a:pt x="38" y="332"/>
                  </a:lnTo>
                  <a:lnTo>
                    <a:pt x="38" y="336"/>
                  </a:lnTo>
                  <a:lnTo>
                    <a:pt x="38" y="340"/>
                  </a:lnTo>
                  <a:lnTo>
                    <a:pt x="38" y="346"/>
                  </a:lnTo>
                  <a:lnTo>
                    <a:pt x="38" y="352"/>
                  </a:lnTo>
                  <a:lnTo>
                    <a:pt x="42" y="358"/>
                  </a:lnTo>
                  <a:lnTo>
                    <a:pt x="48" y="362"/>
                  </a:lnTo>
                  <a:lnTo>
                    <a:pt x="50" y="362"/>
                  </a:lnTo>
                  <a:lnTo>
                    <a:pt x="54" y="362"/>
                  </a:lnTo>
                  <a:lnTo>
                    <a:pt x="58" y="362"/>
                  </a:lnTo>
                  <a:lnTo>
                    <a:pt x="64" y="362"/>
                  </a:lnTo>
                  <a:lnTo>
                    <a:pt x="68" y="362"/>
                  </a:lnTo>
                  <a:lnTo>
                    <a:pt x="68" y="364"/>
                  </a:lnTo>
                  <a:lnTo>
                    <a:pt x="70" y="366"/>
                  </a:lnTo>
                  <a:lnTo>
                    <a:pt x="70" y="370"/>
                  </a:lnTo>
                  <a:lnTo>
                    <a:pt x="72" y="374"/>
                  </a:lnTo>
                  <a:lnTo>
                    <a:pt x="74" y="380"/>
                  </a:lnTo>
                  <a:lnTo>
                    <a:pt x="74" y="386"/>
                  </a:lnTo>
                  <a:lnTo>
                    <a:pt x="76" y="388"/>
                  </a:lnTo>
                  <a:lnTo>
                    <a:pt x="80" y="388"/>
                  </a:lnTo>
                  <a:lnTo>
                    <a:pt x="82" y="388"/>
                  </a:lnTo>
                  <a:lnTo>
                    <a:pt x="86" y="386"/>
                  </a:lnTo>
                  <a:lnTo>
                    <a:pt x="90" y="382"/>
                  </a:lnTo>
                  <a:lnTo>
                    <a:pt x="92" y="382"/>
                  </a:lnTo>
                  <a:lnTo>
                    <a:pt x="94" y="382"/>
                  </a:lnTo>
                  <a:lnTo>
                    <a:pt x="96" y="382"/>
                  </a:lnTo>
                  <a:lnTo>
                    <a:pt x="98" y="384"/>
                  </a:lnTo>
                  <a:lnTo>
                    <a:pt x="98" y="388"/>
                  </a:lnTo>
                  <a:lnTo>
                    <a:pt x="100" y="390"/>
                  </a:lnTo>
                  <a:lnTo>
                    <a:pt x="100" y="392"/>
                  </a:lnTo>
                  <a:lnTo>
                    <a:pt x="102" y="394"/>
                  </a:lnTo>
                  <a:lnTo>
                    <a:pt x="104" y="396"/>
                  </a:lnTo>
                  <a:lnTo>
                    <a:pt x="106" y="398"/>
                  </a:lnTo>
                  <a:lnTo>
                    <a:pt x="110" y="398"/>
                  </a:lnTo>
                  <a:lnTo>
                    <a:pt x="116" y="396"/>
                  </a:lnTo>
                  <a:lnTo>
                    <a:pt x="120" y="392"/>
                  </a:lnTo>
                  <a:lnTo>
                    <a:pt x="122" y="392"/>
                  </a:lnTo>
                  <a:lnTo>
                    <a:pt x="124" y="390"/>
                  </a:lnTo>
                  <a:lnTo>
                    <a:pt x="126" y="388"/>
                  </a:lnTo>
                  <a:lnTo>
                    <a:pt x="128" y="384"/>
                  </a:lnTo>
                  <a:lnTo>
                    <a:pt x="130" y="382"/>
                  </a:lnTo>
                  <a:lnTo>
                    <a:pt x="134" y="380"/>
                  </a:lnTo>
                  <a:lnTo>
                    <a:pt x="136" y="380"/>
                  </a:lnTo>
                  <a:lnTo>
                    <a:pt x="138" y="380"/>
                  </a:lnTo>
                  <a:lnTo>
                    <a:pt x="138" y="384"/>
                  </a:lnTo>
                  <a:lnTo>
                    <a:pt x="138" y="388"/>
                  </a:lnTo>
                  <a:lnTo>
                    <a:pt x="136" y="396"/>
                  </a:lnTo>
                  <a:lnTo>
                    <a:pt x="132" y="408"/>
                  </a:lnTo>
                  <a:lnTo>
                    <a:pt x="126" y="418"/>
                  </a:lnTo>
                  <a:lnTo>
                    <a:pt x="122" y="420"/>
                  </a:lnTo>
                  <a:lnTo>
                    <a:pt x="114" y="426"/>
                  </a:lnTo>
                  <a:lnTo>
                    <a:pt x="104" y="434"/>
                  </a:lnTo>
                  <a:lnTo>
                    <a:pt x="94" y="444"/>
                  </a:lnTo>
                  <a:lnTo>
                    <a:pt x="86" y="454"/>
                  </a:lnTo>
                  <a:lnTo>
                    <a:pt x="84" y="456"/>
                  </a:lnTo>
                  <a:lnTo>
                    <a:pt x="82" y="456"/>
                  </a:lnTo>
                  <a:lnTo>
                    <a:pt x="78" y="458"/>
                  </a:lnTo>
                  <a:lnTo>
                    <a:pt x="74" y="462"/>
                  </a:lnTo>
                  <a:lnTo>
                    <a:pt x="68" y="464"/>
                  </a:lnTo>
                  <a:lnTo>
                    <a:pt x="64" y="470"/>
                  </a:lnTo>
                  <a:lnTo>
                    <a:pt x="62" y="474"/>
                  </a:lnTo>
                  <a:lnTo>
                    <a:pt x="64" y="474"/>
                  </a:lnTo>
                  <a:lnTo>
                    <a:pt x="66" y="472"/>
                  </a:lnTo>
                  <a:lnTo>
                    <a:pt x="72" y="470"/>
                  </a:lnTo>
                  <a:lnTo>
                    <a:pt x="78" y="468"/>
                  </a:lnTo>
                  <a:lnTo>
                    <a:pt x="86" y="466"/>
                  </a:lnTo>
                  <a:lnTo>
                    <a:pt x="94" y="464"/>
                  </a:lnTo>
                  <a:lnTo>
                    <a:pt x="106" y="458"/>
                  </a:lnTo>
                  <a:lnTo>
                    <a:pt x="120" y="450"/>
                  </a:lnTo>
                  <a:lnTo>
                    <a:pt x="134" y="436"/>
                  </a:lnTo>
                  <a:lnTo>
                    <a:pt x="148" y="424"/>
                  </a:lnTo>
                  <a:lnTo>
                    <a:pt x="160" y="412"/>
                  </a:lnTo>
                  <a:lnTo>
                    <a:pt x="164" y="410"/>
                  </a:lnTo>
                  <a:lnTo>
                    <a:pt x="168" y="408"/>
                  </a:lnTo>
                  <a:lnTo>
                    <a:pt x="172" y="404"/>
                  </a:lnTo>
                  <a:lnTo>
                    <a:pt x="176" y="402"/>
                  </a:lnTo>
                  <a:lnTo>
                    <a:pt x="180" y="398"/>
                  </a:lnTo>
                  <a:lnTo>
                    <a:pt x="184" y="394"/>
                  </a:lnTo>
                  <a:lnTo>
                    <a:pt x="186" y="390"/>
                  </a:lnTo>
                  <a:lnTo>
                    <a:pt x="184" y="386"/>
                  </a:lnTo>
                  <a:lnTo>
                    <a:pt x="182" y="382"/>
                  </a:lnTo>
                  <a:lnTo>
                    <a:pt x="180" y="382"/>
                  </a:lnTo>
                  <a:lnTo>
                    <a:pt x="178" y="380"/>
                  </a:lnTo>
                  <a:lnTo>
                    <a:pt x="178" y="378"/>
                  </a:lnTo>
                  <a:lnTo>
                    <a:pt x="176" y="376"/>
                  </a:lnTo>
                  <a:lnTo>
                    <a:pt x="178" y="374"/>
                  </a:lnTo>
                  <a:lnTo>
                    <a:pt x="182" y="372"/>
                  </a:lnTo>
                  <a:lnTo>
                    <a:pt x="184" y="368"/>
                  </a:lnTo>
                  <a:lnTo>
                    <a:pt x="188" y="360"/>
                  </a:lnTo>
                  <a:lnTo>
                    <a:pt x="194" y="350"/>
                  </a:lnTo>
                  <a:lnTo>
                    <a:pt x="200" y="340"/>
                  </a:lnTo>
                  <a:lnTo>
                    <a:pt x="204" y="328"/>
                  </a:lnTo>
                  <a:lnTo>
                    <a:pt x="206" y="326"/>
                  </a:lnTo>
                  <a:lnTo>
                    <a:pt x="214" y="322"/>
                  </a:lnTo>
                  <a:lnTo>
                    <a:pt x="226" y="318"/>
                  </a:lnTo>
                  <a:lnTo>
                    <a:pt x="244" y="318"/>
                  </a:lnTo>
                  <a:lnTo>
                    <a:pt x="246" y="320"/>
                  </a:lnTo>
                  <a:lnTo>
                    <a:pt x="248" y="322"/>
                  </a:lnTo>
                  <a:lnTo>
                    <a:pt x="250" y="322"/>
                  </a:lnTo>
                  <a:lnTo>
                    <a:pt x="252" y="324"/>
                  </a:lnTo>
                  <a:lnTo>
                    <a:pt x="252" y="326"/>
                  </a:lnTo>
                  <a:lnTo>
                    <a:pt x="248" y="328"/>
                  </a:lnTo>
                  <a:lnTo>
                    <a:pt x="244" y="328"/>
                  </a:lnTo>
                  <a:lnTo>
                    <a:pt x="232" y="332"/>
                  </a:lnTo>
                  <a:lnTo>
                    <a:pt x="220" y="336"/>
                  </a:lnTo>
                  <a:lnTo>
                    <a:pt x="212" y="346"/>
                  </a:lnTo>
                  <a:lnTo>
                    <a:pt x="212" y="348"/>
                  </a:lnTo>
                  <a:lnTo>
                    <a:pt x="212" y="350"/>
                  </a:lnTo>
                  <a:lnTo>
                    <a:pt x="210" y="354"/>
                  </a:lnTo>
                  <a:lnTo>
                    <a:pt x="208" y="358"/>
                  </a:lnTo>
                  <a:lnTo>
                    <a:pt x="206" y="360"/>
                  </a:lnTo>
                  <a:lnTo>
                    <a:pt x="206" y="362"/>
                  </a:lnTo>
                  <a:lnTo>
                    <a:pt x="206" y="364"/>
                  </a:lnTo>
                  <a:lnTo>
                    <a:pt x="206" y="366"/>
                  </a:lnTo>
                  <a:lnTo>
                    <a:pt x="206" y="370"/>
                  </a:lnTo>
                  <a:lnTo>
                    <a:pt x="208" y="372"/>
                  </a:lnTo>
                  <a:lnTo>
                    <a:pt x="208" y="376"/>
                  </a:lnTo>
                  <a:lnTo>
                    <a:pt x="212" y="376"/>
                  </a:lnTo>
                  <a:lnTo>
                    <a:pt x="214" y="376"/>
                  </a:lnTo>
                  <a:lnTo>
                    <a:pt x="220" y="376"/>
                  </a:lnTo>
                  <a:lnTo>
                    <a:pt x="220" y="374"/>
                  </a:lnTo>
                  <a:lnTo>
                    <a:pt x="224" y="372"/>
                  </a:lnTo>
                  <a:lnTo>
                    <a:pt x="228" y="370"/>
                  </a:lnTo>
                  <a:lnTo>
                    <a:pt x="232" y="368"/>
                  </a:lnTo>
                  <a:lnTo>
                    <a:pt x="236" y="364"/>
                  </a:lnTo>
                  <a:lnTo>
                    <a:pt x="242" y="360"/>
                  </a:lnTo>
                  <a:lnTo>
                    <a:pt x="246" y="356"/>
                  </a:lnTo>
                  <a:lnTo>
                    <a:pt x="248" y="354"/>
                  </a:lnTo>
                  <a:lnTo>
                    <a:pt x="250" y="350"/>
                  </a:lnTo>
                  <a:lnTo>
                    <a:pt x="250" y="348"/>
                  </a:lnTo>
                  <a:lnTo>
                    <a:pt x="250" y="346"/>
                  </a:lnTo>
                  <a:lnTo>
                    <a:pt x="252" y="344"/>
                  </a:lnTo>
                  <a:lnTo>
                    <a:pt x="252" y="340"/>
                  </a:lnTo>
                  <a:lnTo>
                    <a:pt x="254" y="338"/>
                  </a:lnTo>
                  <a:lnTo>
                    <a:pt x="256" y="334"/>
                  </a:lnTo>
                  <a:lnTo>
                    <a:pt x="258" y="334"/>
                  </a:lnTo>
                  <a:lnTo>
                    <a:pt x="262" y="332"/>
                  </a:lnTo>
                  <a:lnTo>
                    <a:pt x="266" y="334"/>
                  </a:lnTo>
                  <a:lnTo>
                    <a:pt x="270" y="338"/>
                  </a:lnTo>
                  <a:lnTo>
                    <a:pt x="272" y="338"/>
                  </a:lnTo>
                  <a:lnTo>
                    <a:pt x="274" y="338"/>
                  </a:lnTo>
                  <a:lnTo>
                    <a:pt x="280" y="338"/>
                  </a:lnTo>
                  <a:lnTo>
                    <a:pt x="284" y="340"/>
                  </a:lnTo>
                  <a:lnTo>
                    <a:pt x="290" y="342"/>
                  </a:lnTo>
                  <a:lnTo>
                    <a:pt x="294" y="346"/>
                  </a:lnTo>
                  <a:lnTo>
                    <a:pt x="296" y="350"/>
                  </a:lnTo>
                  <a:lnTo>
                    <a:pt x="300" y="352"/>
                  </a:lnTo>
                  <a:lnTo>
                    <a:pt x="312" y="354"/>
                  </a:lnTo>
                  <a:lnTo>
                    <a:pt x="330" y="358"/>
                  </a:lnTo>
                  <a:lnTo>
                    <a:pt x="332" y="358"/>
                  </a:lnTo>
                  <a:lnTo>
                    <a:pt x="336" y="358"/>
                  </a:lnTo>
                  <a:lnTo>
                    <a:pt x="340" y="362"/>
                  </a:lnTo>
                  <a:lnTo>
                    <a:pt x="344" y="364"/>
                  </a:lnTo>
                  <a:lnTo>
                    <a:pt x="348" y="370"/>
                  </a:lnTo>
                  <a:lnTo>
                    <a:pt x="350" y="368"/>
                  </a:lnTo>
                  <a:lnTo>
                    <a:pt x="350" y="366"/>
                  </a:lnTo>
                  <a:lnTo>
                    <a:pt x="354" y="364"/>
                  </a:lnTo>
                  <a:lnTo>
                    <a:pt x="356" y="362"/>
                  </a:lnTo>
                  <a:lnTo>
                    <a:pt x="360" y="362"/>
                  </a:lnTo>
                  <a:lnTo>
                    <a:pt x="364" y="362"/>
                  </a:lnTo>
                  <a:lnTo>
                    <a:pt x="366" y="366"/>
                  </a:lnTo>
                  <a:lnTo>
                    <a:pt x="372" y="372"/>
                  </a:lnTo>
                  <a:lnTo>
                    <a:pt x="380" y="382"/>
                  </a:lnTo>
                  <a:lnTo>
                    <a:pt x="390" y="392"/>
                  </a:lnTo>
                  <a:lnTo>
                    <a:pt x="398" y="402"/>
                  </a:lnTo>
                  <a:lnTo>
                    <a:pt x="406" y="408"/>
                  </a:lnTo>
                  <a:lnTo>
                    <a:pt x="408" y="410"/>
                  </a:lnTo>
                  <a:lnTo>
                    <a:pt x="424" y="386"/>
                  </a:lnTo>
                  <a:lnTo>
                    <a:pt x="426" y="388"/>
                  </a:lnTo>
                  <a:lnTo>
                    <a:pt x="432" y="398"/>
                  </a:lnTo>
                  <a:lnTo>
                    <a:pt x="438" y="408"/>
                  </a:lnTo>
                  <a:lnTo>
                    <a:pt x="442" y="418"/>
                  </a:lnTo>
                  <a:lnTo>
                    <a:pt x="444" y="418"/>
                  </a:lnTo>
                  <a:lnTo>
                    <a:pt x="446" y="420"/>
                  </a:lnTo>
                  <a:lnTo>
                    <a:pt x="448" y="424"/>
                  </a:lnTo>
                  <a:lnTo>
                    <a:pt x="452" y="428"/>
                  </a:lnTo>
                  <a:lnTo>
                    <a:pt x="456" y="432"/>
                  </a:lnTo>
                  <a:lnTo>
                    <a:pt x="458" y="436"/>
                  </a:lnTo>
                  <a:lnTo>
                    <a:pt x="458" y="440"/>
                  </a:lnTo>
                  <a:lnTo>
                    <a:pt x="458" y="444"/>
                  </a:lnTo>
                  <a:lnTo>
                    <a:pt x="460" y="450"/>
                  </a:lnTo>
                  <a:lnTo>
                    <a:pt x="462" y="454"/>
                  </a:lnTo>
                  <a:lnTo>
                    <a:pt x="466" y="458"/>
                  </a:lnTo>
                  <a:lnTo>
                    <a:pt x="466" y="460"/>
                  </a:lnTo>
                  <a:lnTo>
                    <a:pt x="466" y="462"/>
                  </a:lnTo>
                  <a:lnTo>
                    <a:pt x="468" y="462"/>
                  </a:lnTo>
                  <a:lnTo>
                    <a:pt x="470" y="462"/>
                  </a:lnTo>
                  <a:lnTo>
                    <a:pt x="472" y="462"/>
                  </a:lnTo>
                  <a:lnTo>
                    <a:pt x="476" y="458"/>
                  </a:lnTo>
                  <a:lnTo>
                    <a:pt x="476" y="460"/>
                  </a:lnTo>
                  <a:lnTo>
                    <a:pt x="478" y="460"/>
                  </a:lnTo>
                  <a:lnTo>
                    <a:pt x="478" y="464"/>
                  </a:lnTo>
                  <a:lnTo>
                    <a:pt x="478" y="468"/>
                  </a:lnTo>
                  <a:lnTo>
                    <a:pt x="480" y="474"/>
                  </a:lnTo>
                  <a:lnTo>
                    <a:pt x="478" y="474"/>
                  </a:lnTo>
                  <a:lnTo>
                    <a:pt x="478" y="476"/>
                  </a:lnTo>
                  <a:lnTo>
                    <a:pt x="476" y="480"/>
                  </a:lnTo>
                  <a:lnTo>
                    <a:pt x="476" y="484"/>
                  </a:lnTo>
                  <a:lnTo>
                    <a:pt x="476" y="488"/>
                  </a:lnTo>
                  <a:lnTo>
                    <a:pt x="478" y="494"/>
                  </a:lnTo>
                  <a:lnTo>
                    <a:pt x="480" y="496"/>
                  </a:lnTo>
                  <a:lnTo>
                    <a:pt x="484" y="498"/>
                  </a:lnTo>
                  <a:lnTo>
                    <a:pt x="486" y="494"/>
                  </a:lnTo>
                  <a:lnTo>
                    <a:pt x="488" y="486"/>
                  </a:lnTo>
                  <a:lnTo>
                    <a:pt x="490" y="474"/>
                  </a:lnTo>
                  <a:lnTo>
                    <a:pt x="492" y="464"/>
                  </a:lnTo>
                  <a:lnTo>
                    <a:pt x="492" y="456"/>
                  </a:lnTo>
                  <a:lnTo>
                    <a:pt x="490" y="456"/>
                  </a:lnTo>
                  <a:lnTo>
                    <a:pt x="488" y="454"/>
                  </a:lnTo>
                  <a:lnTo>
                    <a:pt x="484" y="450"/>
                  </a:lnTo>
                  <a:lnTo>
                    <a:pt x="478" y="444"/>
                  </a:lnTo>
                  <a:lnTo>
                    <a:pt x="474" y="438"/>
                  </a:lnTo>
                  <a:lnTo>
                    <a:pt x="470" y="430"/>
                  </a:lnTo>
                  <a:lnTo>
                    <a:pt x="468" y="426"/>
                  </a:lnTo>
                  <a:lnTo>
                    <a:pt x="462" y="418"/>
                  </a:lnTo>
                  <a:lnTo>
                    <a:pt x="454" y="406"/>
                  </a:lnTo>
                  <a:lnTo>
                    <a:pt x="444" y="392"/>
                  </a:lnTo>
                  <a:lnTo>
                    <a:pt x="434" y="380"/>
                  </a:lnTo>
                  <a:lnTo>
                    <a:pt x="426" y="370"/>
                  </a:lnTo>
                  <a:lnTo>
                    <a:pt x="420" y="366"/>
                  </a:lnTo>
                  <a:lnTo>
                    <a:pt x="418" y="366"/>
                  </a:lnTo>
                  <a:lnTo>
                    <a:pt x="416" y="368"/>
                  </a:lnTo>
                  <a:lnTo>
                    <a:pt x="412" y="372"/>
                  </a:lnTo>
                  <a:lnTo>
                    <a:pt x="408" y="374"/>
                  </a:lnTo>
                  <a:lnTo>
                    <a:pt x="402" y="378"/>
                  </a:lnTo>
                  <a:lnTo>
                    <a:pt x="398" y="378"/>
                  </a:lnTo>
                  <a:lnTo>
                    <a:pt x="396" y="376"/>
                  </a:lnTo>
                  <a:lnTo>
                    <a:pt x="388" y="370"/>
                  </a:lnTo>
                  <a:lnTo>
                    <a:pt x="378" y="362"/>
                  </a:lnTo>
                  <a:lnTo>
                    <a:pt x="368" y="354"/>
                  </a:lnTo>
                  <a:lnTo>
                    <a:pt x="358" y="348"/>
                  </a:lnTo>
                  <a:lnTo>
                    <a:pt x="350" y="342"/>
                  </a:lnTo>
                  <a:lnTo>
                    <a:pt x="338" y="342"/>
                  </a:lnTo>
                  <a:lnTo>
                    <a:pt x="338" y="50"/>
                  </a:lnTo>
                </a:path>
              </a:pathLst>
            </a:custGeom>
            <a:solidFill>
              <a:schemeClr val="tx2"/>
            </a:solid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82" name="Freeform 373">
              <a:extLst>
                <a:ext uri="{FF2B5EF4-FFF2-40B4-BE49-F238E27FC236}">
                  <a16:creationId xmlns:a16="http://schemas.microsoft.com/office/drawing/2014/main" xmlns="" id="{F051DC04-C393-4465-99E1-73E97FEEC538}"/>
                </a:ext>
              </a:extLst>
            </p:cNvPr>
            <p:cNvSpPr>
              <a:spLocks/>
            </p:cNvSpPr>
            <p:nvPr/>
          </p:nvSpPr>
          <p:spPr bwMode="gray">
            <a:xfrm>
              <a:off x="3863" y="2400"/>
              <a:ext cx="738" cy="404"/>
            </a:xfrm>
            <a:custGeom>
              <a:avLst/>
              <a:gdLst>
                <a:gd name="T0" fmla="*/ 704 w 738"/>
                <a:gd name="T1" fmla="*/ 42 h 404"/>
                <a:gd name="T2" fmla="*/ 724 w 738"/>
                <a:gd name="T3" fmla="*/ 30 h 404"/>
                <a:gd name="T4" fmla="*/ 724 w 738"/>
                <a:gd name="T5" fmla="*/ 64 h 404"/>
                <a:gd name="T6" fmla="*/ 738 w 738"/>
                <a:gd name="T7" fmla="*/ 74 h 404"/>
                <a:gd name="T8" fmla="*/ 726 w 738"/>
                <a:gd name="T9" fmla="*/ 82 h 404"/>
                <a:gd name="T10" fmla="*/ 702 w 738"/>
                <a:gd name="T11" fmla="*/ 96 h 404"/>
                <a:gd name="T12" fmla="*/ 684 w 738"/>
                <a:gd name="T13" fmla="*/ 114 h 404"/>
                <a:gd name="T14" fmla="*/ 688 w 738"/>
                <a:gd name="T15" fmla="*/ 126 h 404"/>
                <a:gd name="T16" fmla="*/ 696 w 738"/>
                <a:gd name="T17" fmla="*/ 136 h 404"/>
                <a:gd name="T18" fmla="*/ 668 w 738"/>
                <a:gd name="T19" fmla="*/ 140 h 404"/>
                <a:gd name="T20" fmla="*/ 644 w 738"/>
                <a:gd name="T21" fmla="*/ 142 h 404"/>
                <a:gd name="T22" fmla="*/ 646 w 738"/>
                <a:gd name="T23" fmla="*/ 162 h 404"/>
                <a:gd name="T24" fmla="*/ 642 w 738"/>
                <a:gd name="T25" fmla="*/ 192 h 404"/>
                <a:gd name="T26" fmla="*/ 630 w 738"/>
                <a:gd name="T27" fmla="*/ 184 h 404"/>
                <a:gd name="T28" fmla="*/ 622 w 738"/>
                <a:gd name="T29" fmla="*/ 186 h 404"/>
                <a:gd name="T30" fmla="*/ 626 w 738"/>
                <a:gd name="T31" fmla="*/ 204 h 404"/>
                <a:gd name="T32" fmla="*/ 616 w 738"/>
                <a:gd name="T33" fmla="*/ 218 h 404"/>
                <a:gd name="T34" fmla="*/ 624 w 738"/>
                <a:gd name="T35" fmla="*/ 234 h 404"/>
                <a:gd name="T36" fmla="*/ 610 w 738"/>
                <a:gd name="T37" fmla="*/ 240 h 404"/>
                <a:gd name="T38" fmla="*/ 556 w 738"/>
                <a:gd name="T39" fmla="*/ 296 h 404"/>
                <a:gd name="T40" fmla="*/ 550 w 738"/>
                <a:gd name="T41" fmla="*/ 320 h 404"/>
                <a:gd name="T42" fmla="*/ 572 w 738"/>
                <a:gd name="T43" fmla="*/ 368 h 404"/>
                <a:gd name="T44" fmla="*/ 566 w 738"/>
                <a:gd name="T45" fmla="*/ 404 h 404"/>
                <a:gd name="T46" fmla="*/ 528 w 738"/>
                <a:gd name="T47" fmla="*/ 348 h 404"/>
                <a:gd name="T48" fmla="*/ 516 w 738"/>
                <a:gd name="T49" fmla="*/ 326 h 404"/>
                <a:gd name="T50" fmla="*/ 446 w 738"/>
                <a:gd name="T51" fmla="*/ 324 h 404"/>
                <a:gd name="T52" fmla="*/ 382 w 738"/>
                <a:gd name="T53" fmla="*/ 334 h 404"/>
                <a:gd name="T54" fmla="*/ 344 w 738"/>
                <a:gd name="T55" fmla="*/ 376 h 404"/>
                <a:gd name="T56" fmla="*/ 308 w 738"/>
                <a:gd name="T57" fmla="*/ 350 h 404"/>
                <a:gd name="T58" fmla="*/ 288 w 738"/>
                <a:gd name="T59" fmla="*/ 336 h 404"/>
                <a:gd name="T60" fmla="*/ 262 w 738"/>
                <a:gd name="T61" fmla="*/ 334 h 404"/>
                <a:gd name="T62" fmla="*/ 228 w 738"/>
                <a:gd name="T63" fmla="*/ 296 h 404"/>
                <a:gd name="T64" fmla="*/ 176 w 738"/>
                <a:gd name="T65" fmla="*/ 306 h 404"/>
                <a:gd name="T66" fmla="*/ 112 w 738"/>
                <a:gd name="T67" fmla="*/ 288 h 404"/>
                <a:gd name="T68" fmla="*/ 84 w 738"/>
                <a:gd name="T69" fmla="*/ 272 h 404"/>
                <a:gd name="T70" fmla="*/ 52 w 738"/>
                <a:gd name="T71" fmla="*/ 252 h 404"/>
                <a:gd name="T72" fmla="*/ 2 w 738"/>
                <a:gd name="T73" fmla="*/ 156 h 404"/>
                <a:gd name="T74" fmla="*/ 6 w 738"/>
                <a:gd name="T75" fmla="*/ 102 h 404"/>
                <a:gd name="T76" fmla="*/ 6 w 738"/>
                <a:gd name="T77" fmla="*/ 62 h 404"/>
                <a:gd name="T78" fmla="*/ 14 w 738"/>
                <a:gd name="T79" fmla="*/ 22 h 404"/>
                <a:gd name="T80" fmla="*/ 416 w 738"/>
                <a:gd name="T81" fmla="*/ 12 h 404"/>
                <a:gd name="T82" fmla="*/ 432 w 738"/>
                <a:gd name="T83" fmla="*/ 22 h 404"/>
                <a:gd name="T84" fmla="*/ 416 w 738"/>
                <a:gd name="T85" fmla="*/ 40 h 404"/>
                <a:gd name="T86" fmla="*/ 454 w 738"/>
                <a:gd name="T87" fmla="*/ 42 h 404"/>
                <a:gd name="T88" fmla="*/ 484 w 738"/>
                <a:gd name="T89" fmla="*/ 42 h 404"/>
                <a:gd name="T90" fmla="*/ 502 w 738"/>
                <a:gd name="T91" fmla="*/ 44 h 404"/>
                <a:gd name="T92" fmla="*/ 490 w 738"/>
                <a:gd name="T93" fmla="*/ 60 h 404"/>
                <a:gd name="T94" fmla="*/ 472 w 738"/>
                <a:gd name="T95" fmla="*/ 66 h 404"/>
                <a:gd name="T96" fmla="*/ 476 w 738"/>
                <a:gd name="T97" fmla="*/ 84 h 404"/>
                <a:gd name="T98" fmla="*/ 472 w 738"/>
                <a:gd name="T99" fmla="*/ 134 h 404"/>
                <a:gd name="T100" fmla="*/ 490 w 738"/>
                <a:gd name="T101" fmla="*/ 108 h 404"/>
                <a:gd name="T102" fmla="*/ 504 w 738"/>
                <a:gd name="T103" fmla="*/ 64 h 404"/>
                <a:gd name="T104" fmla="*/ 520 w 738"/>
                <a:gd name="T105" fmla="*/ 64 h 404"/>
                <a:gd name="T106" fmla="*/ 518 w 738"/>
                <a:gd name="T107" fmla="*/ 90 h 404"/>
                <a:gd name="T108" fmla="*/ 530 w 738"/>
                <a:gd name="T109" fmla="*/ 92 h 404"/>
                <a:gd name="T110" fmla="*/ 536 w 738"/>
                <a:gd name="T111" fmla="*/ 120 h 404"/>
                <a:gd name="T112" fmla="*/ 546 w 738"/>
                <a:gd name="T113" fmla="*/ 128 h 404"/>
                <a:gd name="T114" fmla="*/ 586 w 738"/>
                <a:gd name="T115" fmla="*/ 114 h 404"/>
                <a:gd name="T116" fmla="*/ 596 w 738"/>
                <a:gd name="T117" fmla="*/ 94 h 404"/>
                <a:gd name="T118" fmla="*/ 634 w 738"/>
                <a:gd name="T119" fmla="*/ 82 h 40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8"/>
                <a:gd name="T181" fmla="*/ 0 h 404"/>
                <a:gd name="T182" fmla="*/ 738 w 738"/>
                <a:gd name="T183" fmla="*/ 404 h 40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8" h="404">
                  <a:moveTo>
                    <a:pt x="640" y="76"/>
                  </a:moveTo>
                  <a:lnTo>
                    <a:pt x="650" y="64"/>
                  </a:lnTo>
                  <a:lnTo>
                    <a:pt x="664" y="58"/>
                  </a:lnTo>
                  <a:lnTo>
                    <a:pt x="680" y="54"/>
                  </a:lnTo>
                  <a:lnTo>
                    <a:pt x="694" y="52"/>
                  </a:lnTo>
                  <a:lnTo>
                    <a:pt x="698" y="52"/>
                  </a:lnTo>
                  <a:lnTo>
                    <a:pt x="704" y="42"/>
                  </a:lnTo>
                  <a:lnTo>
                    <a:pt x="708" y="36"/>
                  </a:lnTo>
                  <a:lnTo>
                    <a:pt x="712" y="32"/>
                  </a:lnTo>
                  <a:lnTo>
                    <a:pt x="716" y="30"/>
                  </a:lnTo>
                  <a:lnTo>
                    <a:pt x="720" y="28"/>
                  </a:lnTo>
                  <a:lnTo>
                    <a:pt x="722" y="28"/>
                  </a:lnTo>
                  <a:lnTo>
                    <a:pt x="724" y="30"/>
                  </a:lnTo>
                  <a:lnTo>
                    <a:pt x="726" y="30"/>
                  </a:lnTo>
                  <a:lnTo>
                    <a:pt x="732" y="32"/>
                  </a:lnTo>
                  <a:lnTo>
                    <a:pt x="734" y="40"/>
                  </a:lnTo>
                  <a:lnTo>
                    <a:pt x="732" y="48"/>
                  </a:lnTo>
                  <a:lnTo>
                    <a:pt x="728" y="56"/>
                  </a:lnTo>
                  <a:lnTo>
                    <a:pt x="726" y="62"/>
                  </a:lnTo>
                  <a:lnTo>
                    <a:pt x="724" y="64"/>
                  </a:lnTo>
                  <a:lnTo>
                    <a:pt x="726" y="66"/>
                  </a:lnTo>
                  <a:lnTo>
                    <a:pt x="728" y="68"/>
                  </a:lnTo>
                  <a:lnTo>
                    <a:pt x="732" y="70"/>
                  </a:lnTo>
                  <a:lnTo>
                    <a:pt x="734" y="72"/>
                  </a:lnTo>
                  <a:lnTo>
                    <a:pt x="738" y="74"/>
                  </a:lnTo>
                  <a:lnTo>
                    <a:pt x="738" y="76"/>
                  </a:lnTo>
                  <a:lnTo>
                    <a:pt x="736" y="76"/>
                  </a:lnTo>
                  <a:lnTo>
                    <a:pt x="734" y="78"/>
                  </a:lnTo>
                  <a:lnTo>
                    <a:pt x="730" y="80"/>
                  </a:lnTo>
                  <a:lnTo>
                    <a:pt x="730" y="82"/>
                  </a:lnTo>
                  <a:lnTo>
                    <a:pt x="726" y="82"/>
                  </a:lnTo>
                  <a:lnTo>
                    <a:pt x="722" y="84"/>
                  </a:lnTo>
                  <a:lnTo>
                    <a:pt x="718" y="86"/>
                  </a:lnTo>
                  <a:lnTo>
                    <a:pt x="712" y="86"/>
                  </a:lnTo>
                  <a:lnTo>
                    <a:pt x="708" y="88"/>
                  </a:lnTo>
                  <a:lnTo>
                    <a:pt x="706" y="90"/>
                  </a:lnTo>
                  <a:lnTo>
                    <a:pt x="704" y="92"/>
                  </a:lnTo>
                  <a:lnTo>
                    <a:pt x="702" y="96"/>
                  </a:lnTo>
                  <a:lnTo>
                    <a:pt x="698" y="100"/>
                  </a:lnTo>
                  <a:lnTo>
                    <a:pt x="696" y="104"/>
                  </a:lnTo>
                  <a:lnTo>
                    <a:pt x="692" y="106"/>
                  </a:lnTo>
                  <a:lnTo>
                    <a:pt x="692" y="108"/>
                  </a:lnTo>
                  <a:lnTo>
                    <a:pt x="690" y="108"/>
                  </a:lnTo>
                  <a:lnTo>
                    <a:pt x="688" y="110"/>
                  </a:lnTo>
                  <a:lnTo>
                    <a:pt x="684" y="114"/>
                  </a:lnTo>
                  <a:lnTo>
                    <a:pt x="682" y="116"/>
                  </a:lnTo>
                  <a:lnTo>
                    <a:pt x="680" y="118"/>
                  </a:lnTo>
                  <a:lnTo>
                    <a:pt x="680" y="122"/>
                  </a:lnTo>
                  <a:lnTo>
                    <a:pt x="680" y="124"/>
                  </a:lnTo>
                  <a:lnTo>
                    <a:pt x="684" y="124"/>
                  </a:lnTo>
                  <a:lnTo>
                    <a:pt x="686" y="124"/>
                  </a:lnTo>
                  <a:lnTo>
                    <a:pt x="688" y="126"/>
                  </a:lnTo>
                  <a:lnTo>
                    <a:pt x="692" y="126"/>
                  </a:lnTo>
                  <a:lnTo>
                    <a:pt x="694" y="126"/>
                  </a:lnTo>
                  <a:lnTo>
                    <a:pt x="698" y="128"/>
                  </a:lnTo>
                  <a:lnTo>
                    <a:pt x="700" y="130"/>
                  </a:lnTo>
                  <a:lnTo>
                    <a:pt x="702" y="132"/>
                  </a:lnTo>
                  <a:lnTo>
                    <a:pt x="700" y="134"/>
                  </a:lnTo>
                  <a:lnTo>
                    <a:pt x="696" y="136"/>
                  </a:lnTo>
                  <a:lnTo>
                    <a:pt x="692" y="138"/>
                  </a:lnTo>
                  <a:lnTo>
                    <a:pt x="688" y="138"/>
                  </a:lnTo>
                  <a:lnTo>
                    <a:pt x="682" y="138"/>
                  </a:lnTo>
                  <a:lnTo>
                    <a:pt x="676" y="138"/>
                  </a:lnTo>
                  <a:lnTo>
                    <a:pt x="672" y="138"/>
                  </a:lnTo>
                  <a:lnTo>
                    <a:pt x="668" y="140"/>
                  </a:lnTo>
                  <a:lnTo>
                    <a:pt x="662" y="142"/>
                  </a:lnTo>
                  <a:lnTo>
                    <a:pt x="656" y="142"/>
                  </a:lnTo>
                  <a:lnTo>
                    <a:pt x="650" y="142"/>
                  </a:lnTo>
                  <a:lnTo>
                    <a:pt x="646" y="140"/>
                  </a:lnTo>
                  <a:lnTo>
                    <a:pt x="646" y="142"/>
                  </a:lnTo>
                  <a:lnTo>
                    <a:pt x="644" y="142"/>
                  </a:lnTo>
                  <a:lnTo>
                    <a:pt x="642" y="144"/>
                  </a:lnTo>
                  <a:lnTo>
                    <a:pt x="642" y="146"/>
                  </a:lnTo>
                  <a:lnTo>
                    <a:pt x="642" y="150"/>
                  </a:lnTo>
                  <a:lnTo>
                    <a:pt x="646" y="152"/>
                  </a:lnTo>
                  <a:lnTo>
                    <a:pt x="646" y="154"/>
                  </a:lnTo>
                  <a:lnTo>
                    <a:pt x="646" y="158"/>
                  </a:lnTo>
                  <a:lnTo>
                    <a:pt x="646" y="162"/>
                  </a:lnTo>
                  <a:lnTo>
                    <a:pt x="646" y="168"/>
                  </a:lnTo>
                  <a:lnTo>
                    <a:pt x="646" y="174"/>
                  </a:lnTo>
                  <a:lnTo>
                    <a:pt x="646" y="178"/>
                  </a:lnTo>
                  <a:lnTo>
                    <a:pt x="646" y="182"/>
                  </a:lnTo>
                  <a:lnTo>
                    <a:pt x="644" y="186"/>
                  </a:lnTo>
                  <a:lnTo>
                    <a:pt x="644" y="190"/>
                  </a:lnTo>
                  <a:lnTo>
                    <a:pt x="642" y="192"/>
                  </a:lnTo>
                  <a:lnTo>
                    <a:pt x="640" y="194"/>
                  </a:lnTo>
                  <a:lnTo>
                    <a:pt x="638" y="192"/>
                  </a:lnTo>
                  <a:lnTo>
                    <a:pt x="638" y="188"/>
                  </a:lnTo>
                  <a:lnTo>
                    <a:pt x="638" y="184"/>
                  </a:lnTo>
                  <a:lnTo>
                    <a:pt x="634" y="176"/>
                  </a:lnTo>
                  <a:lnTo>
                    <a:pt x="630" y="184"/>
                  </a:lnTo>
                  <a:lnTo>
                    <a:pt x="620" y="176"/>
                  </a:lnTo>
                  <a:lnTo>
                    <a:pt x="620" y="178"/>
                  </a:lnTo>
                  <a:lnTo>
                    <a:pt x="620" y="180"/>
                  </a:lnTo>
                  <a:lnTo>
                    <a:pt x="620" y="182"/>
                  </a:lnTo>
                  <a:lnTo>
                    <a:pt x="622" y="186"/>
                  </a:lnTo>
                  <a:lnTo>
                    <a:pt x="624" y="188"/>
                  </a:lnTo>
                  <a:lnTo>
                    <a:pt x="626" y="192"/>
                  </a:lnTo>
                  <a:lnTo>
                    <a:pt x="628" y="196"/>
                  </a:lnTo>
                  <a:lnTo>
                    <a:pt x="628" y="202"/>
                  </a:lnTo>
                  <a:lnTo>
                    <a:pt x="626" y="202"/>
                  </a:lnTo>
                  <a:lnTo>
                    <a:pt x="626" y="204"/>
                  </a:lnTo>
                  <a:lnTo>
                    <a:pt x="624" y="204"/>
                  </a:lnTo>
                  <a:lnTo>
                    <a:pt x="620" y="206"/>
                  </a:lnTo>
                  <a:lnTo>
                    <a:pt x="612" y="206"/>
                  </a:lnTo>
                  <a:lnTo>
                    <a:pt x="612" y="208"/>
                  </a:lnTo>
                  <a:lnTo>
                    <a:pt x="614" y="210"/>
                  </a:lnTo>
                  <a:lnTo>
                    <a:pt x="614" y="214"/>
                  </a:lnTo>
                  <a:lnTo>
                    <a:pt x="616" y="218"/>
                  </a:lnTo>
                  <a:lnTo>
                    <a:pt x="618" y="226"/>
                  </a:lnTo>
                  <a:lnTo>
                    <a:pt x="620" y="228"/>
                  </a:lnTo>
                  <a:lnTo>
                    <a:pt x="622" y="228"/>
                  </a:lnTo>
                  <a:lnTo>
                    <a:pt x="624" y="230"/>
                  </a:lnTo>
                  <a:lnTo>
                    <a:pt x="624" y="232"/>
                  </a:lnTo>
                  <a:lnTo>
                    <a:pt x="624" y="234"/>
                  </a:lnTo>
                  <a:lnTo>
                    <a:pt x="622" y="234"/>
                  </a:lnTo>
                  <a:lnTo>
                    <a:pt x="618" y="236"/>
                  </a:lnTo>
                  <a:lnTo>
                    <a:pt x="616" y="236"/>
                  </a:lnTo>
                  <a:lnTo>
                    <a:pt x="614" y="236"/>
                  </a:lnTo>
                  <a:lnTo>
                    <a:pt x="612" y="238"/>
                  </a:lnTo>
                  <a:lnTo>
                    <a:pt x="610" y="240"/>
                  </a:lnTo>
                  <a:lnTo>
                    <a:pt x="610" y="246"/>
                  </a:lnTo>
                  <a:lnTo>
                    <a:pt x="606" y="250"/>
                  </a:lnTo>
                  <a:lnTo>
                    <a:pt x="602" y="252"/>
                  </a:lnTo>
                  <a:lnTo>
                    <a:pt x="594" y="260"/>
                  </a:lnTo>
                  <a:lnTo>
                    <a:pt x="582" y="270"/>
                  </a:lnTo>
                  <a:lnTo>
                    <a:pt x="570" y="284"/>
                  </a:lnTo>
                  <a:lnTo>
                    <a:pt x="556" y="296"/>
                  </a:lnTo>
                  <a:lnTo>
                    <a:pt x="554" y="300"/>
                  </a:lnTo>
                  <a:lnTo>
                    <a:pt x="552" y="304"/>
                  </a:lnTo>
                  <a:lnTo>
                    <a:pt x="552" y="308"/>
                  </a:lnTo>
                  <a:lnTo>
                    <a:pt x="550" y="316"/>
                  </a:lnTo>
                  <a:lnTo>
                    <a:pt x="550" y="320"/>
                  </a:lnTo>
                  <a:lnTo>
                    <a:pt x="550" y="324"/>
                  </a:lnTo>
                  <a:lnTo>
                    <a:pt x="552" y="332"/>
                  </a:lnTo>
                  <a:lnTo>
                    <a:pt x="554" y="338"/>
                  </a:lnTo>
                  <a:lnTo>
                    <a:pt x="558" y="346"/>
                  </a:lnTo>
                  <a:lnTo>
                    <a:pt x="560" y="348"/>
                  </a:lnTo>
                  <a:lnTo>
                    <a:pt x="566" y="356"/>
                  </a:lnTo>
                  <a:lnTo>
                    <a:pt x="572" y="368"/>
                  </a:lnTo>
                  <a:lnTo>
                    <a:pt x="574" y="382"/>
                  </a:lnTo>
                  <a:lnTo>
                    <a:pt x="572" y="398"/>
                  </a:lnTo>
                  <a:lnTo>
                    <a:pt x="572" y="400"/>
                  </a:lnTo>
                  <a:lnTo>
                    <a:pt x="570" y="400"/>
                  </a:lnTo>
                  <a:lnTo>
                    <a:pt x="570" y="402"/>
                  </a:lnTo>
                  <a:lnTo>
                    <a:pt x="568" y="404"/>
                  </a:lnTo>
                  <a:lnTo>
                    <a:pt x="566" y="404"/>
                  </a:lnTo>
                  <a:lnTo>
                    <a:pt x="562" y="404"/>
                  </a:lnTo>
                  <a:lnTo>
                    <a:pt x="558" y="400"/>
                  </a:lnTo>
                  <a:lnTo>
                    <a:pt x="554" y="394"/>
                  </a:lnTo>
                  <a:lnTo>
                    <a:pt x="550" y="392"/>
                  </a:lnTo>
                  <a:lnTo>
                    <a:pt x="542" y="384"/>
                  </a:lnTo>
                  <a:lnTo>
                    <a:pt x="532" y="368"/>
                  </a:lnTo>
                  <a:lnTo>
                    <a:pt x="528" y="348"/>
                  </a:lnTo>
                  <a:lnTo>
                    <a:pt x="528" y="346"/>
                  </a:lnTo>
                  <a:lnTo>
                    <a:pt x="528" y="344"/>
                  </a:lnTo>
                  <a:lnTo>
                    <a:pt x="528" y="340"/>
                  </a:lnTo>
                  <a:lnTo>
                    <a:pt x="526" y="336"/>
                  </a:lnTo>
                  <a:lnTo>
                    <a:pt x="524" y="332"/>
                  </a:lnTo>
                  <a:lnTo>
                    <a:pt x="520" y="330"/>
                  </a:lnTo>
                  <a:lnTo>
                    <a:pt x="516" y="326"/>
                  </a:lnTo>
                  <a:lnTo>
                    <a:pt x="510" y="326"/>
                  </a:lnTo>
                  <a:lnTo>
                    <a:pt x="504" y="324"/>
                  </a:lnTo>
                  <a:lnTo>
                    <a:pt x="490" y="324"/>
                  </a:lnTo>
                  <a:lnTo>
                    <a:pt x="472" y="322"/>
                  </a:lnTo>
                  <a:lnTo>
                    <a:pt x="456" y="322"/>
                  </a:lnTo>
                  <a:lnTo>
                    <a:pt x="446" y="324"/>
                  </a:lnTo>
                  <a:lnTo>
                    <a:pt x="444" y="328"/>
                  </a:lnTo>
                  <a:lnTo>
                    <a:pt x="438" y="330"/>
                  </a:lnTo>
                  <a:lnTo>
                    <a:pt x="426" y="332"/>
                  </a:lnTo>
                  <a:lnTo>
                    <a:pt x="406" y="332"/>
                  </a:lnTo>
                  <a:lnTo>
                    <a:pt x="402" y="332"/>
                  </a:lnTo>
                  <a:lnTo>
                    <a:pt x="394" y="332"/>
                  </a:lnTo>
                  <a:lnTo>
                    <a:pt x="382" y="334"/>
                  </a:lnTo>
                  <a:lnTo>
                    <a:pt x="372" y="340"/>
                  </a:lnTo>
                  <a:lnTo>
                    <a:pt x="354" y="348"/>
                  </a:lnTo>
                  <a:lnTo>
                    <a:pt x="342" y="366"/>
                  </a:lnTo>
                  <a:lnTo>
                    <a:pt x="342" y="368"/>
                  </a:lnTo>
                  <a:lnTo>
                    <a:pt x="344" y="370"/>
                  </a:lnTo>
                  <a:lnTo>
                    <a:pt x="344" y="372"/>
                  </a:lnTo>
                  <a:lnTo>
                    <a:pt x="344" y="376"/>
                  </a:lnTo>
                  <a:lnTo>
                    <a:pt x="344" y="378"/>
                  </a:lnTo>
                  <a:lnTo>
                    <a:pt x="344" y="382"/>
                  </a:lnTo>
                  <a:lnTo>
                    <a:pt x="340" y="382"/>
                  </a:lnTo>
                  <a:lnTo>
                    <a:pt x="338" y="382"/>
                  </a:lnTo>
                  <a:lnTo>
                    <a:pt x="330" y="376"/>
                  </a:lnTo>
                  <a:lnTo>
                    <a:pt x="320" y="366"/>
                  </a:lnTo>
                  <a:lnTo>
                    <a:pt x="308" y="350"/>
                  </a:lnTo>
                  <a:lnTo>
                    <a:pt x="306" y="348"/>
                  </a:lnTo>
                  <a:lnTo>
                    <a:pt x="304" y="344"/>
                  </a:lnTo>
                  <a:lnTo>
                    <a:pt x="300" y="342"/>
                  </a:lnTo>
                  <a:lnTo>
                    <a:pt x="296" y="338"/>
                  </a:lnTo>
                  <a:lnTo>
                    <a:pt x="292" y="336"/>
                  </a:lnTo>
                  <a:lnTo>
                    <a:pt x="288" y="336"/>
                  </a:lnTo>
                  <a:lnTo>
                    <a:pt x="286" y="338"/>
                  </a:lnTo>
                  <a:lnTo>
                    <a:pt x="284" y="338"/>
                  </a:lnTo>
                  <a:lnTo>
                    <a:pt x="282" y="340"/>
                  </a:lnTo>
                  <a:lnTo>
                    <a:pt x="278" y="340"/>
                  </a:lnTo>
                  <a:lnTo>
                    <a:pt x="272" y="340"/>
                  </a:lnTo>
                  <a:lnTo>
                    <a:pt x="266" y="336"/>
                  </a:lnTo>
                  <a:lnTo>
                    <a:pt x="262" y="334"/>
                  </a:lnTo>
                  <a:lnTo>
                    <a:pt x="254" y="328"/>
                  </a:lnTo>
                  <a:lnTo>
                    <a:pt x="246" y="316"/>
                  </a:lnTo>
                  <a:lnTo>
                    <a:pt x="242" y="300"/>
                  </a:lnTo>
                  <a:lnTo>
                    <a:pt x="240" y="298"/>
                  </a:lnTo>
                  <a:lnTo>
                    <a:pt x="238" y="298"/>
                  </a:lnTo>
                  <a:lnTo>
                    <a:pt x="234" y="296"/>
                  </a:lnTo>
                  <a:lnTo>
                    <a:pt x="228" y="296"/>
                  </a:lnTo>
                  <a:lnTo>
                    <a:pt x="224" y="296"/>
                  </a:lnTo>
                  <a:lnTo>
                    <a:pt x="218" y="296"/>
                  </a:lnTo>
                  <a:lnTo>
                    <a:pt x="214" y="300"/>
                  </a:lnTo>
                  <a:lnTo>
                    <a:pt x="210" y="302"/>
                  </a:lnTo>
                  <a:lnTo>
                    <a:pt x="198" y="306"/>
                  </a:lnTo>
                  <a:lnTo>
                    <a:pt x="180" y="306"/>
                  </a:lnTo>
                  <a:lnTo>
                    <a:pt x="176" y="306"/>
                  </a:lnTo>
                  <a:lnTo>
                    <a:pt x="166" y="304"/>
                  </a:lnTo>
                  <a:lnTo>
                    <a:pt x="152" y="300"/>
                  </a:lnTo>
                  <a:lnTo>
                    <a:pt x="140" y="296"/>
                  </a:lnTo>
                  <a:lnTo>
                    <a:pt x="130" y="290"/>
                  </a:lnTo>
                  <a:lnTo>
                    <a:pt x="128" y="288"/>
                  </a:lnTo>
                  <a:lnTo>
                    <a:pt x="124" y="286"/>
                  </a:lnTo>
                  <a:lnTo>
                    <a:pt x="112" y="288"/>
                  </a:lnTo>
                  <a:lnTo>
                    <a:pt x="98" y="296"/>
                  </a:lnTo>
                  <a:lnTo>
                    <a:pt x="96" y="294"/>
                  </a:lnTo>
                  <a:lnTo>
                    <a:pt x="96" y="292"/>
                  </a:lnTo>
                  <a:lnTo>
                    <a:pt x="94" y="288"/>
                  </a:lnTo>
                  <a:lnTo>
                    <a:pt x="90" y="282"/>
                  </a:lnTo>
                  <a:lnTo>
                    <a:pt x="88" y="276"/>
                  </a:lnTo>
                  <a:lnTo>
                    <a:pt x="84" y="272"/>
                  </a:lnTo>
                  <a:lnTo>
                    <a:pt x="80" y="268"/>
                  </a:lnTo>
                  <a:lnTo>
                    <a:pt x="74" y="266"/>
                  </a:lnTo>
                  <a:lnTo>
                    <a:pt x="70" y="264"/>
                  </a:lnTo>
                  <a:lnTo>
                    <a:pt x="66" y="262"/>
                  </a:lnTo>
                  <a:lnTo>
                    <a:pt x="60" y="258"/>
                  </a:lnTo>
                  <a:lnTo>
                    <a:pt x="52" y="252"/>
                  </a:lnTo>
                  <a:lnTo>
                    <a:pt x="46" y="242"/>
                  </a:lnTo>
                  <a:lnTo>
                    <a:pt x="42" y="240"/>
                  </a:lnTo>
                  <a:lnTo>
                    <a:pt x="36" y="230"/>
                  </a:lnTo>
                  <a:lnTo>
                    <a:pt x="26" y="216"/>
                  </a:lnTo>
                  <a:lnTo>
                    <a:pt x="16" y="200"/>
                  </a:lnTo>
                  <a:lnTo>
                    <a:pt x="8" y="180"/>
                  </a:lnTo>
                  <a:lnTo>
                    <a:pt x="2" y="156"/>
                  </a:lnTo>
                  <a:lnTo>
                    <a:pt x="2" y="152"/>
                  </a:lnTo>
                  <a:lnTo>
                    <a:pt x="0" y="140"/>
                  </a:lnTo>
                  <a:lnTo>
                    <a:pt x="0" y="124"/>
                  </a:lnTo>
                  <a:lnTo>
                    <a:pt x="0" y="110"/>
                  </a:lnTo>
                  <a:lnTo>
                    <a:pt x="4" y="104"/>
                  </a:lnTo>
                  <a:lnTo>
                    <a:pt x="6" y="102"/>
                  </a:lnTo>
                  <a:lnTo>
                    <a:pt x="8" y="100"/>
                  </a:lnTo>
                  <a:lnTo>
                    <a:pt x="10" y="96"/>
                  </a:lnTo>
                  <a:lnTo>
                    <a:pt x="10" y="92"/>
                  </a:lnTo>
                  <a:lnTo>
                    <a:pt x="10" y="86"/>
                  </a:lnTo>
                  <a:lnTo>
                    <a:pt x="8" y="80"/>
                  </a:lnTo>
                  <a:lnTo>
                    <a:pt x="8" y="76"/>
                  </a:lnTo>
                  <a:lnTo>
                    <a:pt x="6" y="62"/>
                  </a:lnTo>
                  <a:lnTo>
                    <a:pt x="6" y="46"/>
                  </a:lnTo>
                  <a:lnTo>
                    <a:pt x="4" y="30"/>
                  </a:lnTo>
                  <a:lnTo>
                    <a:pt x="4" y="20"/>
                  </a:lnTo>
                  <a:lnTo>
                    <a:pt x="6" y="20"/>
                  </a:lnTo>
                  <a:lnTo>
                    <a:pt x="8" y="20"/>
                  </a:lnTo>
                  <a:lnTo>
                    <a:pt x="10" y="22"/>
                  </a:lnTo>
                  <a:lnTo>
                    <a:pt x="14" y="22"/>
                  </a:lnTo>
                  <a:lnTo>
                    <a:pt x="16" y="20"/>
                  </a:lnTo>
                  <a:lnTo>
                    <a:pt x="18" y="18"/>
                  </a:lnTo>
                  <a:lnTo>
                    <a:pt x="18" y="14"/>
                  </a:lnTo>
                  <a:lnTo>
                    <a:pt x="18" y="0"/>
                  </a:lnTo>
                  <a:lnTo>
                    <a:pt x="380" y="0"/>
                  </a:lnTo>
                  <a:lnTo>
                    <a:pt x="392" y="10"/>
                  </a:lnTo>
                  <a:lnTo>
                    <a:pt x="416" y="12"/>
                  </a:lnTo>
                  <a:lnTo>
                    <a:pt x="418" y="16"/>
                  </a:lnTo>
                  <a:lnTo>
                    <a:pt x="422" y="18"/>
                  </a:lnTo>
                  <a:lnTo>
                    <a:pt x="426" y="20"/>
                  </a:lnTo>
                  <a:lnTo>
                    <a:pt x="430" y="20"/>
                  </a:lnTo>
                  <a:lnTo>
                    <a:pt x="432" y="20"/>
                  </a:lnTo>
                  <a:lnTo>
                    <a:pt x="434" y="20"/>
                  </a:lnTo>
                  <a:lnTo>
                    <a:pt x="432" y="22"/>
                  </a:lnTo>
                  <a:lnTo>
                    <a:pt x="432" y="24"/>
                  </a:lnTo>
                  <a:lnTo>
                    <a:pt x="428" y="28"/>
                  </a:lnTo>
                  <a:lnTo>
                    <a:pt x="424" y="32"/>
                  </a:lnTo>
                  <a:lnTo>
                    <a:pt x="422" y="34"/>
                  </a:lnTo>
                  <a:lnTo>
                    <a:pt x="420" y="36"/>
                  </a:lnTo>
                  <a:lnTo>
                    <a:pt x="416" y="38"/>
                  </a:lnTo>
                  <a:lnTo>
                    <a:pt x="416" y="40"/>
                  </a:lnTo>
                  <a:lnTo>
                    <a:pt x="416" y="42"/>
                  </a:lnTo>
                  <a:lnTo>
                    <a:pt x="418" y="42"/>
                  </a:lnTo>
                  <a:lnTo>
                    <a:pt x="422" y="44"/>
                  </a:lnTo>
                  <a:lnTo>
                    <a:pt x="428" y="44"/>
                  </a:lnTo>
                  <a:lnTo>
                    <a:pt x="432" y="44"/>
                  </a:lnTo>
                  <a:lnTo>
                    <a:pt x="442" y="44"/>
                  </a:lnTo>
                  <a:lnTo>
                    <a:pt x="454" y="42"/>
                  </a:lnTo>
                  <a:lnTo>
                    <a:pt x="464" y="38"/>
                  </a:lnTo>
                  <a:lnTo>
                    <a:pt x="466" y="40"/>
                  </a:lnTo>
                  <a:lnTo>
                    <a:pt x="468" y="40"/>
                  </a:lnTo>
                  <a:lnTo>
                    <a:pt x="470" y="42"/>
                  </a:lnTo>
                  <a:lnTo>
                    <a:pt x="476" y="42"/>
                  </a:lnTo>
                  <a:lnTo>
                    <a:pt x="484" y="42"/>
                  </a:lnTo>
                  <a:lnTo>
                    <a:pt x="486" y="42"/>
                  </a:lnTo>
                  <a:lnTo>
                    <a:pt x="490" y="40"/>
                  </a:lnTo>
                  <a:lnTo>
                    <a:pt x="492" y="40"/>
                  </a:lnTo>
                  <a:lnTo>
                    <a:pt x="496" y="40"/>
                  </a:lnTo>
                  <a:lnTo>
                    <a:pt x="500" y="42"/>
                  </a:lnTo>
                  <a:lnTo>
                    <a:pt x="502" y="44"/>
                  </a:lnTo>
                  <a:lnTo>
                    <a:pt x="502" y="46"/>
                  </a:lnTo>
                  <a:lnTo>
                    <a:pt x="502" y="48"/>
                  </a:lnTo>
                  <a:lnTo>
                    <a:pt x="502" y="50"/>
                  </a:lnTo>
                  <a:lnTo>
                    <a:pt x="502" y="52"/>
                  </a:lnTo>
                  <a:lnTo>
                    <a:pt x="498" y="56"/>
                  </a:lnTo>
                  <a:lnTo>
                    <a:pt x="496" y="58"/>
                  </a:lnTo>
                  <a:lnTo>
                    <a:pt x="490" y="60"/>
                  </a:lnTo>
                  <a:lnTo>
                    <a:pt x="490" y="58"/>
                  </a:lnTo>
                  <a:lnTo>
                    <a:pt x="488" y="58"/>
                  </a:lnTo>
                  <a:lnTo>
                    <a:pt x="484" y="58"/>
                  </a:lnTo>
                  <a:lnTo>
                    <a:pt x="482" y="58"/>
                  </a:lnTo>
                  <a:lnTo>
                    <a:pt x="478" y="58"/>
                  </a:lnTo>
                  <a:lnTo>
                    <a:pt x="476" y="62"/>
                  </a:lnTo>
                  <a:lnTo>
                    <a:pt x="472" y="66"/>
                  </a:lnTo>
                  <a:lnTo>
                    <a:pt x="470" y="72"/>
                  </a:lnTo>
                  <a:lnTo>
                    <a:pt x="472" y="72"/>
                  </a:lnTo>
                  <a:lnTo>
                    <a:pt x="474" y="74"/>
                  </a:lnTo>
                  <a:lnTo>
                    <a:pt x="476" y="76"/>
                  </a:lnTo>
                  <a:lnTo>
                    <a:pt x="476" y="80"/>
                  </a:lnTo>
                  <a:lnTo>
                    <a:pt x="476" y="84"/>
                  </a:lnTo>
                  <a:lnTo>
                    <a:pt x="474" y="90"/>
                  </a:lnTo>
                  <a:lnTo>
                    <a:pt x="472" y="92"/>
                  </a:lnTo>
                  <a:lnTo>
                    <a:pt x="470" y="102"/>
                  </a:lnTo>
                  <a:lnTo>
                    <a:pt x="468" y="114"/>
                  </a:lnTo>
                  <a:lnTo>
                    <a:pt x="468" y="126"/>
                  </a:lnTo>
                  <a:lnTo>
                    <a:pt x="472" y="134"/>
                  </a:lnTo>
                  <a:lnTo>
                    <a:pt x="474" y="134"/>
                  </a:lnTo>
                  <a:lnTo>
                    <a:pt x="478" y="132"/>
                  </a:lnTo>
                  <a:lnTo>
                    <a:pt x="480" y="130"/>
                  </a:lnTo>
                  <a:lnTo>
                    <a:pt x="484" y="126"/>
                  </a:lnTo>
                  <a:lnTo>
                    <a:pt x="486" y="122"/>
                  </a:lnTo>
                  <a:lnTo>
                    <a:pt x="488" y="116"/>
                  </a:lnTo>
                  <a:lnTo>
                    <a:pt x="490" y="108"/>
                  </a:lnTo>
                  <a:lnTo>
                    <a:pt x="494" y="82"/>
                  </a:lnTo>
                  <a:lnTo>
                    <a:pt x="500" y="78"/>
                  </a:lnTo>
                  <a:lnTo>
                    <a:pt x="500" y="74"/>
                  </a:lnTo>
                  <a:lnTo>
                    <a:pt x="500" y="72"/>
                  </a:lnTo>
                  <a:lnTo>
                    <a:pt x="502" y="68"/>
                  </a:lnTo>
                  <a:lnTo>
                    <a:pt x="504" y="64"/>
                  </a:lnTo>
                  <a:lnTo>
                    <a:pt x="506" y="62"/>
                  </a:lnTo>
                  <a:lnTo>
                    <a:pt x="508" y="62"/>
                  </a:lnTo>
                  <a:lnTo>
                    <a:pt x="510" y="62"/>
                  </a:lnTo>
                  <a:lnTo>
                    <a:pt x="514" y="62"/>
                  </a:lnTo>
                  <a:lnTo>
                    <a:pt x="516" y="64"/>
                  </a:lnTo>
                  <a:lnTo>
                    <a:pt x="520" y="64"/>
                  </a:lnTo>
                  <a:lnTo>
                    <a:pt x="522" y="68"/>
                  </a:lnTo>
                  <a:lnTo>
                    <a:pt x="524" y="72"/>
                  </a:lnTo>
                  <a:lnTo>
                    <a:pt x="524" y="76"/>
                  </a:lnTo>
                  <a:lnTo>
                    <a:pt x="520" y="86"/>
                  </a:lnTo>
                  <a:lnTo>
                    <a:pt x="520" y="88"/>
                  </a:lnTo>
                  <a:lnTo>
                    <a:pt x="518" y="90"/>
                  </a:lnTo>
                  <a:lnTo>
                    <a:pt x="518" y="92"/>
                  </a:lnTo>
                  <a:lnTo>
                    <a:pt x="520" y="92"/>
                  </a:lnTo>
                  <a:lnTo>
                    <a:pt x="524" y="92"/>
                  </a:lnTo>
                  <a:lnTo>
                    <a:pt x="526" y="90"/>
                  </a:lnTo>
                  <a:lnTo>
                    <a:pt x="528" y="88"/>
                  </a:lnTo>
                  <a:lnTo>
                    <a:pt x="528" y="90"/>
                  </a:lnTo>
                  <a:lnTo>
                    <a:pt x="530" y="92"/>
                  </a:lnTo>
                  <a:lnTo>
                    <a:pt x="534" y="96"/>
                  </a:lnTo>
                  <a:lnTo>
                    <a:pt x="536" y="100"/>
                  </a:lnTo>
                  <a:lnTo>
                    <a:pt x="536" y="104"/>
                  </a:lnTo>
                  <a:lnTo>
                    <a:pt x="536" y="108"/>
                  </a:lnTo>
                  <a:lnTo>
                    <a:pt x="536" y="114"/>
                  </a:lnTo>
                  <a:lnTo>
                    <a:pt x="536" y="118"/>
                  </a:lnTo>
                  <a:lnTo>
                    <a:pt x="536" y="120"/>
                  </a:lnTo>
                  <a:lnTo>
                    <a:pt x="534" y="122"/>
                  </a:lnTo>
                  <a:lnTo>
                    <a:pt x="534" y="124"/>
                  </a:lnTo>
                  <a:lnTo>
                    <a:pt x="534" y="126"/>
                  </a:lnTo>
                  <a:lnTo>
                    <a:pt x="536" y="126"/>
                  </a:lnTo>
                  <a:lnTo>
                    <a:pt x="536" y="128"/>
                  </a:lnTo>
                  <a:lnTo>
                    <a:pt x="540" y="128"/>
                  </a:lnTo>
                  <a:lnTo>
                    <a:pt x="546" y="128"/>
                  </a:lnTo>
                  <a:lnTo>
                    <a:pt x="554" y="128"/>
                  </a:lnTo>
                  <a:lnTo>
                    <a:pt x="560" y="128"/>
                  </a:lnTo>
                  <a:lnTo>
                    <a:pt x="568" y="126"/>
                  </a:lnTo>
                  <a:lnTo>
                    <a:pt x="572" y="124"/>
                  </a:lnTo>
                  <a:lnTo>
                    <a:pt x="576" y="122"/>
                  </a:lnTo>
                  <a:lnTo>
                    <a:pt x="582" y="118"/>
                  </a:lnTo>
                  <a:lnTo>
                    <a:pt x="586" y="114"/>
                  </a:lnTo>
                  <a:lnTo>
                    <a:pt x="590" y="110"/>
                  </a:lnTo>
                  <a:lnTo>
                    <a:pt x="592" y="106"/>
                  </a:lnTo>
                  <a:lnTo>
                    <a:pt x="594" y="104"/>
                  </a:lnTo>
                  <a:lnTo>
                    <a:pt x="592" y="102"/>
                  </a:lnTo>
                  <a:lnTo>
                    <a:pt x="592" y="98"/>
                  </a:lnTo>
                  <a:lnTo>
                    <a:pt x="594" y="96"/>
                  </a:lnTo>
                  <a:lnTo>
                    <a:pt x="596" y="94"/>
                  </a:lnTo>
                  <a:lnTo>
                    <a:pt x="600" y="92"/>
                  </a:lnTo>
                  <a:lnTo>
                    <a:pt x="606" y="90"/>
                  </a:lnTo>
                  <a:lnTo>
                    <a:pt x="614" y="90"/>
                  </a:lnTo>
                  <a:lnTo>
                    <a:pt x="620" y="90"/>
                  </a:lnTo>
                  <a:lnTo>
                    <a:pt x="626" y="88"/>
                  </a:lnTo>
                  <a:lnTo>
                    <a:pt x="630" y="86"/>
                  </a:lnTo>
                  <a:lnTo>
                    <a:pt x="634" y="82"/>
                  </a:lnTo>
                  <a:lnTo>
                    <a:pt x="638" y="78"/>
                  </a:lnTo>
                  <a:lnTo>
                    <a:pt x="640" y="76"/>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sp>
          <p:nvSpPr>
            <p:cNvPr id="383" name="Freeform 374">
              <a:extLst>
                <a:ext uri="{FF2B5EF4-FFF2-40B4-BE49-F238E27FC236}">
                  <a16:creationId xmlns:a16="http://schemas.microsoft.com/office/drawing/2014/main" xmlns="" id="{9A068E52-58A5-407F-96A2-37E3DB0E159D}"/>
                </a:ext>
              </a:extLst>
            </p:cNvPr>
            <p:cNvSpPr>
              <a:spLocks/>
            </p:cNvSpPr>
            <p:nvPr/>
          </p:nvSpPr>
          <p:spPr bwMode="gray">
            <a:xfrm>
              <a:off x="5012" y="2016"/>
              <a:ext cx="136" cy="98"/>
            </a:xfrm>
            <a:custGeom>
              <a:avLst/>
              <a:gdLst>
                <a:gd name="T0" fmla="*/ 0 w 136"/>
                <a:gd name="T1" fmla="*/ 32 h 98"/>
                <a:gd name="T2" fmla="*/ 22 w 136"/>
                <a:gd name="T3" fmla="*/ 48 h 98"/>
                <a:gd name="T4" fmla="*/ 6 w 136"/>
                <a:gd name="T5" fmla="*/ 54 h 98"/>
                <a:gd name="T6" fmla="*/ 2 w 136"/>
                <a:gd name="T7" fmla="*/ 54 h 98"/>
                <a:gd name="T8" fmla="*/ 0 w 136"/>
                <a:gd name="T9" fmla="*/ 58 h 98"/>
                <a:gd name="T10" fmla="*/ 2 w 136"/>
                <a:gd name="T11" fmla="*/ 64 h 98"/>
                <a:gd name="T12" fmla="*/ 20 w 136"/>
                <a:gd name="T13" fmla="*/ 68 h 98"/>
                <a:gd name="T14" fmla="*/ 56 w 136"/>
                <a:gd name="T15" fmla="*/ 98 h 98"/>
                <a:gd name="T16" fmla="*/ 60 w 136"/>
                <a:gd name="T17" fmla="*/ 96 h 98"/>
                <a:gd name="T18" fmla="*/ 70 w 136"/>
                <a:gd name="T19" fmla="*/ 92 h 98"/>
                <a:gd name="T20" fmla="*/ 76 w 136"/>
                <a:gd name="T21" fmla="*/ 88 h 98"/>
                <a:gd name="T22" fmla="*/ 86 w 136"/>
                <a:gd name="T23" fmla="*/ 86 h 98"/>
                <a:gd name="T24" fmla="*/ 94 w 136"/>
                <a:gd name="T25" fmla="*/ 88 h 98"/>
                <a:gd name="T26" fmla="*/ 100 w 136"/>
                <a:gd name="T27" fmla="*/ 86 h 98"/>
                <a:gd name="T28" fmla="*/ 122 w 136"/>
                <a:gd name="T29" fmla="*/ 72 h 98"/>
                <a:gd name="T30" fmla="*/ 136 w 136"/>
                <a:gd name="T31" fmla="*/ 44 h 98"/>
                <a:gd name="T32" fmla="*/ 134 w 136"/>
                <a:gd name="T33" fmla="*/ 40 h 98"/>
                <a:gd name="T34" fmla="*/ 130 w 136"/>
                <a:gd name="T35" fmla="*/ 32 h 98"/>
                <a:gd name="T36" fmla="*/ 124 w 136"/>
                <a:gd name="T37" fmla="*/ 24 h 98"/>
                <a:gd name="T38" fmla="*/ 118 w 136"/>
                <a:gd name="T39" fmla="*/ 22 h 98"/>
                <a:gd name="T40" fmla="*/ 118 w 136"/>
                <a:gd name="T41" fmla="*/ 20 h 98"/>
                <a:gd name="T42" fmla="*/ 118 w 136"/>
                <a:gd name="T43" fmla="*/ 16 h 98"/>
                <a:gd name="T44" fmla="*/ 114 w 136"/>
                <a:gd name="T45" fmla="*/ 10 h 98"/>
                <a:gd name="T46" fmla="*/ 106 w 136"/>
                <a:gd name="T47" fmla="*/ 8 h 98"/>
                <a:gd name="T48" fmla="*/ 102 w 136"/>
                <a:gd name="T49" fmla="*/ 10 h 98"/>
                <a:gd name="T50" fmla="*/ 94 w 136"/>
                <a:gd name="T51" fmla="*/ 14 h 98"/>
                <a:gd name="T52" fmla="*/ 86 w 136"/>
                <a:gd name="T53" fmla="*/ 18 h 98"/>
                <a:gd name="T54" fmla="*/ 82 w 136"/>
                <a:gd name="T55" fmla="*/ 22 h 98"/>
                <a:gd name="T56" fmla="*/ 76 w 136"/>
                <a:gd name="T57" fmla="*/ 20 h 98"/>
                <a:gd name="T58" fmla="*/ 70 w 136"/>
                <a:gd name="T59" fmla="*/ 16 h 98"/>
                <a:gd name="T60" fmla="*/ 68 w 136"/>
                <a:gd name="T61" fmla="*/ 12 h 98"/>
                <a:gd name="T62" fmla="*/ 60 w 136"/>
                <a:gd name="T63" fmla="*/ 6 h 98"/>
                <a:gd name="T64" fmla="*/ 50 w 136"/>
                <a:gd name="T65" fmla="*/ 8 h 98"/>
                <a:gd name="T66" fmla="*/ 44 w 136"/>
                <a:gd name="T67" fmla="*/ 16 h 98"/>
                <a:gd name="T68" fmla="*/ 44 w 136"/>
                <a:gd name="T69" fmla="*/ 24 h 98"/>
                <a:gd name="T70" fmla="*/ 44 w 136"/>
                <a:gd name="T71" fmla="*/ 28 h 98"/>
                <a:gd name="T72" fmla="*/ 40 w 136"/>
                <a:gd name="T73" fmla="*/ 28 h 98"/>
                <a:gd name="T74" fmla="*/ 34 w 136"/>
                <a:gd name="T75" fmla="*/ 22 h 98"/>
                <a:gd name="T76" fmla="*/ 32 w 136"/>
                <a:gd name="T77" fmla="*/ 16 h 98"/>
                <a:gd name="T78" fmla="*/ 26 w 136"/>
                <a:gd name="T79" fmla="*/ 8 h 98"/>
                <a:gd name="T80" fmla="*/ 18 w 136"/>
                <a:gd name="T81" fmla="*/ 0 h 98"/>
                <a:gd name="T82" fmla="*/ 14 w 136"/>
                <a:gd name="T83" fmla="*/ 0 h 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6"/>
                <a:gd name="T127" fmla="*/ 0 h 98"/>
                <a:gd name="T128" fmla="*/ 136 w 136"/>
                <a:gd name="T129" fmla="*/ 98 h 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6" h="98">
                  <a:moveTo>
                    <a:pt x="12" y="4"/>
                  </a:moveTo>
                  <a:lnTo>
                    <a:pt x="0" y="32"/>
                  </a:lnTo>
                  <a:lnTo>
                    <a:pt x="16" y="36"/>
                  </a:lnTo>
                  <a:lnTo>
                    <a:pt x="22" y="48"/>
                  </a:lnTo>
                  <a:lnTo>
                    <a:pt x="6" y="54"/>
                  </a:lnTo>
                  <a:lnTo>
                    <a:pt x="4" y="54"/>
                  </a:lnTo>
                  <a:lnTo>
                    <a:pt x="2" y="54"/>
                  </a:lnTo>
                  <a:lnTo>
                    <a:pt x="2" y="56"/>
                  </a:lnTo>
                  <a:lnTo>
                    <a:pt x="0" y="58"/>
                  </a:lnTo>
                  <a:lnTo>
                    <a:pt x="0" y="60"/>
                  </a:lnTo>
                  <a:lnTo>
                    <a:pt x="2" y="64"/>
                  </a:lnTo>
                  <a:lnTo>
                    <a:pt x="6" y="68"/>
                  </a:lnTo>
                  <a:lnTo>
                    <a:pt x="20" y="68"/>
                  </a:lnTo>
                  <a:lnTo>
                    <a:pt x="38" y="86"/>
                  </a:lnTo>
                  <a:lnTo>
                    <a:pt x="56" y="98"/>
                  </a:lnTo>
                  <a:lnTo>
                    <a:pt x="58" y="98"/>
                  </a:lnTo>
                  <a:lnTo>
                    <a:pt x="60" y="96"/>
                  </a:lnTo>
                  <a:lnTo>
                    <a:pt x="66" y="94"/>
                  </a:lnTo>
                  <a:lnTo>
                    <a:pt x="70" y="92"/>
                  </a:lnTo>
                  <a:lnTo>
                    <a:pt x="74" y="90"/>
                  </a:lnTo>
                  <a:lnTo>
                    <a:pt x="76" y="88"/>
                  </a:lnTo>
                  <a:lnTo>
                    <a:pt x="82" y="86"/>
                  </a:lnTo>
                  <a:lnTo>
                    <a:pt x="86" y="86"/>
                  </a:lnTo>
                  <a:lnTo>
                    <a:pt x="90" y="86"/>
                  </a:lnTo>
                  <a:lnTo>
                    <a:pt x="94" y="88"/>
                  </a:lnTo>
                  <a:lnTo>
                    <a:pt x="96" y="88"/>
                  </a:lnTo>
                  <a:lnTo>
                    <a:pt x="100" y="86"/>
                  </a:lnTo>
                  <a:lnTo>
                    <a:pt x="110" y="80"/>
                  </a:lnTo>
                  <a:lnTo>
                    <a:pt x="122" y="72"/>
                  </a:lnTo>
                  <a:lnTo>
                    <a:pt x="132" y="58"/>
                  </a:lnTo>
                  <a:lnTo>
                    <a:pt x="136" y="44"/>
                  </a:lnTo>
                  <a:lnTo>
                    <a:pt x="136" y="42"/>
                  </a:lnTo>
                  <a:lnTo>
                    <a:pt x="134" y="40"/>
                  </a:lnTo>
                  <a:lnTo>
                    <a:pt x="132" y="36"/>
                  </a:lnTo>
                  <a:lnTo>
                    <a:pt x="130" y="32"/>
                  </a:lnTo>
                  <a:lnTo>
                    <a:pt x="126" y="28"/>
                  </a:lnTo>
                  <a:lnTo>
                    <a:pt x="124" y="24"/>
                  </a:lnTo>
                  <a:lnTo>
                    <a:pt x="120" y="22"/>
                  </a:lnTo>
                  <a:lnTo>
                    <a:pt x="118" y="22"/>
                  </a:lnTo>
                  <a:lnTo>
                    <a:pt x="118" y="20"/>
                  </a:lnTo>
                  <a:lnTo>
                    <a:pt x="118" y="18"/>
                  </a:lnTo>
                  <a:lnTo>
                    <a:pt x="118" y="16"/>
                  </a:lnTo>
                  <a:lnTo>
                    <a:pt x="118" y="12"/>
                  </a:lnTo>
                  <a:lnTo>
                    <a:pt x="114" y="10"/>
                  </a:lnTo>
                  <a:lnTo>
                    <a:pt x="112" y="10"/>
                  </a:lnTo>
                  <a:lnTo>
                    <a:pt x="106" y="8"/>
                  </a:lnTo>
                  <a:lnTo>
                    <a:pt x="104" y="10"/>
                  </a:lnTo>
                  <a:lnTo>
                    <a:pt x="102" y="10"/>
                  </a:lnTo>
                  <a:lnTo>
                    <a:pt x="98" y="12"/>
                  </a:lnTo>
                  <a:lnTo>
                    <a:pt x="94" y="14"/>
                  </a:lnTo>
                  <a:lnTo>
                    <a:pt x="90" y="16"/>
                  </a:lnTo>
                  <a:lnTo>
                    <a:pt x="86" y="18"/>
                  </a:lnTo>
                  <a:lnTo>
                    <a:pt x="84" y="20"/>
                  </a:lnTo>
                  <a:lnTo>
                    <a:pt x="82" y="22"/>
                  </a:lnTo>
                  <a:lnTo>
                    <a:pt x="78" y="22"/>
                  </a:lnTo>
                  <a:lnTo>
                    <a:pt x="76" y="20"/>
                  </a:lnTo>
                  <a:lnTo>
                    <a:pt x="72" y="18"/>
                  </a:lnTo>
                  <a:lnTo>
                    <a:pt x="70" y="16"/>
                  </a:lnTo>
                  <a:lnTo>
                    <a:pt x="70" y="14"/>
                  </a:lnTo>
                  <a:lnTo>
                    <a:pt x="68" y="12"/>
                  </a:lnTo>
                  <a:lnTo>
                    <a:pt x="64" y="8"/>
                  </a:lnTo>
                  <a:lnTo>
                    <a:pt x="60" y="6"/>
                  </a:lnTo>
                  <a:lnTo>
                    <a:pt x="56" y="6"/>
                  </a:lnTo>
                  <a:lnTo>
                    <a:pt x="50" y="8"/>
                  </a:lnTo>
                  <a:lnTo>
                    <a:pt x="46" y="12"/>
                  </a:lnTo>
                  <a:lnTo>
                    <a:pt x="44" y="16"/>
                  </a:lnTo>
                  <a:lnTo>
                    <a:pt x="44" y="20"/>
                  </a:lnTo>
                  <a:lnTo>
                    <a:pt x="44" y="24"/>
                  </a:lnTo>
                  <a:lnTo>
                    <a:pt x="44" y="26"/>
                  </a:lnTo>
                  <a:lnTo>
                    <a:pt x="44" y="28"/>
                  </a:lnTo>
                  <a:lnTo>
                    <a:pt x="42" y="28"/>
                  </a:lnTo>
                  <a:lnTo>
                    <a:pt x="40" y="28"/>
                  </a:lnTo>
                  <a:lnTo>
                    <a:pt x="38" y="24"/>
                  </a:lnTo>
                  <a:lnTo>
                    <a:pt x="34" y="22"/>
                  </a:lnTo>
                  <a:lnTo>
                    <a:pt x="34" y="18"/>
                  </a:lnTo>
                  <a:lnTo>
                    <a:pt x="32" y="16"/>
                  </a:lnTo>
                  <a:lnTo>
                    <a:pt x="28" y="12"/>
                  </a:lnTo>
                  <a:lnTo>
                    <a:pt x="26" y="8"/>
                  </a:lnTo>
                  <a:lnTo>
                    <a:pt x="22" y="4"/>
                  </a:lnTo>
                  <a:lnTo>
                    <a:pt x="18" y="0"/>
                  </a:lnTo>
                  <a:lnTo>
                    <a:pt x="16" y="0"/>
                  </a:lnTo>
                  <a:lnTo>
                    <a:pt x="14" y="0"/>
                  </a:lnTo>
                  <a:lnTo>
                    <a:pt x="12" y="4"/>
                  </a:lnTo>
                </a:path>
              </a:pathLst>
            </a:custGeom>
            <a:grpFill/>
            <a:ln w="6350">
              <a:solidFill>
                <a:sysClr val="window" lastClr="FFFFFF">
                  <a:lumMod val="85000"/>
                </a:sys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Segoe UI Light"/>
                <a:ea typeface="宋体" charset="-122"/>
              </a:endParaRPr>
            </a:p>
          </p:txBody>
        </p:sp>
      </p:grpSp>
      <p:sp>
        <p:nvSpPr>
          <p:cNvPr id="384" name="TextBox 216">
            <a:extLst>
              <a:ext uri="{FF2B5EF4-FFF2-40B4-BE49-F238E27FC236}">
                <a16:creationId xmlns:a16="http://schemas.microsoft.com/office/drawing/2014/main" xmlns="" id="{0CE44B18-81C7-424D-BBEF-5E08BEBBCC12}"/>
              </a:ext>
            </a:extLst>
          </p:cNvPr>
          <p:cNvSpPr txBox="1"/>
          <p:nvPr/>
        </p:nvSpPr>
        <p:spPr>
          <a:xfrm>
            <a:off x="7475134" y="1958739"/>
            <a:ext cx="1103187" cy="769441"/>
          </a:xfrm>
          <a:prstGeom prst="rect">
            <a:avLst/>
          </a:prstGeom>
          <a:noFill/>
        </p:spPr>
        <p:txBody>
          <a:bodyPr wrap="none" rtlCol="0">
            <a:spAutoFit/>
          </a:bodyPr>
          <a:lstStyle/>
          <a:p>
            <a:r>
              <a:rPr lang="en-US" altLang="zh-CN" sz="4400" b="1" i="1" dirty="0">
                <a:solidFill>
                  <a:schemeClr val="tx2"/>
                </a:solidFill>
                <a:latin typeface="Segoe UI"/>
                <a:ea typeface="微软雅黑 Light" panose="020B0502040204020203" pitchFamily="34" charset="-122"/>
              </a:rPr>
              <a:t>64</a:t>
            </a:r>
            <a:r>
              <a:rPr lang="en-US" altLang="zh-CN" sz="2400" b="1" i="1" dirty="0">
                <a:solidFill>
                  <a:schemeClr val="tx2"/>
                </a:solidFill>
                <a:latin typeface="Segoe UI"/>
                <a:ea typeface="微软雅黑 Light" panose="020B0502040204020203" pitchFamily="34" charset="-122"/>
              </a:rPr>
              <a:t>%</a:t>
            </a:r>
            <a:endParaRPr lang="zh-CN" altLang="en-US" sz="2400" b="1" i="1" dirty="0">
              <a:solidFill>
                <a:schemeClr val="tx2"/>
              </a:solidFill>
              <a:latin typeface="Segoe UI"/>
              <a:ea typeface="微软雅黑 Light" panose="020B0502040204020203" pitchFamily="34" charset="-122"/>
            </a:endParaRPr>
          </a:p>
        </p:txBody>
      </p:sp>
      <p:sp>
        <p:nvSpPr>
          <p:cNvPr id="385" name="TextBox 218">
            <a:extLst>
              <a:ext uri="{FF2B5EF4-FFF2-40B4-BE49-F238E27FC236}">
                <a16:creationId xmlns:a16="http://schemas.microsoft.com/office/drawing/2014/main" xmlns="" id="{6A3F81BE-408C-4A3B-9739-DD0CA2A92DD2}"/>
              </a:ext>
            </a:extLst>
          </p:cNvPr>
          <p:cNvSpPr txBox="1"/>
          <p:nvPr/>
        </p:nvSpPr>
        <p:spPr>
          <a:xfrm>
            <a:off x="7475134" y="3309757"/>
            <a:ext cx="1103187" cy="769441"/>
          </a:xfrm>
          <a:prstGeom prst="rect">
            <a:avLst/>
          </a:prstGeom>
          <a:noFill/>
        </p:spPr>
        <p:txBody>
          <a:bodyPr wrap="none" rtlCol="0">
            <a:spAutoFit/>
          </a:bodyPr>
          <a:lstStyle/>
          <a:p>
            <a:r>
              <a:rPr lang="en-US" altLang="zh-CN" sz="4400" b="1" i="1" dirty="0">
                <a:solidFill>
                  <a:schemeClr val="tx2"/>
                </a:solidFill>
                <a:latin typeface="Segoe UI"/>
                <a:ea typeface="微软雅黑 Light" panose="020B0502040204020203" pitchFamily="34" charset="-122"/>
              </a:rPr>
              <a:t>16</a:t>
            </a:r>
            <a:r>
              <a:rPr lang="en-US" altLang="zh-CN" sz="2400" b="1" i="1" dirty="0">
                <a:solidFill>
                  <a:schemeClr val="tx2"/>
                </a:solidFill>
                <a:latin typeface="Segoe UI"/>
                <a:ea typeface="微软雅黑 Light" panose="020B0502040204020203" pitchFamily="34" charset="-122"/>
              </a:rPr>
              <a:t>%</a:t>
            </a:r>
            <a:endParaRPr lang="zh-CN" altLang="en-US" sz="2400" b="1" i="1" dirty="0">
              <a:solidFill>
                <a:schemeClr val="tx2"/>
              </a:solidFill>
              <a:latin typeface="Segoe UI"/>
              <a:ea typeface="微软雅黑 Light" panose="020B0502040204020203" pitchFamily="34" charset="-122"/>
            </a:endParaRPr>
          </a:p>
        </p:txBody>
      </p:sp>
      <p:sp>
        <p:nvSpPr>
          <p:cNvPr id="386" name="TextBox 220">
            <a:extLst>
              <a:ext uri="{FF2B5EF4-FFF2-40B4-BE49-F238E27FC236}">
                <a16:creationId xmlns:a16="http://schemas.microsoft.com/office/drawing/2014/main" xmlns="" id="{932AB6E5-229E-4187-84C0-8A1A66CF3A42}"/>
              </a:ext>
            </a:extLst>
          </p:cNvPr>
          <p:cNvSpPr txBox="1"/>
          <p:nvPr/>
        </p:nvSpPr>
        <p:spPr>
          <a:xfrm>
            <a:off x="7475134" y="4660774"/>
            <a:ext cx="1103187" cy="769441"/>
          </a:xfrm>
          <a:prstGeom prst="rect">
            <a:avLst/>
          </a:prstGeom>
          <a:noFill/>
        </p:spPr>
        <p:txBody>
          <a:bodyPr wrap="none" rtlCol="0">
            <a:spAutoFit/>
          </a:bodyPr>
          <a:lstStyle/>
          <a:p>
            <a:r>
              <a:rPr lang="en-US" altLang="zh-CN" sz="4400" b="1" i="1" dirty="0">
                <a:solidFill>
                  <a:schemeClr val="tx2"/>
                </a:solidFill>
                <a:latin typeface="Segoe UI"/>
                <a:ea typeface="微软雅黑 Light" panose="020B0502040204020203" pitchFamily="34" charset="-122"/>
              </a:rPr>
              <a:t>20</a:t>
            </a:r>
            <a:r>
              <a:rPr lang="en-US" altLang="zh-CN" sz="2400" b="1" i="1" dirty="0">
                <a:solidFill>
                  <a:schemeClr val="tx2"/>
                </a:solidFill>
                <a:latin typeface="Segoe UI"/>
                <a:ea typeface="微软雅黑 Light" panose="020B0502040204020203" pitchFamily="34" charset="-122"/>
              </a:rPr>
              <a:t>%</a:t>
            </a:r>
            <a:endParaRPr lang="zh-CN" altLang="en-US" sz="2400" b="1" i="1" dirty="0">
              <a:solidFill>
                <a:schemeClr val="tx2"/>
              </a:solidFill>
              <a:latin typeface="Segoe UI"/>
              <a:ea typeface="微软雅黑 Light" panose="020B0502040204020203" pitchFamily="34" charset="-122"/>
            </a:endParaRPr>
          </a:p>
        </p:txBody>
      </p:sp>
      <p:sp>
        <p:nvSpPr>
          <p:cNvPr id="387" name="矩形 386">
            <a:extLst>
              <a:ext uri="{FF2B5EF4-FFF2-40B4-BE49-F238E27FC236}">
                <a16:creationId xmlns:a16="http://schemas.microsoft.com/office/drawing/2014/main" xmlns="" id="{718DDD5E-72D2-46E5-9C25-BBE97D73F9E5}"/>
              </a:ext>
            </a:extLst>
          </p:cNvPr>
          <p:cNvSpPr/>
          <p:nvPr/>
        </p:nvSpPr>
        <p:spPr>
          <a:xfrm>
            <a:off x="8607287" y="1859052"/>
            <a:ext cx="3017173" cy="878382"/>
          </a:xfrm>
          <a:prstGeom prst="rect">
            <a:avLst/>
          </a:prstGeom>
        </p:spPr>
        <p:txBody>
          <a:bodyPr wrap="none">
            <a:spAutoFit/>
          </a:bodyPr>
          <a:lstStyle/>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 </a:t>
            </a:r>
            <a:endParaRPr lang="en-US" altLang="zh-CN" dirty="0">
              <a:solidFill>
                <a:prstClr val="black">
                  <a:lumMod val="75000"/>
                  <a:lumOff val="25000"/>
                </a:prstClr>
              </a:solidFill>
              <a:latin typeface="Segoe UI Light"/>
              <a:ea typeface="微软雅黑 Light" panose="020B0502040204020203" pitchFamily="34" charset="-122"/>
            </a:endParaRPr>
          </a:p>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a:t>
            </a:r>
          </a:p>
        </p:txBody>
      </p:sp>
      <p:sp>
        <p:nvSpPr>
          <p:cNvPr id="388" name="矩形 387">
            <a:extLst>
              <a:ext uri="{FF2B5EF4-FFF2-40B4-BE49-F238E27FC236}">
                <a16:creationId xmlns:a16="http://schemas.microsoft.com/office/drawing/2014/main" xmlns="" id="{779D4B19-8904-43E0-BFDF-5885214CB65F}"/>
              </a:ext>
            </a:extLst>
          </p:cNvPr>
          <p:cNvSpPr/>
          <p:nvPr/>
        </p:nvSpPr>
        <p:spPr>
          <a:xfrm>
            <a:off x="8607287" y="3243146"/>
            <a:ext cx="3017173" cy="878382"/>
          </a:xfrm>
          <a:prstGeom prst="rect">
            <a:avLst/>
          </a:prstGeom>
        </p:spPr>
        <p:txBody>
          <a:bodyPr wrap="none">
            <a:spAutoFit/>
          </a:bodyPr>
          <a:lstStyle/>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 </a:t>
            </a:r>
            <a:endParaRPr lang="en-US" altLang="zh-CN" dirty="0">
              <a:solidFill>
                <a:prstClr val="black">
                  <a:lumMod val="75000"/>
                  <a:lumOff val="25000"/>
                </a:prstClr>
              </a:solidFill>
              <a:latin typeface="Segoe UI Light"/>
              <a:ea typeface="微软雅黑 Light" panose="020B0502040204020203" pitchFamily="34" charset="-122"/>
            </a:endParaRPr>
          </a:p>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a:t>
            </a:r>
          </a:p>
        </p:txBody>
      </p:sp>
      <p:sp>
        <p:nvSpPr>
          <p:cNvPr id="389" name="矩形 388">
            <a:extLst>
              <a:ext uri="{FF2B5EF4-FFF2-40B4-BE49-F238E27FC236}">
                <a16:creationId xmlns:a16="http://schemas.microsoft.com/office/drawing/2014/main" xmlns="" id="{0EC3A61F-B4D9-456D-A515-CC33011F0642}"/>
              </a:ext>
            </a:extLst>
          </p:cNvPr>
          <p:cNvSpPr/>
          <p:nvPr/>
        </p:nvSpPr>
        <p:spPr>
          <a:xfrm>
            <a:off x="8607287" y="4590962"/>
            <a:ext cx="3017173" cy="878382"/>
          </a:xfrm>
          <a:prstGeom prst="rect">
            <a:avLst/>
          </a:prstGeom>
        </p:spPr>
        <p:txBody>
          <a:bodyPr wrap="none">
            <a:spAutoFit/>
          </a:bodyPr>
          <a:lstStyle/>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 </a:t>
            </a:r>
            <a:endParaRPr lang="en-US" altLang="zh-CN" dirty="0">
              <a:solidFill>
                <a:prstClr val="black">
                  <a:lumMod val="75000"/>
                  <a:lumOff val="25000"/>
                </a:prstClr>
              </a:solidFill>
              <a:latin typeface="Segoe UI Light"/>
              <a:ea typeface="微软雅黑 Light" panose="020B0502040204020203" pitchFamily="34" charset="-122"/>
            </a:endParaRPr>
          </a:p>
          <a:p>
            <a:pPr>
              <a:lnSpc>
                <a:spcPct val="150000"/>
              </a:lnSpc>
            </a:pPr>
            <a:r>
              <a:rPr lang="zh-CN" altLang="en-US" dirty="0">
                <a:solidFill>
                  <a:prstClr val="black">
                    <a:lumMod val="75000"/>
                    <a:lumOff val="25000"/>
                  </a:prstClr>
                </a:solidFill>
                <a:latin typeface="Segoe UI Light"/>
                <a:ea typeface="微软雅黑 Light" panose="020B0502040204020203" pitchFamily="34" charset="-122"/>
              </a:rPr>
              <a:t>在这里输入的你的正文内容</a:t>
            </a:r>
          </a:p>
        </p:txBody>
      </p:sp>
      <p:cxnSp>
        <p:nvCxnSpPr>
          <p:cNvPr id="390" name="直接连接符 389">
            <a:extLst>
              <a:ext uri="{FF2B5EF4-FFF2-40B4-BE49-F238E27FC236}">
                <a16:creationId xmlns:a16="http://schemas.microsoft.com/office/drawing/2014/main" xmlns="" id="{220CA3C6-C1E3-4289-9747-C5638B2FE25E}"/>
              </a:ext>
            </a:extLst>
          </p:cNvPr>
          <p:cNvCxnSpPr/>
          <p:nvPr/>
        </p:nvCxnSpPr>
        <p:spPr>
          <a:xfrm>
            <a:off x="7658100" y="2981071"/>
            <a:ext cx="3746500" cy="0"/>
          </a:xfrm>
          <a:prstGeom prst="line">
            <a:avLst/>
          </a:prstGeom>
          <a:noFill/>
          <a:ln w="6350" cap="flat" cmpd="sng" algn="ctr">
            <a:solidFill>
              <a:sysClr val="window" lastClr="FFFFFF">
                <a:lumMod val="85000"/>
              </a:sysClr>
            </a:solidFill>
            <a:prstDash val="solid"/>
            <a:miter lim="800000"/>
          </a:ln>
          <a:effectLst/>
        </p:spPr>
      </p:cxnSp>
      <p:cxnSp>
        <p:nvCxnSpPr>
          <p:cNvPr id="391" name="直接连接符 390">
            <a:extLst>
              <a:ext uri="{FF2B5EF4-FFF2-40B4-BE49-F238E27FC236}">
                <a16:creationId xmlns:a16="http://schemas.microsoft.com/office/drawing/2014/main" xmlns="" id="{52719386-9582-4D83-BEBE-66C6A88EBD2E}"/>
              </a:ext>
            </a:extLst>
          </p:cNvPr>
          <p:cNvCxnSpPr/>
          <p:nvPr/>
        </p:nvCxnSpPr>
        <p:spPr>
          <a:xfrm>
            <a:off x="7658100" y="4389053"/>
            <a:ext cx="3746500" cy="0"/>
          </a:xfrm>
          <a:prstGeom prst="line">
            <a:avLst/>
          </a:prstGeom>
          <a:noFill/>
          <a:ln w="6350" cap="flat" cmpd="sng" algn="ctr">
            <a:solidFill>
              <a:sysClr val="window" lastClr="FFFFFF">
                <a:lumMod val="85000"/>
              </a:sysClr>
            </a:solidFill>
            <a:prstDash val="solid"/>
            <a:miter lim="800000"/>
          </a:ln>
          <a:effectLst/>
        </p:spPr>
      </p:cxnSp>
    </p:spTree>
    <p:extLst>
      <p:ext uri="{BB962C8B-B14F-4D97-AF65-F5344CB8AC3E}">
        <p14:creationId xmlns:p14="http://schemas.microsoft.com/office/powerpoint/2010/main" val="24458625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22"/>
          </p:nvPr>
        </p:nvSpPr>
        <p:spPr/>
        <p:txBody>
          <a:bodyPr/>
          <a:lstStyle/>
          <a:p>
            <a:r>
              <a:rPr lang="zh-CN" altLang="en-US" dirty="0"/>
              <a:t>输入你的关键内容</a:t>
            </a:r>
          </a:p>
        </p:txBody>
      </p:sp>
      <p:sp>
        <p:nvSpPr>
          <p:cNvPr id="16" name="标题 15"/>
          <p:cNvSpPr>
            <a:spLocks noGrp="1"/>
          </p:cNvSpPr>
          <p:nvPr>
            <p:ph type="title"/>
          </p:nvPr>
        </p:nvSpPr>
        <p:spPr/>
        <p:txBody>
          <a:bodyPr/>
          <a:lstStyle/>
          <a:p>
            <a:r>
              <a:rPr lang="zh-CN" altLang="en-US" dirty="0">
                <a:latin typeface="+mn-lt"/>
                <a:sym typeface="+mn-lt"/>
              </a:rPr>
              <a:t>工作开展思路</a:t>
            </a:r>
          </a:p>
        </p:txBody>
      </p:sp>
      <p:sp>
        <p:nvSpPr>
          <p:cNvPr id="17" name="文本占位符 16"/>
          <p:cNvSpPr>
            <a:spLocks noGrp="1"/>
          </p:cNvSpPr>
          <p:nvPr>
            <p:ph type="body" sz="quarter" idx="20"/>
          </p:nvPr>
        </p:nvSpPr>
        <p:spPr/>
        <p:txBody>
          <a:bodyPr/>
          <a:lstStyle/>
          <a:p>
            <a:r>
              <a:rPr lang="zh-CN" altLang="en-US" dirty="0">
                <a:latin typeface="+mn-lt"/>
                <a:sym typeface="+mn-lt"/>
              </a:rPr>
              <a:t>关键词</a:t>
            </a:r>
          </a:p>
        </p:txBody>
      </p:sp>
      <p:sp>
        <p:nvSpPr>
          <p:cNvPr id="18" name="文本占位符 17"/>
          <p:cNvSpPr>
            <a:spLocks noGrp="1"/>
          </p:cNvSpPr>
          <p:nvPr>
            <p:ph type="body" sz="quarter" idx="21"/>
          </p:nvPr>
        </p:nvSpPr>
        <p:spPr/>
        <p:txBody>
          <a:bodyPr/>
          <a:lstStyle/>
          <a:p>
            <a:r>
              <a:rPr lang="zh-CN" altLang="en-US" dirty="0">
                <a:latin typeface="+mn-lt"/>
                <a:sym typeface="+mn-lt"/>
              </a:rPr>
              <a:t>关键词</a:t>
            </a:r>
          </a:p>
        </p:txBody>
      </p:sp>
      <p:sp>
        <p:nvSpPr>
          <p:cNvPr id="20" name="文本占位符 19"/>
          <p:cNvSpPr>
            <a:spLocks noGrp="1"/>
          </p:cNvSpPr>
          <p:nvPr>
            <p:ph type="body" sz="quarter" idx="23"/>
          </p:nvPr>
        </p:nvSpPr>
        <p:spPr/>
        <p:txBody>
          <a:bodyPr/>
          <a:lstStyle/>
          <a:p>
            <a:r>
              <a:rPr lang="zh-CN" altLang="en-US" dirty="0"/>
              <a:t>输入你的关键内容</a:t>
            </a:r>
          </a:p>
          <a:p>
            <a:endParaRPr lang="zh-CN" altLang="en-US" dirty="0"/>
          </a:p>
        </p:txBody>
      </p:sp>
      <p:sp>
        <p:nvSpPr>
          <p:cNvPr id="21" name="文本占位符 20"/>
          <p:cNvSpPr>
            <a:spLocks noGrp="1"/>
          </p:cNvSpPr>
          <p:nvPr>
            <p:ph type="body" sz="quarter" idx="24"/>
          </p:nvPr>
        </p:nvSpPr>
        <p:spPr/>
        <p:txBody>
          <a:bodyPr/>
          <a:lstStyle/>
          <a:p>
            <a:r>
              <a:rPr lang="zh-CN" altLang="en-US" dirty="0"/>
              <a:t>输入你的关键内容</a:t>
            </a:r>
          </a:p>
          <a:p>
            <a:endParaRPr lang="zh-CN" altLang="en-US" dirty="0"/>
          </a:p>
        </p:txBody>
      </p:sp>
      <p:sp>
        <p:nvSpPr>
          <p:cNvPr id="22" name="文本占位符 21"/>
          <p:cNvSpPr>
            <a:spLocks noGrp="1"/>
          </p:cNvSpPr>
          <p:nvPr>
            <p:ph type="body" sz="quarter" idx="25"/>
          </p:nvPr>
        </p:nvSpPr>
        <p:spPr/>
        <p:txBody>
          <a:bodyPr/>
          <a:lstStyle/>
          <a:p>
            <a:r>
              <a:rPr lang="zh-CN" altLang="en-US" dirty="0"/>
              <a:t>输入你的关键内容</a:t>
            </a:r>
          </a:p>
          <a:p>
            <a:endParaRPr lang="zh-CN" altLang="en-US" dirty="0"/>
          </a:p>
        </p:txBody>
      </p:sp>
      <p:sp>
        <p:nvSpPr>
          <p:cNvPr id="23" name="文本占位符 22"/>
          <p:cNvSpPr>
            <a:spLocks noGrp="1"/>
          </p:cNvSpPr>
          <p:nvPr>
            <p:ph type="body" sz="quarter" idx="26"/>
          </p:nvPr>
        </p:nvSpPr>
        <p:spPr/>
        <p:txBody>
          <a:bodyPr/>
          <a:lstStyle/>
          <a:p>
            <a:r>
              <a:rPr lang="zh-CN" altLang="en-US" dirty="0"/>
              <a:t>输入你的关键内容</a:t>
            </a:r>
          </a:p>
          <a:p>
            <a:endParaRPr lang="zh-CN" altLang="en-US" dirty="0"/>
          </a:p>
        </p:txBody>
      </p:sp>
      <p:sp>
        <p:nvSpPr>
          <p:cNvPr id="24" name="文本占位符 23"/>
          <p:cNvSpPr>
            <a:spLocks noGrp="1"/>
          </p:cNvSpPr>
          <p:nvPr>
            <p:ph type="body" sz="quarter" idx="27"/>
          </p:nvPr>
        </p:nvSpPr>
        <p:spPr/>
        <p:txBody>
          <a:bodyPr/>
          <a:lstStyle/>
          <a:p>
            <a:r>
              <a:rPr lang="zh-CN" altLang="en-US" dirty="0"/>
              <a:t>输入你的关键内容</a:t>
            </a:r>
          </a:p>
          <a:p>
            <a:endParaRPr lang="zh-CN" altLang="en-US" dirty="0"/>
          </a:p>
        </p:txBody>
      </p:sp>
      <p:sp>
        <p:nvSpPr>
          <p:cNvPr id="25" name="文本占位符 24"/>
          <p:cNvSpPr>
            <a:spLocks noGrp="1"/>
          </p:cNvSpPr>
          <p:nvPr>
            <p:ph type="body" sz="quarter" idx="28"/>
          </p:nvPr>
        </p:nvSpPr>
        <p:spPr/>
        <p:txBody>
          <a:bodyPr/>
          <a:lstStyle/>
          <a:p>
            <a:r>
              <a:rPr lang="zh-CN" altLang="en-US" dirty="0"/>
              <a:t>输入你的关键内容</a:t>
            </a:r>
          </a:p>
          <a:p>
            <a:endParaRPr lang="zh-CN" altLang="en-US" dirty="0"/>
          </a:p>
        </p:txBody>
      </p:sp>
      <p:sp>
        <p:nvSpPr>
          <p:cNvPr id="26" name="文本占位符 25"/>
          <p:cNvSpPr>
            <a:spLocks noGrp="1"/>
          </p:cNvSpPr>
          <p:nvPr>
            <p:ph type="body" sz="quarter" idx="29"/>
          </p:nvPr>
        </p:nvSpPr>
        <p:spPr/>
        <p:txBody>
          <a:bodyPr/>
          <a:lstStyle/>
          <a:p>
            <a:r>
              <a:rPr lang="zh-CN" altLang="en-US" dirty="0"/>
              <a:t>输入你的关键内容</a:t>
            </a:r>
          </a:p>
          <a:p>
            <a:endParaRPr lang="zh-CN" altLang="en-US" dirty="0"/>
          </a:p>
        </p:txBody>
      </p:sp>
      <p:sp>
        <p:nvSpPr>
          <p:cNvPr id="27" name="文本占位符 26"/>
          <p:cNvSpPr>
            <a:spLocks noGrp="1"/>
          </p:cNvSpPr>
          <p:nvPr>
            <p:ph type="body" sz="quarter" idx="30"/>
          </p:nvPr>
        </p:nvSpPr>
        <p:spPr/>
        <p:txBody>
          <a:bodyPr/>
          <a:lstStyle/>
          <a:p>
            <a:r>
              <a:rPr lang="zh-CN" altLang="en-US" dirty="0"/>
              <a:t>输入你的关键内容</a:t>
            </a:r>
          </a:p>
          <a:p>
            <a:endParaRPr lang="zh-CN" altLang="en-US" dirty="0"/>
          </a:p>
        </p:txBody>
      </p:sp>
      <p:sp>
        <p:nvSpPr>
          <p:cNvPr id="28" name="文本占位符 27"/>
          <p:cNvSpPr>
            <a:spLocks noGrp="1"/>
          </p:cNvSpPr>
          <p:nvPr>
            <p:ph type="body" sz="quarter" idx="31"/>
          </p:nvPr>
        </p:nvSpPr>
        <p:spPr/>
        <p:txBody>
          <a:bodyPr/>
          <a:lstStyle/>
          <a:p>
            <a:r>
              <a:rPr lang="zh-CN" altLang="en-US" dirty="0"/>
              <a:t>输入你的关键内容</a:t>
            </a:r>
          </a:p>
          <a:p>
            <a:endParaRPr lang="zh-CN" altLang="en-US" dirty="0"/>
          </a:p>
        </p:txBody>
      </p:sp>
    </p:spTree>
    <p:extLst>
      <p:ext uri="{BB962C8B-B14F-4D97-AF65-F5344CB8AC3E}">
        <p14:creationId xmlns:p14="http://schemas.microsoft.com/office/powerpoint/2010/main" val="12247422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1">
            <a:extLst>
              <a:ext uri="{FF2B5EF4-FFF2-40B4-BE49-F238E27FC236}">
                <a16:creationId xmlns:a16="http://schemas.microsoft.com/office/drawing/2014/main" xmlns="" id="{63F082FA-1AFC-4261-B488-D0F723EEA659}"/>
              </a:ext>
            </a:extLst>
          </p:cNvPr>
          <p:cNvSpPr>
            <a:spLocks noGrp="1"/>
          </p:cNvSpPr>
          <p:nvPr>
            <p:ph type="title"/>
          </p:nvPr>
        </p:nvSpPr>
        <p:spPr/>
        <p:txBody>
          <a:bodyPr/>
          <a:lstStyle/>
          <a:p>
            <a:r>
              <a:rPr lang="zh-CN" altLang="en-US" dirty="0"/>
              <a:t>重点项目实施</a:t>
            </a:r>
          </a:p>
        </p:txBody>
      </p:sp>
      <p:pic>
        <p:nvPicPr>
          <p:cNvPr id="44" name="图片 43">
            <a:extLst>
              <a:ext uri="{FF2B5EF4-FFF2-40B4-BE49-F238E27FC236}">
                <a16:creationId xmlns:a16="http://schemas.microsoft.com/office/drawing/2014/main" xmlns="" id="{B8CEE504-1AB2-41C3-8ABD-9A62BBB14435}"/>
              </a:ext>
            </a:extLst>
          </p:cNvPr>
          <p:cNvPicPr>
            <a:picLocks noChangeAspect="1"/>
          </p:cNvPicPr>
          <p:nvPr/>
        </p:nvPicPr>
        <p:blipFill>
          <a:blip r:embed="rId2">
            <a:extLst>
              <a:ext uri="{28A0092B-C50C-407E-A947-70E740481C1C}">
                <a14:useLocalDpi xmlns:a14="http://schemas.microsoft.com/office/drawing/2010/main" val="0"/>
              </a:ext>
            </a:extLst>
          </a:blip>
          <a:srcRect b="55523"/>
          <a:stretch>
            <a:fillRect/>
          </a:stretch>
        </p:blipFill>
        <p:spPr>
          <a:xfrm>
            <a:off x="0" y="3242935"/>
            <a:ext cx="12192000" cy="3615065"/>
          </a:xfrm>
          <a:custGeom>
            <a:avLst/>
            <a:gdLst>
              <a:gd name="connsiteX0" fmla="*/ 0 w 12192000"/>
              <a:gd name="connsiteY0" fmla="*/ 0 h 3615065"/>
              <a:gd name="connsiteX1" fmla="*/ 12192000 w 12192000"/>
              <a:gd name="connsiteY1" fmla="*/ 0 h 3615065"/>
              <a:gd name="connsiteX2" fmla="*/ 12192000 w 12192000"/>
              <a:gd name="connsiteY2" fmla="*/ 3615065 h 3615065"/>
              <a:gd name="connsiteX3" fmla="*/ 0 w 12192000"/>
              <a:gd name="connsiteY3" fmla="*/ 3615065 h 3615065"/>
            </a:gdLst>
            <a:ahLst/>
            <a:cxnLst>
              <a:cxn ang="0">
                <a:pos x="connsiteX0" y="connsiteY0"/>
              </a:cxn>
              <a:cxn ang="0">
                <a:pos x="connsiteX1" y="connsiteY1"/>
              </a:cxn>
              <a:cxn ang="0">
                <a:pos x="connsiteX2" y="connsiteY2"/>
              </a:cxn>
              <a:cxn ang="0">
                <a:pos x="connsiteX3" y="connsiteY3"/>
              </a:cxn>
            </a:cxnLst>
            <a:rect l="l" t="t" r="r" b="b"/>
            <a:pathLst>
              <a:path w="12192000" h="3615065">
                <a:moveTo>
                  <a:pt x="0" y="0"/>
                </a:moveTo>
                <a:lnTo>
                  <a:pt x="12192000" y="0"/>
                </a:lnTo>
                <a:lnTo>
                  <a:pt x="12192000" y="3615065"/>
                </a:lnTo>
                <a:lnTo>
                  <a:pt x="0" y="3615065"/>
                </a:lnTo>
                <a:close/>
              </a:path>
            </a:pathLst>
          </a:custGeom>
        </p:spPr>
      </p:pic>
      <p:sp>
        <p:nvSpPr>
          <p:cNvPr id="45" name="矩形 44">
            <a:extLst>
              <a:ext uri="{FF2B5EF4-FFF2-40B4-BE49-F238E27FC236}">
                <a16:creationId xmlns:a16="http://schemas.microsoft.com/office/drawing/2014/main" xmlns="" id="{2C8D3675-AA70-41B4-A841-5314611AF867}"/>
              </a:ext>
            </a:extLst>
          </p:cNvPr>
          <p:cNvSpPr/>
          <p:nvPr/>
        </p:nvSpPr>
        <p:spPr>
          <a:xfrm>
            <a:off x="0" y="3242932"/>
            <a:ext cx="12192000" cy="3615068"/>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321D18CA-A56F-407B-A2AF-E151F1BCAE3E}"/>
              </a:ext>
            </a:extLst>
          </p:cNvPr>
          <p:cNvSpPr/>
          <p:nvPr/>
        </p:nvSpPr>
        <p:spPr>
          <a:xfrm>
            <a:off x="767116"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06A530D0-4ACF-4BD0-B7CE-05CBB281F928}"/>
              </a:ext>
            </a:extLst>
          </p:cNvPr>
          <p:cNvSpPr txBox="1"/>
          <p:nvPr/>
        </p:nvSpPr>
        <p:spPr>
          <a:xfrm>
            <a:off x="921287"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49" name="文本框 48">
            <a:extLst>
              <a:ext uri="{FF2B5EF4-FFF2-40B4-BE49-F238E27FC236}">
                <a16:creationId xmlns:a16="http://schemas.microsoft.com/office/drawing/2014/main" xmlns="" id="{5D63C7A1-CAAD-4541-B8EB-4C7C056562AF}"/>
              </a:ext>
            </a:extLst>
          </p:cNvPr>
          <p:cNvSpPr txBox="1"/>
          <p:nvPr/>
        </p:nvSpPr>
        <p:spPr>
          <a:xfrm>
            <a:off x="262069"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0" name="椭圆 49">
            <a:extLst>
              <a:ext uri="{FF2B5EF4-FFF2-40B4-BE49-F238E27FC236}">
                <a16:creationId xmlns:a16="http://schemas.microsoft.com/office/drawing/2014/main" xmlns="" id="{AAB06283-BF3C-4681-A337-B60EA877DDD8}"/>
              </a:ext>
            </a:extLst>
          </p:cNvPr>
          <p:cNvSpPr/>
          <p:nvPr/>
        </p:nvSpPr>
        <p:spPr>
          <a:xfrm>
            <a:off x="1184283"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1" name="图形 50">
            <a:extLst>
              <a:ext uri="{FF2B5EF4-FFF2-40B4-BE49-F238E27FC236}">
                <a16:creationId xmlns:a16="http://schemas.microsoft.com/office/drawing/2014/main" xmlns="" id="{63DAE4B4-E642-4345-ADEB-1742FF26DFD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12760" y="2980867"/>
            <a:ext cx="526878" cy="439065"/>
          </a:xfrm>
          <a:prstGeom prst="rect">
            <a:avLst/>
          </a:prstGeom>
        </p:spPr>
      </p:pic>
      <p:sp>
        <p:nvSpPr>
          <p:cNvPr id="52" name="椭圆 51">
            <a:extLst>
              <a:ext uri="{FF2B5EF4-FFF2-40B4-BE49-F238E27FC236}">
                <a16:creationId xmlns:a16="http://schemas.microsoft.com/office/drawing/2014/main" xmlns="" id="{A81B289C-E790-40DA-B0B3-5538E96262F3}"/>
              </a:ext>
            </a:extLst>
          </p:cNvPr>
          <p:cNvSpPr/>
          <p:nvPr/>
        </p:nvSpPr>
        <p:spPr>
          <a:xfrm>
            <a:off x="3712295"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xmlns="" id="{4D2C426C-1295-4538-B288-3808D9FF7D84}"/>
              </a:ext>
            </a:extLst>
          </p:cNvPr>
          <p:cNvSpPr txBox="1"/>
          <p:nvPr/>
        </p:nvSpPr>
        <p:spPr>
          <a:xfrm>
            <a:off x="3866466"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54" name="文本框 53">
            <a:extLst>
              <a:ext uri="{FF2B5EF4-FFF2-40B4-BE49-F238E27FC236}">
                <a16:creationId xmlns:a16="http://schemas.microsoft.com/office/drawing/2014/main" xmlns="" id="{8F111F26-7F53-4AFF-AF25-0D6D344B9B06}"/>
              </a:ext>
            </a:extLst>
          </p:cNvPr>
          <p:cNvSpPr txBox="1"/>
          <p:nvPr/>
        </p:nvSpPr>
        <p:spPr>
          <a:xfrm>
            <a:off x="3207248"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5" name="椭圆 54">
            <a:extLst>
              <a:ext uri="{FF2B5EF4-FFF2-40B4-BE49-F238E27FC236}">
                <a16:creationId xmlns:a16="http://schemas.microsoft.com/office/drawing/2014/main" xmlns="" id="{1D506E49-20B2-4CB3-BBD1-4DFDCF6180F0}"/>
              </a:ext>
            </a:extLst>
          </p:cNvPr>
          <p:cNvSpPr/>
          <p:nvPr/>
        </p:nvSpPr>
        <p:spPr>
          <a:xfrm>
            <a:off x="4129462"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B7774F1D-71DE-474E-969D-1481685BECD4}"/>
              </a:ext>
            </a:extLst>
          </p:cNvPr>
          <p:cNvSpPr/>
          <p:nvPr/>
        </p:nvSpPr>
        <p:spPr>
          <a:xfrm>
            <a:off x="6657474"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F7967F16-1F1C-4BC8-B922-4B68E4233DB5}"/>
              </a:ext>
            </a:extLst>
          </p:cNvPr>
          <p:cNvSpPr txBox="1"/>
          <p:nvPr/>
        </p:nvSpPr>
        <p:spPr>
          <a:xfrm>
            <a:off x="6811645"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58" name="文本框 57">
            <a:extLst>
              <a:ext uri="{FF2B5EF4-FFF2-40B4-BE49-F238E27FC236}">
                <a16:creationId xmlns:a16="http://schemas.microsoft.com/office/drawing/2014/main" xmlns="" id="{D94AD8BF-A13A-4943-8431-4855D695EA9D}"/>
              </a:ext>
            </a:extLst>
          </p:cNvPr>
          <p:cNvSpPr txBox="1"/>
          <p:nvPr/>
        </p:nvSpPr>
        <p:spPr>
          <a:xfrm>
            <a:off x="6152427"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59" name="椭圆 58">
            <a:extLst>
              <a:ext uri="{FF2B5EF4-FFF2-40B4-BE49-F238E27FC236}">
                <a16:creationId xmlns:a16="http://schemas.microsoft.com/office/drawing/2014/main" xmlns="" id="{D21B0DE4-F0C0-48B6-8D5C-1664AA5E420D}"/>
              </a:ext>
            </a:extLst>
          </p:cNvPr>
          <p:cNvSpPr/>
          <p:nvPr/>
        </p:nvSpPr>
        <p:spPr>
          <a:xfrm>
            <a:off x="7074641"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85487DDA-D3E3-467D-86D2-847974979681}"/>
              </a:ext>
            </a:extLst>
          </p:cNvPr>
          <p:cNvSpPr/>
          <p:nvPr/>
        </p:nvSpPr>
        <p:spPr>
          <a:xfrm>
            <a:off x="9602654" y="2291317"/>
            <a:ext cx="1818167" cy="1818167"/>
          </a:xfrm>
          <a:prstGeom prst="ellipse">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a16="http://schemas.microsoft.com/office/drawing/2014/main" xmlns="" id="{95547A1F-4371-4EF4-8667-199AE5FF9134}"/>
              </a:ext>
            </a:extLst>
          </p:cNvPr>
          <p:cNvSpPr txBox="1"/>
          <p:nvPr/>
        </p:nvSpPr>
        <p:spPr>
          <a:xfrm>
            <a:off x="9756825" y="1804735"/>
            <a:ext cx="1509824" cy="400110"/>
          </a:xfrm>
          <a:prstGeom prst="rect">
            <a:avLst/>
          </a:prstGeom>
          <a:noFill/>
        </p:spPr>
        <p:txBody>
          <a:bodyPr wrap="square" rtlCol="0">
            <a:spAutoFit/>
          </a:bodyPr>
          <a:lstStyle/>
          <a:p>
            <a:pPr algn="ctr"/>
            <a:r>
              <a:rPr lang="zh-CN" altLang="en-US" sz="2000" b="1" dirty="0">
                <a:solidFill>
                  <a:schemeClr val="tx2"/>
                </a:solidFill>
                <a:latin typeface="+mj-ea"/>
                <a:ea typeface="+mj-ea"/>
              </a:rPr>
              <a:t>输入关键词</a:t>
            </a:r>
          </a:p>
        </p:txBody>
      </p:sp>
      <p:sp>
        <p:nvSpPr>
          <p:cNvPr id="62" name="文本框 61">
            <a:extLst>
              <a:ext uri="{FF2B5EF4-FFF2-40B4-BE49-F238E27FC236}">
                <a16:creationId xmlns:a16="http://schemas.microsoft.com/office/drawing/2014/main" xmlns="" id="{F0680D9F-82A2-4302-9A8C-0CDCB93F2B7D}"/>
              </a:ext>
            </a:extLst>
          </p:cNvPr>
          <p:cNvSpPr txBox="1"/>
          <p:nvPr/>
        </p:nvSpPr>
        <p:spPr>
          <a:xfrm>
            <a:off x="9101671" y="4309010"/>
            <a:ext cx="2828260" cy="1899046"/>
          </a:xfrm>
          <a:prstGeom prst="rect">
            <a:avLst/>
          </a:prstGeom>
          <a:noFill/>
        </p:spPr>
        <p:txBody>
          <a:bodyPr wrap="square" rtlCol="0">
            <a:spAutoFit/>
          </a:bodyPr>
          <a:lstStyle/>
          <a:p>
            <a:pPr algn="ctr">
              <a:lnSpc>
                <a:spcPct val="150000"/>
              </a:lnSpc>
            </a:pPr>
            <a:r>
              <a:rPr lang="zh-CN" altLang="en-US" sz="1600" dirty="0">
                <a:solidFill>
                  <a:schemeClr val="bg1"/>
                </a:solidFill>
              </a:rPr>
              <a:t>这里输入你的正文内容</a:t>
            </a:r>
            <a:endParaRPr lang="en-US" altLang="zh-CN" sz="1600" dirty="0">
              <a:solidFill>
                <a:schemeClr val="bg1"/>
              </a:solidFill>
            </a:endParaRP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a:p>
            <a:pPr algn="ctr">
              <a:lnSpc>
                <a:spcPct val="150000"/>
              </a:lnSpc>
            </a:pPr>
            <a:r>
              <a:rPr lang="zh-CN" altLang="en-US" sz="1600" dirty="0">
                <a:solidFill>
                  <a:schemeClr val="bg1"/>
                </a:solidFill>
              </a:rPr>
              <a:t>这里输入你的正文内容</a:t>
            </a:r>
          </a:p>
        </p:txBody>
      </p:sp>
      <p:sp>
        <p:nvSpPr>
          <p:cNvPr id="63" name="椭圆 62">
            <a:extLst>
              <a:ext uri="{FF2B5EF4-FFF2-40B4-BE49-F238E27FC236}">
                <a16:creationId xmlns:a16="http://schemas.microsoft.com/office/drawing/2014/main" xmlns="" id="{8A7D0B7A-0FEC-4210-ADC2-232E5797C400}"/>
              </a:ext>
            </a:extLst>
          </p:cNvPr>
          <p:cNvSpPr/>
          <p:nvPr/>
        </p:nvSpPr>
        <p:spPr>
          <a:xfrm>
            <a:off x="10019821" y="2708484"/>
            <a:ext cx="983832" cy="9838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4" name="图形 63">
            <a:extLst>
              <a:ext uri="{FF2B5EF4-FFF2-40B4-BE49-F238E27FC236}">
                <a16:creationId xmlns:a16="http://schemas.microsoft.com/office/drawing/2014/main" xmlns="" id="{0C9B6553-DAA6-498F-95E5-278BB90C2F9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7314616" y="2927226"/>
            <a:ext cx="503881" cy="503881"/>
          </a:xfrm>
          <a:prstGeom prst="rect">
            <a:avLst/>
          </a:prstGeom>
        </p:spPr>
      </p:pic>
      <p:pic>
        <p:nvPicPr>
          <p:cNvPr id="65" name="图形 64">
            <a:extLst>
              <a:ext uri="{FF2B5EF4-FFF2-40B4-BE49-F238E27FC236}">
                <a16:creationId xmlns:a16="http://schemas.microsoft.com/office/drawing/2014/main" xmlns="" id="{D269AB74-3F80-46E9-B9D2-D01A2A3EFA9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10259796" y="2952428"/>
            <a:ext cx="503881" cy="503881"/>
          </a:xfrm>
          <a:prstGeom prst="rect">
            <a:avLst/>
          </a:prstGeom>
        </p:spPr>
      </p:pic>
      <p:pic>
        <p:nvPicPr>
          <p:cNvPr id="66" name="图形 65">
            <a:extLst>
              <a:ext uri="{FF2B5EF4-FFF2-40B4-BE49-F238E27FC236}">
                <a16:creationId xmlns:a16="http://schemas.microsoft.com/office/drawing/2014/main" xmlns="" id="{46D1C361-99A4-4397-820A-D0A968197EC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4354822" y="2927226"/>
            <a:ext cx="525818" cy="525818"/>
          </a:xfrm>
          <a:prstGeom prst="rect">
            <a:avLst/>
          </a:prstGeom>
        </p:spPr>
      </p:pic>
    </p:spTree>
    <p:extLst>
      <p:ext uri="{BB962C8B-B14F-4D97-AF65-F5344CB8AC3E}">
        <p14:creationId xmlns:p14="http://schemas.microsoft.com/office/powerpoint/2010/main" val="15805088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lstStyle/>
          <a:p>
            <a:r>
              <a:rPr lang="zh-CN" altLang="en-US" dirty="0">
                <a:latin typeface="+mn-lt"/>
                <a:sym typeface="+mn-lt"/>
              </a:rPr>
              <a:t>明年销售目标</a:t>
            </a:r>
          </a:p>
        </p:txBody>
      </p:sp>
      <p:sp>
        <p:nvSpPr>
          <p:cNvPr id="16" name="文本占位符 15"/>
          <p:cNvSpPr>
            <a:spLocks noGrp="1"/>
          </p:cNvSpPr>
          <p:nvPr>
            <p:ph type="body" sz="quarter" idx="34"/>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36"/>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38"/>
          </p:nvPr>
        </p:nvSpPr>
        <p:spPr/>
        <p:txBody>
          <a:bodyPr/>
          <a:lstStyle/>
          <a:p>
            <a:r>
              <a:rPr lang="zh-CN" altLang="en-US" dirty="0">
                <a:latin typeface="+mn-lt"/>
                <a:sym typeface="+mn-lt"/>
              </a:rPr>
              <a:t>请输入你的小标题</a:t>
            </a:r>
          </a:p>
        </p:txBody>
      </p:sp>
      <p:graphicFrame>
        <p:nvGraphicFramePr>
          <p:cNvPr id="25" name="图表占位符 24"/>
          <p:cNvGraphicFramePr>
            <a:graphicFrameLocks noGrp="1"/>
          </p:cNvGraphicFramePr>
          <p:nvPr>
            <p:ph type="chart" sz="quarter" idx="40"/>
            <p:extLst>
              <p:ext uri="{D42A27DB-BD31-4B8C-83A1-F6EECF244321}">
                <p14:modId xmlns:p14="http://schemas.microsoft.com/office/powerpoint/2010/main" val="874843055"/>
              </p:ext>
            </p:extLst>
          </p:nvPr>
        </p:nvGraphicFramePr>
        <p:xfrm>
          <a:off x="550863" y="1487488"/>
          <a:ext cx="6473825" cy="4570412"/>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
        <p:nvSpPr>
          <p:cNvPr id="30" name="文本占位符 25"/>
          <p:cNvSpPr>
            <a:spLocks noGrp="1"/>
          </p:cNvSpPr>
          <p:nvPr>
            <p:ph type="body" sz="quarter" idx="37"/>
          </p:nvPr>
        </p:nvSpPr>
        <p:spPr/>
        <p:txBody>
          <a:bodyPr/>
          <a:lstStyle/>
          <a:p>
            <a:r>
              <a:rPr lang="zh-CN" altLang="en-US" dirty="0"/>
              <a:t>请在这里输入你的正文内容，请在这里输入你的正文内容，请在这里输入你的正文内容</a:t>
            </a:r>
          </a:p>
        </p:txBody>
      </p:sp>
      <p:sp>
        <p:nvSpPr>
          <p:cNvPr id="31" name="文本占位符 25"/>
          <p:cNvSpPr>
            <a:spLocks noGrp="1"/>
          </p:cNvSpPr>
          <p:nvPr>
            <p:ph type="body" sz="quarter" idx="39"/>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217158866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7F4438-8614-4E19-939F-7F484C832491}"/>
              </a:ext>
            </a:extLst>
          </p:cNvPr>
          <p:cNvSpPr>
            <a:spLocks noGrp="1"/>
          </p:cNvSpPr>
          <p:nvPr>
            <p:ph type="title"/>
          </p:nvPr>
        </p:nvSpPr>
        <p:spPr/>
        <p:txBody>
          <a:bodyPr/>
          <a:lstStyle/>
          <a:p>
            <a:r>
              <a:rPr lang="zh-CN" altLang="en-US" dirty="0"/>
              <a:t>明年战略目标</a:t>
            </a:r>
          </a:p>
        </p:txBody>
      </p:sp>
      <p:cxnSp>
        <p:nvCxnSpPr>
          <p:cNvPr id="4" name="直接连接符 3">
            <a:extLst>
              <a:ext uri="{FF2B5EF4-FFF2-40B4-BE49-F238E27FC236}">
                <a16:creationId xmlns:a16="http://schemas.microsoft.com/office/drawing/2014/main" xmlns="" id="{DD5657EB-299A-477F-84A2-723F3310F83D}"/>
              </a:ext>
            </a:extLst>
          </p:cNvPr>
          <p:cNvCxnSpPr/>
          <p:nvPr/>
        </p:nvCxnSpPr>
        <p:spPr>
          <a:xfrm>
            <a:off x="718684" y="2454275"/>
            <a:ext cx="5110162" cy="0"/>
          </a:xfrm>
          <a:prstGeom prst="line">
            <a:avLst/>
          </a:prstGeom>
          <a:noFill/>
          <a:ln w="25400" cap="flat" cmpd="sng" algn="ctr">
            <a:solidFill>
              <a:schemeClr val="accent1"/>
            </a:solidFill>
            <a:prstDash val="solid"/>
            <a:miter lim="800000"/>
          </a:ln>
          <a:effectLst/>
        </p:spPr>
      </p:cxnSp>
      <p:sp>
        <p:nvSpPr>
          <p:cNvPr id="5" name="矩形 4">
            <a:extLst>
              <a:ext uri="{FF2B5EF4-FFF2-40B4-BE49-F238E27FC236}">
                <a16:creationId xmlns:a16="http://schemas.microsoft.com/office/drawing/2014/main" xmlns="" id="{BAD4598F-6A8A-4C9D-AA0D-860D8179E387}"/>
              </a:ext>
            </a:extLst>
          </p:cNvPr>
          <p:cNvSpPr/>
          <p:nvPr/>
        </p:nvSpPr>
        <p:spPr>
          <a:xfrm>
            <a:off x="617537" y="1428071"/>
            <a:ext cx="5033509" cy="783228"/>
          </a:xfrm>
          <a:prstGeom prst="rect">
            <a:avLst/>
          </a:prstGeom>
        </p:spPr>
        <p:txBody>
          <a:bodyPr wrap="square">
            <a:spAutoFit/>
          </a:bodyPr>
          <a:lstStyle/>
          <a:p>
            <a:pPr>
              <a:lnSpc>
                <a:spcPct val="130000"/>
              </a:lnSpc>
            </a:pPr>
            <a:r>
              <a:rPr lang="zh-CN" altLang="en-US" dirty="0">
                <a:solidFill>
                  <a:srgbClr val="404040"/>
                </a:solidFill>
                <a:latin typeface="微软雅黑 Light" panose="020B0502040204020203" pitchFamily="34" charset="-122"/>
                <a:ea typeface="微软雅黑 Light" panose="020B0502040204020203" pitchFamily="34" charset="-122"/>
              </a:rPr>
              <a:t>可以在这里输入对下发图表信息的基本介绍内容</a:t>
            </a:r>
            <a:endParaRPr lang="en-US" altLang="zh-CN" dirty="0">
              <a:solidFill>
                <a:srgbClr val="404040"/>
              </a:solidFill>
              <a:latin typeface="微软雅黑 Light" panose="020B0502040204020203" pitchFamily="34" charset="-122"/>
              <a:ea typeface="微软雅黑 Light" panose="020B0502040204020203" pitchFamily="34" charset="-122"/>
            </a:endParaRPr>
          </a:p>
          <a:p>
            <a:pPr>
              <a:lnSpc>
                <a:spcPct val="130000"/>
              </a:lnSpc>
            </a:pPr>
            <a:r>
              <a:rPr lang="zh-CN" altLang="en-US" dirty="0">
                <a:solidFill>
                  <a:srgbClr val="404040"/>
                </a:solidFill>
                <a:latin typeface="微软雅黑 Light" panose="020B0502040204020203" pitchFamily="34" charset="-122"/>
                <a:ea typeface="微软雅黑 Light" panose="020B0502040204020203" pitchFamily="34" charset="-122"/>
              </a:rPr>
              <a:t>可以在这里输入对下发图表信息的基本介绍内容</a:t>
            </a:r>
          </a:p>
        </p:txBody>
      </p:sp>
      <p:graphicFrame>
        <p:nvGraphicFramePr>
          <p:cNvPr id="6" name="图表 5">
            <a:extLst>
              <a:ext uri="{FF2B5EF4-FFF2-40B4-BE49-F238E27FC236}">
                <a16:creationId xmlns:a16="http://schemas.microsoft.com/office/drawing/2014/main" xmlns="" id="{19A946E3-C5A2-4C7A-9C95-D540DE69E54B}"/>
              </a:ext>
            </a:extLst>
          </p:cNvPr>
          <p:cNvGraphicFramePr/>
          <p:nvPr>
            <p:extLst>
              <p:ext uri="{D42A27DB-BD31-4B8C-83A1-F6EECF244321}">
                <p14:modId xmlns:p14="http://schemas.microsoft.com/office/powerpoint/2010/main" val="294899240"/>
              </p:ext>
            </p:extLst>
          </p:nvPr>
        </p:nvGraphicFramePr>
        <p:xfrm>
          <a:off x="605177" y="2541964"/>
          <a:ext cx="5376069" cy="401508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xmlns="" id="{068516A0-8AEA-45BA-88E1-46AF167BB9C4}"/>
              </a:ext>
            </a:extLst>
          </p:cNvPr>
          <p:cNvSpPr txBox="1"/>
          <p:nvPr/>
        </p:nvSpPr>
        <p:spPr>
          <a:xfrm>
            <a:off x="644866" y="2592511"/>
            <a:ext cx="2257423" cy="659861"/>
          </a:xfrm>
          <a:prstGeom prst="rect">
            <a:avLst/>
          </a:prstGeom>
          <a:noFill/>
        </p:spPr>
        <p:txBody>
          <a:bodyPr wrap="square" rtlCol="0">
            <a:spAutoFit/>
          </a:bodyPr>
          <a:lstStyle/>
          <a:p>
            <a:pPr>
              <a:lnSpc>
                <a:spcPct val="120000"/>
              </a:lnSpc>
            </a:pPr>
            <a:r>
              <a:rPr lang="zh-CN" altLang="en-US" sz="1600" dirty="0">
                <a:solidFill>
                  <a:prstClr val="black"/>
                </a:solidFill>
                <a:latin typeface="微软雅黑 Light" panose="020B0502040204020203" pitchFamily="34" charset="-122"/>
                <a:ea typeface="微软雅黑 Light" panose="020B0502040204020203" pitchFamily="34" charset="-122"/>
              </a:rPr>
              <a:t>用户规模（微信）</a:t>
            </a:r>
            <a:endParaRPr lang="en-US" altLang="zh-CN" sz="1600" dirty="0">
              <a:solidFill>
                <a:prstClr val="black"/>
              </a:solidFill>
              <a:latin typeface="微软雅黑 Light" panose="020B0502040204020203" pitchFamily="34" charset="-122"/>
              <a:ea typeface="微软雅黑 Light" panose="020B0502040204020203" pitchFamily="34" charset="-122"/>
            </a:endParaRPr>
          </a:p>
          <a:p>
            <a:pPr>
              <a:lnSpc>
                <a:spcPct val="120000"/>
              </a:lnSpc>
            </a:pPr>
            <a:r>
              <a:rPr lang="zh-CN" altLang="en-US" sz="1600" dirty="0">
                <a:solidFill>
                  <a:prstClr val="black"/>
                </a:solidFill>
                <a:latin typeface="微软雅黑 Light" panose="020B0502040204020203" pitchFamily="34" charset="-122"/>
                <a:ea typeface="微软雅黑 Light" panose="020B0502040204020203" pitchFamily="34" charset="-122"/>
              </a:rPr>
              <a:t>单位：千万（人）</a:t>
            </a:r>
          </a:p>
        </p:txBody>
      </p:sp>
      <p:cxnSp>
        <p:nvCxnSpPr>
          <p:cNvPr id="8" name="直接连接符 7">
            <a:extLst>
              <a:ext uri="{FF2B5EF4-FFF2-40B4-BE49-F238E27FC236}">
                <a16:creationId xmlns:a16="http://schemas.microsoft.com/office/drawing/2014/main" xmlns="" id="{D7790595-7951-4973-9E1A-14743E02C0CD}"/>
              </a:ext>
            </a:extLst>
          </p:cNvPr>
          <p:cNvCxnSpPr/>
          <p:nvPr/>
        </p:nvCxnSpPr>
        <p:spPr>
          <a:xfrm>
            <a:off x="6425861" y="2454275"/>
            <a:ext cx="5110162" cy="0"/>
          </a:xfrm>
          <a:prstGeom prst="line">
            <a:avLst/>
          </a:prstGeom>
          <a:noFill/>
          <a:ln w="25400" cap="flat" cmpd="sng" algn="ctr">
            <a:solidFill>
              <a:schemeClr val="accent2"/>
            </a:solidFill>
            <a:prstDash val="solid"/>
            <a:miter lim="800000"/>
          </a:ln>
          <a:effectLst/>
        </p:spPr>
      </p:cxnSp>
      <p:graphicFrame>
        <p:nvGraphicFramePr>
          <p:cNvPr id="9" name="图表 8">
            <a:extLst>
              <a:ext uri="{FF2B5EF4-FFF2-40B4-BE49-F238E27FC236}">
                <a16:creationId xmlns:a16="http://schemas.microsoft.com/office/drawing/2014/main" xmlns="" id="{DC776FE8-E97C-4E1B-BB6B-F1B873A3B7C2}"/>
              </a:ext>
            </a:extLst>
          </p:cNvPr>
          <p:cNvGraphicFramePr/>
          <p:nvPr>
            <p:extLst>
              <p:ext uri="{D42A27DB-BD31-4B8C-83A1-F6EECF244321}">
                <p14:modId xmlns:p14="http://schemas.microsoft.com/office/powerpoint/2010/main" val="4120507843"/>
              </p:ext>
            </p:extLst>
          </p:nvPr>
        </p:nvGraphicFramePr>
        <p:xfrm>
          <a:off x="6312354" y="2541964"/>
          <a:ext cx="5376069" cy="4015080"/>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a:extLst>
              <a:ext uri="{FF2B5EF4-FFF2-40B4-BE49-F238E27FC236}">
                <a16:creationId xmlns:a16="http://schemas.microsoft.com/office/drawing/2014/main" xmlns="" id="{212400E5-703B-4E21-9ECF-AFA5774F830C}"/>
              </a:ext>
            </a:extLst>
          </p:cNvPr>
          <p:cNvSpPr txBox="1"/>
          <p:nvPr/>
        </p:nvSpPr>
        <p:spPr>
          <a:xfrm>
            <a:off x="6352043" y="2592511"/>
            <a:ext cx="2257423" cy="659861"/>
          </a:xfrm>
          <a:prstGeom prst="rect">
            <a:avLst/>
          </a:prstGeom>
          <a:noFill/>
        </p:spPr>
        <p:txBody>
          <a:bodyPr wrap="square" rtlCol="0">
            <a:spAutoFit/>
          </a:bodyPr>
          <a:lstStyle/>
          <a:p>
            <a:pPr>
              <a:lnSpc>
                <a:spcPct val="120000"/>
              </a:lnSpc>
            </a:pPr>
            <a:r>
              <a:rPr lang="zh-CN" altLang="en-US" sz="1600" dirty="0">
                <a:solidFill>
                  <a:prstClr val="black"/>
                </a:solidFill>
                <a:latin typeface="微软雅黑 Light" panose="020B0502040204020203" pitchFamily="34" charset="-122"/>
                <a:ea typeface="微软雅黑 Light" panose="020B0502040204020203" pitchFamily="34" charset="-122"/>
              </a:rPr>
              <a:t>电商年度计划</a:t>
            </a:r>
            <a:endParaRPr lang="en-US" altLang="zh-CN" sz="1600" dirty="0">
              <a:solidFill>
                <a:prstClr val="black"/>
              </a:solidFill>
              <a:latin typeface="微软雅黑 Light" panose="020B0502040204020203" pitchFamily="34" charset="-122"/>
              <a:ea typeface="微软雅黑 Light" panose="020B0502040204020203" pitchFamily="34" charset="-122"/>
            </a:endParaRPr>
          </a:p>
          <a:p>
            <a:pPr>
              <a:lnSpc>
                <a:spcPct val="120000"/>
              </a:lnSpc>
            </a:pPr>
            <a:r>
              <a:rPr lang="zh-CN" altLang="en-US" sz="1600" dirty="0">
                <a:solidFill>
                  <a:prstClr val="black"/>
                </a:solidFill>
                <a:latin typeface="微软雅黑 Light" panose="020B0502040204020203" pitchFamily="34" charset="-122"/>
                <a:ea typeface="微软雅黑 Light" panose="020B0502040204020203" pitchFamily="34" charset="-122"/>
              </a:rPr>
              <a:t>单位：亿（元）</a:t>
            </a:r>
          </a:p>
        </p:txBody>
      </p:sp>
      <p:sp>
        <p:nvSpPr>
          <p:cNvPr id="11" name="矩形 10">
            <a:extLst>
              <a:ext uri="{FF2B5EF4-FFF2-40B4-BE49-F238E27FC236}">
                <a16:creationId xmlns:a16="http://schemas.microsoft.com/office/drawing/2014/main" xmlns="" id="{3BE199DF-F5B3-4190-A35E-758EEADFF5EE}"/>
              </a:ext>
            </a:extLst>
          </p:cNvPr>
          <p:cNvSpPr/>
          <p:nvPr/>
        </p:nvSpPr>
        <p:spPr>
          <a:xfrm>
            <a:off x="6352043" y="1428071"/>
            <a:ext cx="5033509" cy="783228"/>
          </a:xfrm>
          <a:prstGeom prst="rect">
            <a:avLst/>
          </a:prstGeom>
        </p:spPr>
        <p:txBody>
          <a:bodyPr wrap="square">
            <a:spAutoFit/>
          </a:bodyPr>
          <a:lstStyle/>
          <a:p>
            <a:pPr>
              <a:lnSpc>
                <a:spcPct val="130000"/>
              </a:lnSpc>
            </a:pPr>
            <a:r>
              <a:rPr lang="zh-CN" altLang="en-US" dirty="0">
                <a:solidFill>
                  <a:srgbClr val="404040"/>
                </a:solidFill>
                <a:latin typeface="微软雅黑 Light" panose="020B0502040204020203" pitchFamily="34" charset="-122"/>
                <a:ea typeface="微软雅黑 Light" panose="020B0502040204020203" pitchFamily="34" charset="-122"/>
              </a:rPr>
              <a:t>可以在这里输入对下发图表信息的基本介绍内容</a:t>
            </a:r>
            <a:endParaRPr lang="en-US" altLang="zh-CN" dirty="0">
              <a:solidFill>
                <a:srgbClr val="404040"/>
              </a:solidFill>
              <a:latin typeface="微软雅黑 Light" panose="020B0502040204020203" pitchFamily="34" charset="-122"/>
              <a:ea typeface="微软雅黑 Light" panose="020B0502040204020203" pitchFamily="34" charset="-122"/>
            </a:endParaRPr>
          </a:p>
          <a:p>
            <a:pPr>
              <a:lnSpc>
                <a:spcPct val="130000"/>
              </a:lnSpc>
            </a:pPr>
            <a:r>
              <a:rPr lang="zh-CN" altLang="en-US" dirty="0">
                <a:solidFill>
                  <a:srgbClr val="404040"/>
                </a:solidFill>
                <a:latin typeface="微软雅黑 Light" panose="020B0502040204020203" pitchFamily="34" charset="-122"/>
                <a:ea typeface="微软雅黑 Light" panose="020B0502040204020203" pitchFamily="34" charset="-122"/>
              </a:rPr>
              <a:t>可以在这里输入对下发图表信息的基本介绍内容</a:t>
            </a:r>
          </a:p>
        </p:txBody>
      </p:sp>
    </p:spTree>
    <p:extLst>
      <p:ext uri="{BB962C8B-B14F-4D97-AF65-F5344CB8AC3E}">
        <p14:creationId xmlns:p14="http://schemas.microsoft.com/office/powerpoint/2010/main" val="2397940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547558" y="2097088"/>
            <a:ext cx="3498120" cy="1030287"/>
          </a:xfrm>
        </p:spPr>
        <p:txBody>
          <a:bodyPr/>
          <a:lstStyle/>
          <a:p>
            <a:r>
              <a:rPr lang="zh-CN" altLang="en-US" dirty="0">
                <a:latin typeface="+mn-lt"/>
                <a:sym typeface="+mn-lt"/>
              </a:rPr>
              <a:t>工作概述</a:t>
            </a:r>
          </a:p>
        </p:txBody>
      </p:sp>
      <p:sp>
        <p:nvSpPr>
          <p:cNvPr id="4" name="文本占位符 3"/>
          <p:cNvSpPr>
            <a:spLocks noGrp="1"/>
          </p:cNvSpPr>
          <p:nvPr>
            <p:ph type="body" sz="quarter" idx="18"/>
          </p:nvPr>
        </p:nvSpPr>
        <p:spPr>
          <a:xfrm>
            <a:off x="547558" y="3253027"/>
            <a:ext cx="3025753" cy="351943"/>
          </a:xfrm>
        </p:spPr>
        <p:txBody>
          <a:bodyPr/>
          <a:lstStyle/>
          <a:p>
            <a:r>
              <a:rPr lang="zh-CN" altLang="en-US" dirty="0">
                <a:sym typeface="+mn-lt"/>
              </a:rPr>
              <a:t>请在这里输入你的正文内容请在这里输入你的正文内容请在这里输入你的正文内容请在这里输入你的正文内容请在这里输入你的正文内容</a:t>
            </a:r>
          </a:p>
          <a:p>
            <a:endParaRPr lang="zh-CN" altLang="en-US" dirty="0">
              <a:sym typeface="+mn-lt"/>
            </a:endParaRPr>
          </a:p>
        </p:txBody>
      </p:sp>
      <p:pic>
        <p:nvPicPr>
          <p:cNvPr id="8" name="图片占位符 7">
            <a:extLst>
              <a:ext uri="{FF2B5EF4-FFF2-40B4-BE49-F238E27FC236}">
                <a16:creationId xmlns:a16="http://schemas.microsoft.com/office/drawing/2014/main" xmlns="" id="{AACE6408-995A-4500-A9B4-F200FD228AA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9753" r="9753"/>
          <a:stretch>
            <a:fillRect/>
          </a:stretch>
        </p:blipFill>
        <p:spPr/>
      </p:pic>
    </p:spTree>
    <p:extLst>
      <p:ext uri="{BB962C8B-B14F-4D97-AF65-F5344CB8AC3E}">
        <p14:creationId xmlns:p14="http://schemas.microsoft.com/office/powerpoint/2010/main" val="105473223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83519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71C1482-9191-43FB-A837-1C19A195AC20}"/>
              </a:ext>
            </a:extLst>
          </p:cNvPr>
          <p:cNvSpPr/>
          <p:nvPr/>
        </p:nvSpPr>
        <p:spPr>
          <a:xfrm>
            <a:off x="3972663" y="2792641"/>
            <a:ext cx="4246675" cy="769441"/>
          </a:xfrm>
          <a:prstGeom prst="rect">
            <a:avLst/>
          </a:prstGeom>
        </p:spPr>
        <p:txBody>
          <a:bodyPr wrap="none">
            <a:spAutoFit/>
          </a:bodyPr>
          <a:lstStyle/>
          <a:p>
            <a:pPr algn="ctr"/>
            <a:r>
              <a:rPr lang="zh-CN" altLang="en-US" sz="4400" b="1" dirty="0">
                <a:solidFill>
                  <a:schemeClr val="tx2"/>
                </a:solidFill>
                <a:latin typeface="+mj-ea"/>
                <a:ea typeface="+mj-ea"/>
                <a:cs typeface="+mn-ea"/>
                <a:sym typeface="+mn-lt"/>
              </a:rPr>
              <a:t>本模板设计规范</a:t>
            </a:r>
            <a:endParaRPr lang="zh-CN" altLang="en-US" sz="3600" b="1" dirty="0">
              <a:solidFill>
                <a:schemeClr val="tx2"/>
              </a:solidFill>
              <a:latin typeface="+mj-ea"/>
              <a:ea typeface="+mj-ea"/>
              <a:cs typeface="+mn-ea"/>
              <a:sym typeface="+mn-lt"/>
            </a:endParaRP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E2FAC1D-6A04-4544-A85D-FB490427E337}"/>
              </a:ext>
            </a:extLst>
          </p:cNvPr>
          <p:cNvSpPr/>
          <p:nvPr/>
        </p:nvSpPr>
        <p:spPr>
          <a:xfrm>
            <a:off x="3784823" y="3562082"/>
            <a:ext cx="4622356" cy="523220"/>
          </a:xfrm>
          <a:prstGeom prst="rect">
            <a:avLst/>
          </a:prstGeom>
        </p:spPr>
        <p:txBody>
          <a:bodyPr wrap="none">
            <a:spAutoFit/>
          </a:bodyPr>
          <a:lstStyle/>
          <a:p>
            <a:pPr algn="ctr"/>
            <a:r>
              <a:rPr lang="en-US" altLang="zh-CN" sz="2800" dirty="0">
                <a:solidFill>
                  <a:schemeClr val="tx2"/>
                </a:solidFill>
                <a:cs typeface="+mn-ea"/>
                <a:sym typeface="+mn-lt"/>
              </a:rPr>
              <a:t>DESIGN SPECIFICATIONS</a:t>
            </a:r>
          </a:p>
        </p:txBody>
      </p:sp>
    </p:spTree>
    <p:extLst>
      <p:ext uri="{BB962C8B-B14F-4D97-AF65-F5344CB8AC3E}">
        <p14:creationId xmlns:p14="http://schemas.microsoft.com/office/powerpoint/2010/main" val="235693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ECD99012-1F20-4169-868C-50CE262DA520}"/>
              </a:ext>
            </a:extLst>
          </p:cNvPr>
          <p:cNvSpPr/>
          <p:nvPr/>
        </p:nvSpPr>
        <p:spPr>
          <a:xfrm>
            <a:off x="1256002" y="2285294"/>
            <a:ext cx="887758" cy="4514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中文</a:t>
            </a:r>
          </a:p>
        </p:txBody>
      </p:sp>
      <p:sp>
        <p:nvSpPr>
          <p:cNvPr id="3" name="文本框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D4C8C471-FF54-4E75-92A7-D4DAD968765E}"/>
              </a:ext>
            </a:extLst>
          </p:cNvPr>
          <p:cNvSpPr txBox="1"/>
          <p:nvPr/>
        </p:nvSpPr>
        <p:spPr>
          <a:xfrm>
            <a:off x="2362127" y="2285796"/>
            <a:ext cx="1415772" cy="461665"/>
          </a:xfrm>
          <a:prstGeom prst="rect">
            <a:avLst/>
          </a:prstGeom>
          <a:noFill/>
        </p:spPr>
        <p:txBody>
          <a:bodyPr wrap="none" rtlCol="0">
            <a:spAutoFit/>
          </a:bodyPr>
          <a:lstStyle/>
          <a:p>
            <a:r>
              <a:rPr lang="zh-CN" altLang="en-US" sz="2400" b="1" dirty="0">
                <a:solidFill>
                  <a:schemeClr val="tx2"/>
                </a:solidFill>
                <a:latin typeface="微软雅黑" panose="020B0503020204020204" pitchFamily="34" charset="-122"/>
                <a:ea typeface="微软雅黑" panose="020B0503020204020204" pitchFamily="34" charset="-122"/>
                <a:cs typeface="+mn-ea"/>
                <a:sym typeface="+mn-lt"/>
              </a:rPr>
              <a:t>微软雅黑</a:t>
            </a:r>
            <a:endParaRPr lang="en-US" altLang="zh-CN" sz="2400" b="1"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 name="矩形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ADB324E-B1D8-4419-B27C-2B2B5C75801E}"/>
              </a:ext>
            </a:extLst>
          </p:cNvPr>
          <p:cNvSpPr/>
          <p:nvPr/>
        </p:nvSpPr>
        <p:spPr>
          <a:xfrm>
            <a:off x="1256002" y="4187976"/>
            <a:ext cx="887758" cy="4514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英文</a:t>
            </a:r>
          </a:p>
        </p:txBody>
      </p:sp>
      <p:cxnSp>
        <p:nvCxnSpPr>
          <p:cNvPr id="6" name="直接连接符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322C4B4D-B031-438D-ADF5-7BE07B9F378F}"/>
              </a:ext>
            </a:extLst>
          </p:cNvPr>
          <p:cNvCxnSpPr/>
          <p:nvPr/>
        </p:nvCxnSpPr>
        <p:spPr>
          <a:xfrm>
            <a:off x="631460" y="3429000"/>
            <a:ext cx="10801228" cy="0"/>
          </a:xfrm>
          <a:prstGeom prst="line">
            <a:avLst/>
          </a:prstGeom>
          <a:ln>
            <a:solidFill>
              <a:schemeClr val="tx2">
                <a:alpha val="50000"/>
              </a:schemeClr>
            </a:solidFill>
          </a:ln>
        </p:spPr>
        <p:style>
          <a:lnRef idx="1">
            <a:schemeClr val="dk1"/>
          </a:lnRef>
          <a:fillRef idx="0">
            <a:schemeClr val="dk1"/>
          </a:fillRef>
          <a:effectRef idx="0">
            <a:schemeClr val="dk1"/>
          </a:effectRef>
          <a:fontRef idx="minor">
            <a:schemeClr val="tx1"/>
          </a:fontRef>
        </p:style>
      </p:cxnSp>
      <p:grpSp>
        <p:nvGrpSpPr>
          <p:cNvPr id="7" name="组合 6"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72DC133-929B-4CD5-A03F-F76F07A396CE}"/>
              </a:ext>
            </a:extLst>
          </p:cNvPr>
          <p:cNvGrpSpPr/>
          <p:nvPr/>
        </p:nvGrpSpPr>
        <p:grpSpPr>
          <a:xfrm>
            <a:off x="798354" y="474385"/>
            <a:ext cx="946855" cy="702275"/>
            <a:chOff x="1187820" y="559052"/>
            <a:chExt cx="946855" cy="702275"/>
          </a:xfrm>
        </p:grpSpPr>
        <p:sp>
          <p:nvSpPr>
            <p:cNvPr id="8" name="文本框 7">
              <a:extLst>
                <a:ext uri="{FF2B5EF4-FFF2-40B4-BE49-F238E27FC236}">
                  <a16:creationId xmlns:a16="http://schemas.microsoft.com/office/drawing/2014/main" xmlns="" id="{25F821F9-4B3D-45FF-A7A4-12D3706802B6}"/>
                </a:ext>
              </a:extLst>
            </p:cNvPr>
            <p:cNvSpPr txBox="1"/>
            <p:nvPr/>
          </p:nvSpPr>
          <p:spPr>
            <a:xfrm>
              <a:off x="1255908" y="559052"/>
              <a:ext cx="816249" cy="461665"/>
            </a:xfrm>
            <a:prstGeom prst="rect">
              <a:avLst/>
            </a:prstGeom>
            <a:noFill/>
          </p:spPr>
          <p:txBody>
            <a:bodyPr wrap="none" rtlCol="0">
              <a:spAutoFit/>
            </a:bodyPr>
            <a:lstStyle/>
            <a:p>
              <a:r>
                <a:rPr lang="zh-CN" altLang="en-US" sz="2400" dirty="0">
                  <a:solidFill>
                    <a:schemeClr val="tx2"/>
                  </a:solidFill>
                  <a:cs typeface="+mn-ea"/>
                  <a:sym typeface="+mn-lt"/>
                </a:rPr>
                <a:t>字体</a:t>
              </a:r>
            </a:p>
          </p:txBody>
        </p:sp>
        <p:cxnSp>
          <p:nvCxnSpPr>
            <p:cNvPr id="9" name="直接连接符 8">
              <a:extLst>
                <a:ext uri="{FF2B5EF4-FFF2-40B4-BE49-F238E27FC236}">
                  <a16:creationId xmlns:a16="http://schemas.microsoft.com/office/drawing/2014/main" xmlns="" id="{101E7034-83B7-47B9-B532-50F0BF533423}"/>
                </a:ext>
              </a:extLst>
            </p:cNvPr>
            <p:cNvCxnSpPr/>
            <p:nvPr/>
          </p:nvCxnSpPr>
          <p:spPr>
            <a:xfrm>
              <a:off x="1187820" y="652928"/>
              <a:ext cx="0" cy="51187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1FCB2FB6-E81B-4736-8F15-97A47E23EB88}"/>
                </a:ext>
              </a:extLst>
            </p:cNvPr>
            <p:cNvSpPr txBox="1"/>
            <p:nvPr/>
          </p:nvSpPr>
          <p:spPr>
            <a:xfrm>
              <a:off x="1255908" y="922773"/>
              <a:ext cx="878767" cy="338554"/>
            </a:xfrm>
            <a:prstGeom prst="rect">
              <a:avLst/>
            </a:prstGeom>
            <a:noFill/>
          </p:spPr>
          <p:txBody>
            <a:bodyPr wrap="none" rtlCol="0">
              <a:spAutoFit/>
            </a:bodyPr>
            <a:lstStyle/>
            <a:p>
              <a:r>
                <a:rPr lang="en-US" altLang="zh-CN" sz="1600" dirty="0">
                  <a:solidFill>
                    <a:schemeClr val="tx2"/>
                  </a:solidFill>
                  <a:cs typeface="+mn-ea"/>
                  <a:sym typeface="+mn-lt"/>
                </a:rPr>
                <a:t>FONTS</a:t>
              </a:r>
            </a:p>
          </p:txBody>
        </p:sp>
      </p:grpSp>
      <p:sp>
        <p:nvSpPr>
          <p:cNvPr id="14" name="文本框 1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90203F2-2080-42F7-BB65-8E148F43566D}"/>
              </a:ext>
            </a:extLst>
          </p:cNvPr>
          <p:cNvSpPr txBox="1"/>
          <p:nvPr/>
        </p:nvSpPr>
        <p:spPr>
          <a:xfrm>
            <a:off x="2374827" y="4187976"/>
            <a:ext cx="801823" cy="461665"/>
          </a:xfrm>
          <a:prstGeom prst="rect">
            <a:avLst/>
          </a:prstGeom>
          <a:noFill/>
        </p:spPr>
        <p:txBody>
          <a:bodyPr wrap="none" rtlCol="0">
            <a:spAutoFit/>
          </a:bodyPr>
          <a:lstStyle/>
          <a:p>
            <a:r>
              <a:rPr lang="en-US" altLang="zh-CN" sz="2400" dirty="0">
                <a:solidFill>
                  <a:schemeClr val="tx2"/>
                </a:solidFill>
                <a:latin typeface="Arial" panose="020B0604020202020204" pitchFamily="34" charset="0"/>
                <a:ea typeface="微软雅黑" panose="020B0503020204020204" pitchFamily="34" charset="-122"/>
                <a:cs typeface="Arial" panose="020B0604020202020204" pitchFamily="34" charset="0"/>
                <a:sym typeface="+mn-lt"/>
              </a:rPr>
              <a:t>Arial</a:t>
            </a:r>
          </a:p>
        </p:txBody>
      </p:sp>
      <p:sp>
        <p:nvSpPr>
          <p:cNvPr id="15" name="文本框 1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8480AD1-EBA6-452D-95B4-C68EAA24CF0B}"/>
              </a:ext>
            </a:extLst>
          </p:cNvPr>
          <p:cNvSpPr txBox="1"/>
          <p:nvPr/>
        </p:nvSpPr>
        <p:spPr>
          <a:xfrm>
            <a:off x="4098852" y="2285796"/>
            <a:ext cx="2100255" cy="461665"/>
          </a:xfrm>
          <a:prstGeom prst="rect">
            <a:avLst/>
          </a:prstGeom>
          <a:noFill/>
        </p:spPr>
        <p:txBody>
          <a:bodyPr wrap="none" rtlCol="0">
            <a:spAutoFit/>
          </a:bodyPr>
          <a:lstStyle/>
          <a:p>
            <a:r>
              <a:rPr lang="zh-CN" altLang="en-US" sz="2400" dirty="0">
                <a:solidFill>
                  <a:schemeClr val="tx2"/>
                </a:solidFill>
                <a:latin typeface="微软雅黑 Light" panose="020B0502040204020203" pitchFamily="34" charset="-122"/>
                <a:ea typeface="微软雅黑 Light" panose="020B0502040204020203" pitchFamily="34" charset="-122"/>
                <a:cs typeface="+mn-ea"/>
                <a:sym typeface="+mn-lt"/>
              </a:rPr>
              <a:t>微软雅黑</a:t>
            </a:r>
            <a:r>
              <a:rPr lang="en-US" altLang="zh-CN" sz="2400" dirty="0">
                <a:solidFill>
                  <a:schemeClr val="tx2"/>
                </a:solidFill>
                <a:latin typeface="微软雅黑 Light" panose="020B0502040204020203" pitchFamily="34" charset="-122"/>
                <a:ea typeface="微软雅黑 Light" panose="020B0502040204020203" pitchFamily="34" charset="-122"/>
                <a:cs typeface="+mn-ea"/>
                <a:sym typeface="+mn-lt"/>
              </a:rPr>
              <a:t>Light</a:t>
            </a:r>
          </a:p>
        </p:txBody>
      </p:sp>
      <p:sp>
        <p:nvSpPr>
          <p:cNvPr id="16" name="文本框 1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65A8D863-5A9F-4C28-A958-C19BCD0EEE17}"/>
              </a:ext>
            </a:extLst>
          </p:cNvPr>
          <p:cNvSpPr txBox="1"/>
          <p:nvPr/>
        </p:nvSpPr>
        <p:spPr>
          <a:xfrm>
            <a:off x="4098852" y="4187976"/>
            <a:ext cx="1629164" cy="461665"/>
          </a:xfrm>
          <a:prstGeom prst="rect">
            <a:avLst/>
          </a:prstGeom>
          <a:noFill/>
        </p:spPr>
        <p:txBody>
          <a:bodyPr wrap="none" rtlCol="0">
            <a:spAutoFit/>
          </a:bodyPr>
          <a:lstStyle/>
          <a:p>
            <a:r>
              <a:rPr lang="en-US" altLang="zh-CN" sz="2400" dirty="0">
                <a:solidFill>
                  <a:schemeClr val="tx2"/>
                </a:solidFill>
                <a:latin typeface="+mj-lt"/>
                <a:ea typeface="微软雅黑" panose="020B0503020204020204" pitchFamily="34" charset="-122"/>
                <a:cs typeface="Arial" panose="020B0604020202020204" pitchFamily="34" charset="0"/>
                <a:sym typeface="+mn-lt"/>
              </a:rPr>
              <a:t>Calibri Light</a:t>
            </a:r>
          </a:p>
        </p:txBody>
      </p:sp>
    </p:spTree>
    <p:extLst>
      <p:ext uri="{BB962C8B-B14F-4D97-AF65-F5344CB8AC3E}">
        <p14:creationId xmlns:p14="http://schemas.microsoft.com/office/powerpoint/2010/main" val="378746950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3FC88041-2458-46C9-B338-697045F59196}"/>
              </a:ext>
            </a:extLst>
          </p:cNvPr>
          <p:cNvSpPr/>
          <p:nvPr/>
        </p:nvSpPr>
        <p:spPr>
          <a:xfrm>
            <a:off x="0" y="0"/>
            <a:ext cx="12192000" cy="6858000"/>
          </a:xfrm>
          <a:prstGeom prst="rect">
            <a:avLst/>
          </a:prstGeom>
          <a:gradFill flip="none" rotWithShape="1">
            <a:gsLst>
              <a:gs pos="0">
                <a:schemeClr val="bg1"/>
              </a:gs>
              <a:gs pos="100000">
                <a:schemeClr val="bg1">
                  <a:alpha val="9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46572A9A-9E60-47C5-8AFF-FF30D1731D99}"/>
              </a:ext>
            </a:extLst>
          </p:cNvPr>
          <p:cNvSpPr txBox="1"/>
          <p:nvPr/>
        </p:nvSpPr>
        <p:spPr>
          <a:xfrm>
            <a:off x="866442" y="474385"/>
            <a:ext cx="816249" cy="461665"/>
          </a:xfrm>
          <a:prstGeom prst="rect">
            <a:avLst/>
          </a:prstGeom>
          <a:noFill/>
        </p:spPr>
        <p:txBody>
          <a:bodyPr wrap="none" rtlCol="0">
            <a:spAutoFit/>
          </a:bodyPr>
          <a:lstStyle/>
          <a:p>
            <a:r>
              <a:rPr lang="zh-CN" altLang="en-US" sz="2400" dirty="0">
                <a:solidFill>
                  <a:schemeClr val="tx2"/>
                </a:solidFill>
                <a:cs typeface="+mn-ea"/>
                <a:sym typeface="+mn-lt"/>
              </a:rPr>
              <a:t>配色</a:t>
            </a:r>
          </a:p>
        </p:txBody>
      </p:sp>
      <p:cxnSp>
        <p:nvCxnSpPr>
          <p:cNvPr id="3" name="直接连接符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2BE44E50-6A24-4C5D-8505-2EB95CAD77D7}"/>
              </a:ext>
            </a:extLst>
          </p:cNvPr>
          <p:cNvCxnSpPr/>
          <p:nvPr/>
        </p:nvCxnSpPr>
        <p:spPr>
          <a:xfrm>
            <a:off x="798354" y="568261"/>
            <a:ext cx="0" cy="51187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 name="文本框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C3CAFED4-B69A-41F8-951D-81CC718153E6}"/>
              </a:ext>
            </a:extLst>
          </p:cNvPr>
          <p:cNvSpPr txBox="1"/>
          <p:nvPr/>
        </p:nvSpPr>
        <p:spPr>
          <a:xfrm>
            <a:off x="866442" y="838106"/>
            <a:ext cx="1061509" cy="338554"/>
          </a:xfrm>
          <a:prstGeom prst="rect">
            <a:avLst/>
          </a:prstGeom>
          <a:noFill/>
        </p:spPr>
        <p:txBody>
          <a:bodyPr wrap="none" rtlCol="0">
            <a:spAutoFit/>
          </a:bodyPr>
          <a:lstStyle/>
          <a:p>
            <a:r>
              <a:rPr lang="en-US" altLang="zh-CN" sz="1600" dirty="0">
                <a:solidFill>
                  <a:schemeClr val="tx2"/>
                </a:solidFill>
                <a:cs typeface="+mn-ea"/>
                <a:sym typeface="+mn-lt"/>
              </a:rPr>
              <a:t>COLOUR</a:t>
            </a:r>
          </a:p>
        </p:txBody>
      </p:sp>
      <p:sp>
        <p:nvSpPr>
          <p:cNvPr id="5" name="椭圆 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0A958E4-E77C-494F-B982-BFE99A4870AD}"/>
              </a:ext>
            </a:extLst>
          </p:cNvPr>
          <p:cNvSpPr/>
          <p:nvPr/>
        </p:nvSpPr>
        <p:spPr>
          <a:xfrm>
            <a:off x="4019134" y="2529000"/>
            <a:ext cx="1800000" cy="1800000"/>
          </a:xfrm>
          <a:prstGeom prst="ellipse">
            <a:avLst/>
          </a:prstGeom>
          <a:solidFill>
            <a:schemeClr val="accent2"/>
          </a:solidFill>
        </p:spPr>
        <p:txBody>
          <a:bodyPr wrap="none" rtlCol="0" anchor="ctr">
            <a:noAutofit/>
          </a:bodyPr>
          <a:lstStyle/>
          <a:p>
            <a:pPr algn="ctr"/>
            <a:endParaRPr lang="zh-CN" altLang="en-US" sz="2800">
              <a:solidFill>
                <a:schemeClr val="bg1"/>
              </a:solidFill>
              <a:cs typeface="+mn-ea"/>
              <a:sym typeface="+mn-lt"/>
            </a:endParaRPr>
          </a:p>
        </p:txBody>
      </p:sp>
      <p:sp>
        <p:nvSpPr>
          <p:cNvPr id="6" name="椭圆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EDFA4614-F4B7-47AE-B8B5-1296B696D6F8}"/>
              </a:ext>
            </a:extLst>
          </p:cNvPr>
          <p:cNvSpPr/>
          <p:nvPr/>
        </p:nvSpPr>
        <p:spPr>
          <a:xfrm>
            <a:off x="1665401" y="2529000"/>
            <a:ext cx="1800000" cy="1800000"/>
          </a:xfrm>
          <a:prstGeom prst="ellipse">
            <a:avLst/>
          </a:prstGeom>
          <a:solidFill>
            <a:schemeClr val="tx2">
              <a:alpha val="99000"/>
            </a:schemeClr>
          </a:solidFill>
        </p:spPr>
        <p:txBody>
          <a:bodyPr wrap="none" rtlCol="0" anchor="ctr">
            <a:noAutofit/>
          </a:bodyPr>
          <a:lstStyle/>
          <a:p>
            <a:pPr algn="ctr"/>
            <a:endParaRPr lang="zh-CN" altLang="en-US" sz="2800">
              <a:solidFill>
                <a:schemeClr val="bg1"/>
              </a:solidFill>
              <a:cs typeface="+mn-ea"/>
              <a:sym typeface="+mn-lt"/>
            </a:endParaRPr>
          </a:p>
        </p:txBody>
      </p:sp>
      <p:sp>
        <p:nvSpPr>
          <p:cNvPr id="7" name="椭圆 6"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09EB042-AED1-4406-8BEF-FB33C44937C8}"/>
              </a:ext>
            </a:extLst>
          </p:cNvPr>
          <p:cNvSpPr/>
          <p:nvPr/>
        </p:nvSpPr>
        <p:spPr>
          <a:xfrm>
            <a:off x="6372867" y="2529000"/>
            <a:ext cx="1800000" cy="1800000"/>
          </a:xfrm>
          <a:prstGeom prst="ellipse">
            <a:avLst/>
          </a:prstGeom>
          <a:solidFill>
            <a:schemeClr val="accent3"/>
          </a:solidFill>
        </p:spPr>
        <p:txBody>
          <a:bodyPr wrap="none" rtlCol="0" anchor="ctr">
            <a:noAutofit/>
          </a:bodyPr>
          <a:lstStyle/>
          <a:p>
            <a:pPr algn="ctr"/>
            <a:endParaRPr lang="zh-CN" altLang="en-US" sz="2800">
              <a:solidFill>
                <a:schemeClr val="bg1"/>
              </a:solidFill>
              <a:cs typeface="+mn-ea"/>
              <a:sym typeface="+mn-lt"/>
            </a:endParaRPr>
          </a:p>
        </p:txBody>
      </p:sp>
      <p:sp>
        <p:nvSpPr>
          <p:cNvPr id="10" name="椭圆 9"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F78C007-0BD7-4EF1-B13E-0F4BC3F3676A}"/>
              </a:ext>
            </a:extLst>
          </p:cNvPr>
          <p:cNvSpPr/>
          <p:nvPr/>
        </p:nvSpPr>
        <p:spPr>
          <a:xfrm>
            <a:off x="8726599" y="2529000"/>
            <a:ext cx="1800000" cy="1800000"/>
          </a:xfrm>
          <a:prstGeom prst="ellipse">
            <a:avLst/>
          </a:prstGeom>
          <a:solidFill>
            <a:schemeClr val="accent4"/>
          </a:solidFill>
        </p:spPr>
        <p:txBody>
          <a:bodyPr wrap="none" rtlCol="0" anchor="ctr">
            <a:noAutofit/>
          </a:bodyPr>
          <a:lstStyle/>
          <a:p>
            <a:pPr algn="ctr"/>
            <a:endParaRPr lang="zh-CN" altLang="en-US" sz="2800">
              <a:solidFill>
                <a:schemeClr val="bg1"/>
              </a:solidFill>
              <a:cs typeface="+mn-ea"/>
              <a:sym typeface="+mn-lt"/>
            </a:endParaRPr>
          </a:p>
        </p:txBody>
      </p:sp>
    </p:spTree>
    <p:extLst>
      <p:ext uri="{BB962C8B-B14F-4D97-AF65-F5344CB8AC3E}">
        <p14:creationId xmlns:p14="http://schemas.microsoft.com/office/powerpoint/2010/main" val="37367734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6728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65817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44378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29163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2677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82636" y="3221182"/>
            <a:ext cx="5097870" cy="1200329"/>
          </a:xfrm>
          <a:prstGeom prst="rect">
            <a:avLst/>
          </a:prstGeom>
          <a:noFill/>
        </p:spPr>
        <p:txBody>
          <a:bodyPr wrap="none" rtlCol="0">
            <a:spAutoFit/>
          </a:bodyPr>
          <a:lstStyle/>
          <a:p>
            <a:r>
              <a:rPr lang="zh-CN" altLang="en-US" dirty="0" smtClean="0"/>
              <a:t>秦阳</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1392173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6" name="文本占位符 15"/>
          <p:cNvSpPr>
            <a:spLocks noGrp="1"/>
          </p:cNvSpPr>
          <p:nvPr>
            <p:ph type="body" sz="quarter" idx="24"/>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5" name="文本占位符 14"/>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4" name="文本占位符 13"/>
          <p:cNvSpPr>
            <a:spLocks noGrp="1"/>
          </p:cNvSpPr>
          <p:nvPr>
            <p:ph type="body" sz="quarter" idx="22"/>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3" name="文本占位符 12"/>
          <p:cNvSpPr>
            <a:spLocks noGrp="1"/>
          </p:cNvSpPr>
          <p:nvPr>
            <p:ph type="body" sz="quarter" idx="21"/>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1" name="标题 10"/>
          <p:cNvSpPr>
            <a:spLocks noGrp="1"/>
          </p:cNvSpPr>
          <p:nvPr>
            <p:ph type="title"/>
          </p:nvPr>
        </p:nvSpPr>
        <p:spPr/>
        <p:txBody>
          <a:bodyPr/>
          <a:lstStyle/>
          <a:p>
            <a:r>
              <a:rPr lang="zh-CN" altLang="en-US" dirty="0">
                <a:latin typeface="+mn-lt"/>
                <a:sym typeface="+mn-lt"/>
              </a:rPr>
              <a:t>全年工作回顾</a:t>
            </a:r>
          </a:p>
        </p:txBody>
      </p:sp>
      <p:sp>
        <p:nvSpPr>
          <p:cNvPr id="12" name="文本占位符 11"/>
          <p:cNvSpPr>
            <a:spLocks noGrp="1"/>
          </p:cNvSpPr>
          <p:nvPr>
            <p:ph type="body" sz="quarter" idx="14"/>
          </p:nvPr>
        </p:nvSpPr>
        <p:spPr/>
        <p:txBody>
          <a:bodyPr/>
          <a:lstStyle/>
          <a:p>
            <a:r>
              <a:rPr lang="en-US" altLang="zh-CN" dirty="0">
                <a:latin typeface="+mn-lt"/>
                <a:sym typeface="+mn-lt"/>
              </a:rPr>
              <a:t>3</a:t>
            </a:r>
            <a:r>
              <a:rPr lang="zh-CN" altLang="en-US" dirty="0">
                <a:latin typeface="+mn-lt"/>
                <a:sym typeface="+mn-lt"/>
              </a:rPr>
              <a:t>月</a:t>
            </a:r>
          </a:p>
        </p:txBody>
      </p:sp>
      <p:sp>
        <p:nvSpPr>
          <p:cNvPr id="18" name="文本占位符 17"/>
          <p:cNvSpPr>
            <a:spLocks noGrp="1"/>
          </p:cNvSpPr>
          <p:nvPr>
            <p:ph type="body" sz="quarter" idx="26"/>
          </p:nvPr>
        </p:nvSpPr>
        <p:spPr/>
        <p:txBody>
          <a:bodyPr/>
          <a:lstStyle/>
          <a:p>
            <a:r>
              <a:rPr lang="en-US" altLang="zh-CN" dirty="0">
                <a:latin typeface="+mn-lt"/>
                <a:sym typeface="+mn-lt"/>
              </a:rPr>
              <a:t>5</a:t>
            </a:r>
            <a:r>
              <a:rPr lang="zh-CN" altLang="en-US" dirty="0">
                <a:latin typeface="+mn-lt"/>
                <a:sym typeface="+mn-lt"/>
              </a:rPr>
              <a:t>月</a:t>
            </a:r>
          </a:p>
        </p:txBody>
      </p:sp>
      <p:sp>
        <p:nvSpPr>
          <p:cNvPr id="19" name="文本占位符 18"/>
          <p:cNvSpPr>
            <a:spLocks noGrp="1"/>
          </p:cNvSpPr>
          <p:nvPr>
            <p:ph type="body" sz="quarter" idx="27"/>
          </p:nvPr>
        </p:nvSpPr>
        <p:spPr/>
        <p:txBody>
          <a:bodyPr/>
          <a:lstStyle/>
          <a:p>
            <a:r>
              <a:rPr lang="en-US" altLang="zh-CN" dirty="0">
                <a:latin typeface="+mn-lt"/>
                <a:sym typeface="+mn-lt"/>
              </a:rPr>
              <a:t>8</a:t>
            </a:r>
            <a:r>
              <a:rPr lang="zh-CN" altLang="en-US" dirty="0">
                <a:latin typeface="+mn-lt"/>
                <a:sym typeface="+mn-lt"/>
              </a:rPr>
              <a:t>月</a:t>
            </a:r>
          </a:p>
        </p:txBody>
      </p:sp>
      <p:sp>
        <p:nvSpPr>
          <p:cNvPr id="20" name="文本占位符 19"/>
          <p:cNvSpPr>
            <a:spLocks noGrp="1"/>
          </p:cNvSpPr>
          <p:nvPr>
            <p:ph type="body" sz="quarter" idx="28"/>
          </p:nvPr>
        </p:nvSpPr>
        <p:spPr/>
        <p:txBody>
          <a:bodyPr/>
          <a:lstStyle/>
          <a:p>
            <a:r>
              <a:rPr lang="en-US" altLang="zh-CN" dirty="0">
                <a:latin typeface="+mn-lt"/>
                <a:sym typeface="+mn-lt"/>
              </a:rPr>
              <a:t>11</a:t>
            </a:r>
            <a:r>
              <a:rPr lang="zh-CN" altLang="en-US" dirty="0">
                <a:latin typeface="+mn-lt"/>
                <a:sym typeface="+mn-lt"/>
              </a:rPr>
              <a:t>月</a:t>
            </a:r>
          </a:p>
        </p:txBody>
      </p:sp>
      <p:sp>
        <p:nvSpPr>
          <p:cNvPr id="21" name="文本占位符 20"/>
          <p:cNvSpPr>
            <a:spLocks noGrp="1"/>
          </p:cNvSpPr>
          <p:nvPr>
            <p:ph type="body" sz="quarter" idx="29"/>
          </p:nvPr>
        </p:nvSpPr>
        <p:spPr/>
        <p:txBody>
          <a:bodyPr/>
          <a:lstStyle/>
          <a:p>
            <a:r>
              <a:rPr lang="en-US" altLang="zh-CN" dirty="0">
                <a:latin typeface="+mn-lt"/>
                <a:sym typeface="+mn-lt"/>
              </a:rPr>
              <a:t>12</a:t>
            </a:r>
            <a:r>
              <a:rPr lang="zh-CN" altLang="en-US" dirty="0">
                <a:latin typeface="+mn-lt"/>
                <a:sym typeface="+mn-lt"/>
              </a:rPr>
              <a:t>月</a:t>
            </a:r>
          </a:p>
        </p:txBody>
      </p:sp>
    </p:spTree>
    <p:extLst>
      <p:ext uri="{BB962C8B-B14F-4D97-AF65-F5344CB8AC3E}">
        <p14:creationId xmlns:p14="http://schemas.microsoft.com/office/powerpoint/2010/main" val="19011754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D2474008-1306-49E9-94DB-82112E964C59}"/>
              </a:ext>
            </a:extLst>
          </p:cNvPr>
          <p:cNvSpPr>
            <a:spLocks noGrp="1"/>
          </p:cNvSpPr>
          <p:nvPr>
            <p:ph type="title"/>
          </p:nvPr>
        </p:nvSpPr>
        <p:spPr/>
        <p:txBody>
          <a:bodyPr/>
          <a:lstStyle/>
          <a:p>
            <a:r>
              <a:rPr lang="zh-CN" altLang="en-US" dirty="0">
                <a:latin typeface="+mn-lt"/>
                <a:sym typeface="+mn-lt"/>
              </a:rPr>
              <a:t>全年工作计划</a:t>
            </a:r>
          </a:p>
        </p:txBody>
      </p:sp>
      <p:sp>
        <p:nvSpPr>
          <p:cNvPr id="13" name="文本框 12">
            <a:extLst>
              <a:ext uri="{FF2B5EF4-FFF2-40B4-BE49-F238E27FC236}">
                <a16:creationId xmlns:a16="http://schemas.microsoft.com/office/drawing/2014/main" xmlns="" id="{1568896F-1DBF-49F3-B913-3C19A264B0B5}"/>
              </a:ext>
            </a:extLst>
          </p:cNvPr>
          <p:cNvSpPr txBox="1"/>
          <p:nvPr/>
        </p:nvSpPr>
        <p:spPr>
          <a:xfrm>
            <a:off x="706069" y="2671350"/>
            <a:ext cx="3104610" cy="2122697"/>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4" name="文本框 13">
            <a:extLst>
              <a:ext uri="{FF2B5EF4-FFF2-40B4-BE49-F238E27FC236}">
                <a16:creationId xmlns:a16="http://schemas.microsoft.com/office/drawing/2014/main" xmlns="" id="{50FEDB1D-24B4-40CF-BA02-59A6AC091611}"/>
              </a:ext>
            </a:extLst>
          </p:cNvPr>
          <p:cNvSpPr txBox="1"/>
          <p:nvPr/>
        </p:nvSpPr>
        <p:spPr>
          <a:xfrm>
            <a:off x="748933"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5" name="文本框 14">
            <a:extLst>
              <a:ext uri="{FF2B5EF4-FFF2-40B4-BE49-F238E27FC236}">
                <a16:creationId xmlns:a16="http://schemas.microsoft.com/office/drawing/2014/main" xmlns="" id="{F722CE09-CE36-4F34-84A2-25D8214C053B}"/>
              </a:ext>
            </a:extLst>
          </p:cNvPr>
          <p:cNvSpPr txBox="1"/>
          <p:nvPr/>
        </p:nvSpPr>
        <p:spPr>
          <a:xfrm>
            <a:off x="4502500" y="2671350"/>
            <a:ext cx="3082271"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6" name="文本框 15">
            <a:extLst>
              <a:ext uri="{FF2B5EF4-FFF2-40B4-BE49-F238E27FC236}">
                <a16:creationId xmlns:a16="http://schemas.microsoft.com/office/drawing/2014/main" xmlns="" id="{B74847B4-F594-4A90-A364-84B93EE9B8F2}"/>
              </a:ext>
            </a:extLst>
          </p:cNvPr>
          <p:cNvSpPr txBox="1"/>
          <p:nvPr/>
        </p:nvSpPr>
        <p:spPr>
          <a:xfrm>
            <a:off x="4509711"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7" name="文本框 16">
            <a:extLst>
              <a:ext uri="{FF2B5EF4-FFF2-40B4-BE49-F238E27FC236}">
                <a16:creationId xmlns:a16="http://schemas.microsoft.com/office/drawing/2014/main" xmlns="" id="{8A225503-AE71-44C1-AB96-E9921F363F59}"/>
              </a:ext>
            </a:extLst>
          </p:cNvPr>
          <p:cNvSpPr txBox="1"/>
          <p:nvPr/>
        </p:nvSpPr>
        <p:spPr>
          <a:xfrm>
            <a:off x="8309840" y="2632533"/>
            <a:ext cx="3007903"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8" name="文本框 17">
            <a:extLst>
              <a:ext uri="{FF2B5EF4-FFF2-40B4-BE49-F238E27FC236}">
                <a16:creationId xmlns:a16="http://schemas.microsoft.com/office/drawing/2014/main" xmlns="" id="{9711CE98-DCD5-4C5A-8104-14EDDD2C246E}"/>
              </a:ext>
            </a:extLst>
          </p:cNvPr>
          <p:cNvSpPr txBox="1"/>
          <p:nvPr/>
        </p:nvSpPr>
        <p:spPr>
          <a:xfrm>
            <a:off x="8324128"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9" name="矩形 18">
            <a:extLst>
              <a:ext uri="{FF2B5EF4-FFF2-40B4-BE49-F238E27FC236}">
                <a16:creationId xmlns:a16="http://schemas.microsoft.com/office/drawing/2014/main" xmlns="" id="{0CD8F458-0266-4824-A8D4-57C88942CEEB}"/>
              </a:ext>
            </a:extLst>
          </p:cNvPr>
          <p:cNvSpPr/>
          <p:nvPr/>
        </p:nvSpPr>
        <p:spPr>
          <a:xfrm>
            <a:off x="554717"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0" name="直接连接符 19">
            <a:extLst>
              <a:ext uri="{FF2B5EF4-FFF2-40B4-BE49-F238E27FC236}">
                <a16:creationId xmlns:a16="http://schemas.microsoft.com/office/drawing/2014/main" xmlns="" id="{A7F468A2-AE36-4F6C-8C87-37BDF4377DA6}"/>
              </a:ext>
            </a:extLst>
          </p:cNvPr>
          <p:cNvCxnSpPr/>
          <p:nvPr/>
        </p:nvCxnSpPr>
        <p:spPr>
          <a:xfrm>
            <a:off x="810305"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8DE0F5B-A8F7-418D-8DA5-13E487523257}"/>
              </a:ext>
            </a:extLst>
          </p:cNvPr>
          <p:cNvSpPr/>
          <p:nvPr/>
        </p:nvSpPr>
        <p:spPr>
          <a:xfrm>
            <a:off x="4337075"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2" name="直接连接符 21">
            <a:extLst>
              <a:ext uri="{FF2B5EF4-FFF2-40B4-BE49-F238E27FC236}">
                <a16:creationId xmlns:a16="http://schemas.microsoft.com/office/drawing/2014/main" xmlns="" id="{D3DB3F54-DD6F-4C68-A229-696F983920AE}"/>
              </a:ext>
            </a:extLst>
          </p:cNvPr>
          <p:cNvCxnSpPr/>
          <p:nvPr/>
        </p:nvCxnSpPr>
        <p:spPr>
          <a:xfrm>
            <a:off x="4592663"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FB589AF-8280-4C53-BF91-CF348C9464BF}"/>
              </a:ext>
            </a:extLst>
          </p:cNvPr>
          <p:cNvSpPr/>
          <p:nvPr/>
        </p:nvSpPr>
        <p:spPr>
          <a:xfrm>
            <a:off x="8119433" y="1685924"/>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4" name="直接连接符 23">
            <a:extLst>
              <a:ext uri="{FF2B5EF4-FFF2-40B4-BE49-F238E27FC236}">
                <a16:creationId xmlns:a16="http://schemas.microsoft.com/office/drawing/2014/main" xmlns="" id="{48B4B02A-4564-4214-ABDE-BCA687D7C7FA}"/>
              </a:ext>
            </a:extLst>
          </p:cNvPr>
          <p:cNvCxnSpPr/>
          <p:nvPr/>
        </p:nvCxnSpPr>
        <p:spPr>
          <a:xfrm>
            <a:off x="8375021" y="2437130"/>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形 28">
            <a:extLst>
              <a:ext uri="{FF2B5EF4-FFF2-40B4-BE49-F238E27FC236}">
                <a16:creationId xmlns:a16="http://schemas.microsoft.com/office/drawing/2014/main" xmlns="" id="{F6798009-15EE-451A-B6C1-FC4A6B8F0AC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77070" y="5172075"/>
            <a:ext cx="545501" cy="545501"/>
          </a:xfrm>
          <a:prstGeom prst="rect">
            <a:avLst/>
          </a:prstGeom>
        </p:spPr>
      </p:pic>
      <p:pic>
        <p:nvPicPr>
          <p:cNvPr id="31" name="图形 30">
            <a:extLst>
              <a:ext uri="{FF2B5EF4-FFF2-40B4-BE49-F238E27FC236}">
                <a16:creationId xmlns:a16="http://schemas.microsoft.com/office/drawing/2014/main" xmlns="" id="{914AD59C-1558-41D9-B510-201C0A8E391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901091" y="5118781"/>
            <a:ext cx="664255" cy="664255"/>
          </a:xfrm>
          <a:prstGeom prst="rect">
            <a:avLst/>
          </a:prstGeom>
        </p:spPr>
      </p:pic>
      <p:pic>
        <p:nvPicPr>
          <p:cNvPr id="33" name="图形 32">
            <a:extLst>
              <a:ext uri="{FF2B5EF4-FFF2-40B4-BE49-F238E27FC236}">
                <a16:creationId xmlns:a16="http://schemas.microsoft.com/office/drawing/2014/main" xmlns="" id="{EDF4AD40-FAFD-4D8A-AC00-5AAFDB1B140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237770" y="5194142"/>
            <a:ext cx="486923" cy="486923"/>
          </a:xfrm>
          <a:prstGeom prst="rect">
            <a:avLst/>
          </a:prstGeom>
        </p:spPr>
      </p:pic>
    </p:spTree>
    <p:extLst>
      <p:ext uri="{BB962C8B-B14F-4D97-AF65-F5344CB8AC3E}">
        <p14:creationId xmlns:p14="http://schemas.microsoft.com/office/powerpoint/2010/main" val="26624830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xmlns="" id="{C534DCD1-CD94-4790-BA3D-D95A41388AA8}"/>
              </a:ext>
            </a:extLst>
          </p:cNvPr>
          <p:cNvSpPr>
            <a:spLocks noGrp="1"/>
          </p:cNvSpPr>
          <p:nvPr>
            <p:ph type="title"/>
          </p:nvPr>
        </p:nvSpPr>
        <p:spPr/>
        <p:txBody>
          <a:bodyPr/>
          <a:lstStyle/>
          <a:p>
            <a:r>
              <a:rPr lang="zh-CN" altLang="en-US" dirty="0"/>
              <a:t>重要项目回顾</a:t>
            </a:r>
          </a:p>
        </p:txBody>
      </p:sp>
      <p:cxnSp>
        <p:nvCxnSpPr>
          <p:cNvPr id="15" name="直接连接符 14">
            <a:extLst>
              <a:ext uri="{FF2B5EF4-FFF2-40B4-BE49-F238E27FC236}">
                <a16:creationId xmlns:a16="http://schemas.microsoft.com/office/drawing/2014/main" xmlns="" id="{D011FD54-20EE-4033-B286-854DB64A7BCF}"/>
              </a:ext>
            </a:extLst>
          </p:cNvPr>
          <p:cNvCxnSpPr>
            <a:cxnSpLocks/>
          </p:cNvCxnSpPr>
          <p:nvPr/>
        </p:nvCxnSpPr>
        <p:spPr>
          <a:xfrm flipV="1">
            <a:off x="1176012" y="2868910"/>
            <a:ext cx="9885187" cy="35324"/>
          </a:xfrm>
          <a:prstGeom prst="line">
            <a:avLst/>
          </a:prstGeom>
          <a:noFill/>
          <a:ln w="15875" cap="flat" cmpd="sng" algn="ctr">
            <a:solidFill>
              <a:schemeClr val="tx2"/>
            </a:solidFill>
            <a:prstDash val="solid"/>
            <a:miter lim="800000"/>
          </a:ln>
          <a:effectLst/>
        </p:spPr>
      </p:cxnSp>
      <p:sp>
        <p:nvSpPr>
          <p:cNvPr id="16" name="弧形 15">
            <a:extLst>
              <a:ext uri="{FF2B5EF4-FFF2-40B4-BE49-F238E27FC236}">
                <a16:creationId xmlns:a16="http://schemas.microsoft.com/office/drawing/2014/main" xmlns="" id="{1609A6CC-404A-4942-A16A-25A582457574}"/>
              </a:ext>
            </a:extLst>
          </p:cNvPr>
          <p:cNvSpPr/>
          <p:nvPr/>
        </p:nvSpPr>
        <p:spPr>
          <a:xfrm>
            <a:off x="10373310" y="2870200"/>
            <a:ext cx="1375778" cy="1375778"/>
          </a:xfrm>
          <a:prstGeom prst="arc">
            <a:avLst>
              <a:gd name="adj1" fmla="val 16088968"/>
              <a:gd name="adj2" fmla="val 5365523"/>
            </a:avLst>
          </a:prstGeom>
          <a:noFill/>
          <a:ln w="15875"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ndParaRPr>
          </a:p>
        </p:txBody>
      </p:sp>
      <p:cxnSp>
        <p:nvCxnSpPr>
          <p:cNvPr id="17" name="直接连接符 16">
            <a:extLst>
              <a:ext uri="{FF2B5EF4-FFF2-40B4-BE49-F238E27FC236}">
                <a16:creationId xmlns:a16="http://schemas.microsoft.com/office/drawing/2014/main" xmlns="" id="{68BBA943-DBB9-41AE-91DE-423FCDAB9D2D}"/>
              </a:ext>
            </a:extLst>
          </p:cNvPr>
          <p:cNvCxnSpPr>
            <a:cxnSpLocks/>
            <a:stCxn id="16" idx="2"/>
            <a:endCxn id="18" idx="0"/>
          </p:cNvCxnSpPr>
          <p:nvPr/>
        </p:nvCxnSpPr>
        <p:spPr>
          <a:xfrm flipH="1" flipV="1">
            <a:off x="1181099" y="4239628"/>
            <a:ext cx="9886999" cy="6315"/>
          </a:xfrm>
          <a:prstGeom prst="line">
            <a:avLst/>
          </a:prstGeom>
          <a:noFill/>
          <a:ln w="15875" cap="flat" cmpd="sng" algn="ctr">
            <a:solidFill>
              <a:schemeClr val="tx2"/>
            </a:solidFill>
            <a:prstDash val="solid"/>
            <a:miter lim="800000"/>
          </a:ln>
          <a:effectLst/>
        </p:spPr>
      </p:cxnSp>
      <p:sp>
        <p:nvSpPr>
          <p:cNvPr id="18" name="弧形 17">
            <a:extLst>
              <a:ext uri="{FF2B5EF4-FFF2-40B4-BE49-F238E27FC236}">
                <a16:creationId xmlns:a16="http://schemas.microsoft.com/office/drawing/2014/main" xmlns="" id="{6DE080E9-EEDF-4404-9F5C-C863420E59CC}"/>
              </a:ext>
            </a:extLst>
          </p:cNvPr>
          <p:cNvSpPr/>
          <p:nvPr/>
        </p:nvSpPr>
        <p:spPr>
          <a:xfrm flipH="1">
            <a:off x="493210" y="4239628"/>
            <a:ext cx="1375778" cy="1375778"/>
          </a:xfrm>
          <a:prstGeom prst="arc">
            <a:avLst>
              <a:gd name="adj1" fmla="val 16200000"/>
              <a:gd name="adj2" fmla="val 5365523"/>
            </a:avLst>
          </a:prstGeom>
          <a:noFill/>
          <a:ln w="15875"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A7BB6"/>
              </a:solidFill>
              <a:effectLst/>
              <a:uLnTx/>
              <a:uFillTx/>
              <a:latin typeface="Calibri"/>
            </a:endParaRPr>
          </a:p>
        </p:txBody>
      </p:sp>
      <p:cxnSp>
        <p:nvCxnSpPr>
          <p:cNvPr id="19" name="直接连接符 18">
            <a:extLst>
              <a:ext uri="{FF2B5EF4-FFF2-40B4-BE49-F238E27FC236}">
                <a16:creationId xmlns:a16="http://schemas.microsoft.com/office/drawing/2014/main" xmlns="" id="{420659C4-846F-4DD1-9F04-39010D9C8D6E}"/>
              </a:ext>
            </a:extLst>
          </p:cNvPr>
          <p:cNvCxnSpPr>
            <a:cxnSpLocks/>
          </p:cNvCxnSpPr>
          <p:nvPr/>
        </p:nvCxnSpPr>
        <p:spPr>
          <a:xfrm>
            <a:off x="1176012" y="5615406"/>
            <a:ext cx="11104888" cy="0"/>
          </a:xfrm>
          <a:prstGeom prst="line">
            <a:avLst/>
          </a:prstGeom>
          <a:noFill/>
          <a:ln w="15875" cap="flat" cmpd="sng" algn="ctr">
            <a:solidFill>
              <a:schemeClr val="tx2"/>
            </a:solidFill>
            <a:prstDash val="solid"/>
            <a:miter lim="800000"/>
          </a:ln>
          <a:effectLst/>
        </p:spPr>
      </p:cxnSp>
      <p:sp>
        <p:nvSpPr>
          <p:cNvPr id="20" name="椭圆 19">
            <a:extLst>
              <a:ext uri="{FF2B5EF4-FFF2-40B4-BE49-F238E27FC236}">
                <a16:creationId xmlns:a16="http://schemas.microsoft.com/office/drawing/2014/main" xmlns="" id="{BF4632AA-00F7-4CAE-A928-D505BB0D2814}"/>
              </a:ext>
            </a:extLst>
          </p:cNvPr>
          <p:cNvSpPr/>
          <p:nvPr/>
        </p:nvSpPr>
        <p:spPr>
          <a:xfrm flipV="1">
            <a:off x="4247126" y="2831687"/>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1" name="矩形 20">
            <a:extLst>
              <a:ext uri="{FF2B5EF4-FFF2-40B4-BE49-F238E27FC236}">
                <a16:creationId xmlns:a16="http://schemas.microsoft.com/office/drawing/2014/main" xmlns="" id="{FC55E343-DB68-4BD2-88A6-D39849F8E383}"/>
              </a:ext>
            </a:extLst>
          </p:cNvPr>
          <p:cNvSpPr/>
          <p:nvPr/>
        </p:nvSpPr>
        <p:spPr>
          <a:xfrm>
            <a:off x="3622856" y="3076707"/>
            <a:ext cx="1359668" cy="369332"/>
          </a:xfrm>
          <a:prstGeom prst="rect">
            <a:avLst/>
          </a:prstGeom>
        </p:spPr>
        <p:txBody>
          <a:bodyPr wrap="none">
            <a:spAutoFit/>
          </a:bodyPr>
          <a:lstStyle/>
          <a:p>
            <a:pPr>
              <a:defRPr/>
            </a:pPr>
            <a:r>
              <a:rPr lang="zh-CN" altLang="en-US" b="1" kern="0" dirty="0">
                <a:solidFill>
                  <a:schemeClr val="tx2"/>
                </a:solidFill>
                <a:latin typeface="+mj-ea"/>
                <a:ea typeface="+mj-ea"/>
              </a:rPr>
              <a:t>2018年5月</a:t>
            </a:r>
          </a:p>
        </p:txBody>
      </p:sp>
      <p:sp>
        <p:nvSpPr>
          <p:cNvPr id="22" name="椭圆 21">
            <a:extLst>
              <a:ext uri="{FF2B5EF4-FFF2-40B4-BE49-F238E27FC236}">
                <a16:creationId xmlns:a16="http://schemas.microsoft.com/office/drawing/2014/main" xmlns="" id="{20E79E84-F6A2-4A3C-9F14-0437312F2526}"/>
              </a:ext>
            </a:extLst>
          </p:cNvPr>
          <p:cNvSpPr/>
          <p:nvPr/>
        </p:nvSpPr>
        <p:spPr>
          <a:xfrm flipV="1">
            <a:off x="8737617" y="2831687"/>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3" name="矩形 22">
            <a:extLst>
              <a:ext uri="{FF2B5EF4-FFF2-40B4-BE49-F238E27FC236}">
                <a16:creationId xmlns:a16="http://schemas.microsoft.com/office/drawing/2014/main" xmlns="" id="{7B2A8608-74EA-4ED2-A7F3-751A4F71E31C}"/>
              </a:ext>
            </a:extLst>
          </p:cNvPr>
          <p:cNvSpPr/>
          <p:nvPr/>
        </p:nvSpPr>
        <p:spPr>
          <a:xfrm>
            <a:off x="8113347" y="3076707"/>
            <a:ext cx="1359668" cy="369332"/>
          </a:xfrm>
          <a:prstGeom prst="rect">
            <a:avLst/>
          </a:prstGeom>
        </p:spPr>
        <p:txBody>
          <a:bodyPr wrap="none">
            <a:spAutoFit/>
          </a:bodyPr>
          <a:lstStyle/>
          <a:p>
            <a:pPr>
              <a:defRPr/>
            </a:pPr>
            <a:r>
              <a:rPr lang="zh-CN" altLang="en-US" b="1" kern="0" dirty="0">
                <a:solidFill>
                  <a:schemeClr val="tx2"/>
                </a:solidFill>
                <a:latin typeface="+mj-ea"/>
                <a:ea typeface="+mj-ea"/>
              </a:rPr>
              <a:t>2018年</a:t>
            </a:r>
            <a:r>
              <a:rPr lang="en-US" altLang="zh-CN" b="1" kern="0" dirty="0">
                <a:solidFill>
                  <a:schemeClr val="tx2"/>
                </a:solidFill>
                <a:latin typeface="+mj-ea"/>
                <a:ea typeface="+mj-ea"/>
              </a:rPr>
              <a:t>7</a:t>
            </a:r>
            <a:r>
              <a:rPr lang="zh-CN" altLang="en-US" b="1" kern="0" dirty="0">
                <a:solidFill>
                  <a:schemeClr val="tx2"/>
                </a:solidFill>
                <a:latin typeface="+mj-ea"/>
                <a:ea typeface="+mj-ea"/>
              </a:rPr>
              <a:t>月</a:t>
            </a:r>
          </a:p>
        </p:txBody>
      </p:sp>
      <p:sp>
        <p:nvSpPr>
          <p:cNvPr id="24" name="椭圆 23">
            <a:extLst>
              <a:ext uri="{FF2B5EF4-FFF2-40B4-BE49-F238E27FC236}">
                <a16:creationId xmlns:a16="http://schemas.microsoft.com/office/drawing/2014/main" xmlns="" id="{9A8B5108-3736-40B1-B135-21F9432EABBB}"/>
              </a:ext>
            </a:extLst>
          </p:cNvPr>
          <p:cNvSpPr/>
          <p:nvPr/>
        </p:nvSpPr>
        <p:spPr>
          <a:xfrm flipV="1">
            <a:off x="8137433" y="4185940"/>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5" name="矩形 24">
            <a:extLst>
              <a:ext uri="{FF2B5EF4-FFF2-40B4-BE49-F238E27FC236}">
                <a16:creationId xmlns:a16="http://schemas.microsoft.com/office/drawing/2014/main" xmlns="" id="{C0E20233-2C67-4583-B719-EDE8880BEF62}"/>
              </a:ext>
            </a:extLst>
          </p:cNvPr>
          <p:cNvSpPr/>
          <p:nvPr/>
        </p:nvSpPr>
        <p:spPr>
          <a:xfrm>
            <a:off x="7513163" y="4430960"/>
            <a:ext cx="1359668"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8</a:t>
            </a:r>
            <a:r>
              <a:rPr lang="zh-CN" altLang="en-US" b="1" kern="0" dirty="0">
                <a:solidFill>
                  <a:schemeClr val="tx2"/>
                </a:solidFill>
                <a:latin typeface="+mj-ea"/>
                <a:ea typeface="+mj-ea"/>
              </a:rPr>
              <a:t>年</a:t>
            </a:r>
            <a:r>
              <a:rPr lang="en-US" altLang="zh-CN" b="1" kern="0" dirty="0">
                <a:solidFill>
                  <a:schemeClr val="tx2"/>
                </a:solidFill>
                <a:latin typeface="+mj-ea"/>
                <a:ea typeface="+mj-ea"/>
              </a:rPr>
              <a:t>9</a:t>
            </a:r>
            <a:r>
              <a:rPr lang="zh-CN" altLang="en-US" b="1" kern="0" dirty="0">
                <a:solidFill>
                  <a:schemeClr val="tx2"/>
                </a:solidFill>
                <a:latin typeface="+mj-ea"/>
                <a:ea typeface="+mj-ea"/>
              </a:rPr>
              <a:t>月</a:t>
            </a:r>
          </a:p>
        </p:txBody>
      </p:sp>
      <p:sp>
        <p:nvSpPr>
          <p:cNvPr id="26" name="椭圆 25">
            <a:extLst>
              <a:ext uri="{FF2B5EF4-FFF2-40B4-BE49-F238E27FC236}">
                <a16:creationId xmlns:a16="http://schemas.microsoft.com/office/drawing/2014/main" xmlns="" id="{AE9122FB-6AD9-4222-B8D7-2E350E3CFD81}"/>
              </a:ext>
            </a:extLst>
          </p:cNvPr>
          <p:cNvSpPr/>
          <p:nvPr/>
        </p:nvSpPr>
        <p:spPr>
          <a:xfrm flipV="1">
            <a:off x="2449256" y="4183068"/>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7" name="矩形 26">
            <a:extLst>
              <a:ext uri="{FF2B5EF4-FFF2-40B4-BE49-F238E27FC236}">
                <a16:creationId xmlns:a16="http://schemas.microsoft.com/office/drawing/2014/main" xmlns="" id="{15C2CBC4-8E93-4746-A32F-444B99348083}"/>
              </a:ext>
            </a:extLst>
          </p:cNvPr>
          <p:cNvSpPr/>
          <p:nvPr/>
        </p:nvSpPr>
        <p:spPr>
          <a:xfrm>
            <a:off x="1753653" y="4428088"/>
            <a:ext cx="1502334" cy="369332"/>
          </a:xfrm>
          <a:prstGeom prst="rect">
            <a:avLst/>
          </a:prstGeom>
        </p:spPr>
        <p:txBody>
          <a:bodyPr wrap="none">
            <a:spAutoFit/>
          </a:bodyPr>
          <a:lstStyle/>
          <a:p>
            <a:pPr>
              <a:defRPr/>
            </a:pPr>
            <a:r>
              <a:rPr lang="zh-CN" altLang="en-US" b="1" kern="0" dirty="0">
                <a:solidFill>
                  <a:schemeClr val="tx2"/>
                </a:solidFill>
                <a:latin typeface="+mj-ea"/>
                <a:ea typeface="+mj-ea"/>
              </a:rPr>
              <a:t>2018年</a:t>
            </a:r>
            <a:r>
              <a:rPr lang="en-US" altLang="zh-CN" b="1" kern="0" dirty="0">
                <a:solidFill>
                  <a:schemeClr val="tx2"/>
                </a:solidFill>
                <a:latin typeface="+mj-ea"/>
                <a:ea typeface="+mj-ea"/>
              </a:rPr>
              <a:t>12</a:t>
            </a:r>
            <a:r>
              <a:rPr lang="zh-CN" altLang="en-US" b="1" kern="0" dirty="0">
                <a:solidFill>
                  <a:schemeClr val="tx2"/>
                </a:solidFill>
                <a:latin typeface="+mj-ea"/>
                <a:ea typeface="+mj-ea"/>
              </a:rPr>
              <a:t>月</a:t>
            </a:r>
          </a:p>
        </p:txBody>
      </p:sp>
      <p:sp>
        <p:nvSpPr>
          <p:cNvPr id="28" name="椭圆 27">
            <a:extLst>
              <a:ext uri="{FF2B5EF4-FFF2-40B4-BE49-F238E27FC236}">
                <a16:creationId xmlns:a16="http://schemas.microsoft.com/office/drawing/2014/main" xmlns="" id="{E98F9934-91E8-46FD-A5E5-C89D0C849644}"/>
              </a:ext>
            </a:extLst>
          </p:cNvPr>
          <p:cNvSpPr/>
          <p:nvPr/>
        </p:nvSpPr>
        <p:spPr>
          <a:xfrm flipV="1">
            <a:off x="5330932" y="5545299"/>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29" name="矩形 28">
            <a:extLst>
              <a:ext uri="{FF2B5EF4-FFF2-40B4-BE49-F238E27FC236}">
                <a16:creationId xmlns:a16="http://schemas.microsoft.com/office/drawing/2014/main" xmlns="" id="{31EFD276-6582-402B-8A37-877D53BC1BBE}"/>
              </a:ext>
            </a:extLst>
          </p:cNvPr>
          <p:cNvSpPr/>
          <p:nvPr/>
        </p:nvSpPr>
        <p:spPr>
          <a:xfrm>
            <a:off x="4706662" y="5790319"/>
            <a:ext cx="1359668"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a:t>
            </a:r>
            <a:r>
              <a:rPr lang="en-US" altLang="zh-CN" b="1" kern="0" dirty="0">
                <a:solidFill>
                  <a:schemeClr val="tx2"/>
                </a:solidFill>
                <a:latin typeface="+mj-ea"/>
                <a:ea typeface="+mj-ea"/>
              </a:rPr>
              <a:t>3</a:t>
            </a:r>
            <a:r>
              <a:rPr lang="zh-CN" altLang="en-US" b="1" kern="0" dirty="0">
                <a:solidFill>
                  <a:schemeClr val="tx2"/>
                </a:solidFill>
                <a:latin typeface="+mj-ea"/>
                <a:ea typeface="+mj-ea"/>
              </a:rPr>
              <a:t>月</a:t>
            </a:r>
          </a:p>
        </p:txBody>
      </p:sp>
      <p:sp>
        <p:nvSpPr>
          <p:cNvPr id="30" name="椭圆 29">
            <a:extLst>
              <a:ext uri="{FF2B5EF4-FFF2-40B4-BE49-F238E27FC236}">
                <a16:creationId xmlns:a16="http://schemas.microsoft.com/office/drawing/2014/main" xmlns="" id="{F478EFBF-F025-4EDC-AC47-ED4C3086AB76}"/>
              </a:ext>
            </a:extLst>
          </p:cNvPr>
          <p:cNvSpPr/>
          <p:nvPr/>
        </p:nvSpPr>
        <p:spPr>
          <a:xfrm flipV="1">
            <a:off x="9180914" y="5545299"/>
            <a:ext cx="111129" cy="111129"/>
          </a:xfrm>
          <a:prstGeom prst="ellipse">
            <a:avLst/>
          </a:prstGeom>
          <a:solidFill>
            <a:schemeClr val="tx2"/>
          </a:solidFill>
          <a:ln w="101600" cap="flat" cmpd="sng" algn="ctr">
            <a:solidFill>
              <a:schemeClr val="tx2">
                <a:alpha val="3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sp>
        <p:nvSpPr>
          <p:cNvPr id="31" name="矩形 30">
            <a:extLst>
              <a:ext uri="{FF2B5EF4-FFF2-40B4-BE49-F238E27FC236}">
                <a16:creationId xmlns:a16="http://schemas.microsoft.com/office/drawing/2014/main" xmlns="" id="{D6BD2C7A-690D-46D1-AE4F-5FD3C501DF80}"/>
              </a:ext>
            </a:extLst>
          </p:cNvPr>
          <p:cNvSpPr/>
          <p:nvPr/>
        </p:nvSpPr>
        <p:spPr>
          <a:xfrm>
            <a:off x="8556644" y="5790319"/>
            <a:ext cx="1359668" cy="369332"/>
          </a:xfrm>
          <a:prstGeom prst="rect">
            <a:avLst/>
          </a:prstGeom>
        </p:spPr>
        <p:txBody>
          <a:bodyPr wrap="none">
            <a:spAutoFit/>
          </a:bodyPr>
          <a:lstStyle/>
          <a:p>
            <a:pPr>
              <a:defRPr/>
            </a:pPr>
            <a:r>
              <a:rPr lang="zh-CN" altLang="en-US" b="1" kern="0" dirty="0">
                <a:solidFill>
                  <a:schemeClr val="tx2"/>
                </a:solidFill>
                <a:latin typeface="+mj-ea"/>
                <a:ea typeface="+mj-ea"/>
              </a:rPr>
              <a:t>201</a:t>
            </a:r>
            <a:r>
              <a:rPr lang="en-US" altLang="zh-CN" b="1" kern="0" dirty="0">
                <a:solidFill>
                  <a:schemeClr val="tx2"/>
                </a:solidFill>
                <a:latin typeface="+mj-ea"/>
                <a:ea typeface="+mj-ea"/>
              </a:rPr>
              <a:t>9</a:t>
            </a:r>
            <a:r>
              <a:rPr lang="zh-CN" altLang="en-US" b="1" kern="0" dirty="0">
                <a:solidFill>
                  <a:schemeClr val="tx2"/>
                </a:solidFill>
                <a:latin typeface="+mj-ea"/>
                <a:ea typeface="+mj-ea"/>
              </a:rPr>
              <a:t>年</a:t>
            </a:r>
            <a:r>
              <a:rPr lang="en-US" altLang="zh-CN" b="1" kern="0" dirty="0">
                <a:solidFill>
                  <a:schemeClr val="tx2"/>
                </a:solidFill>
                <a:latin typeface="+mj-ea"/>
                <a:ea typeface="+mj-ea"/>
              </a:rPr>
              <a:t>4</a:t>
            </a:r>
            <a:r>
              <a:rPr lang="zh-CN" altLang="en-US" b="1" kern="0" dirty="0">
                <a:solidFill>
                  <a:schemeClr val="tx2"/>
                </a:solidFill>
                <a:latin typeface="+mj-ea"/>
                <a:ea typeface="+mj-ea"/>
              </a:rPr>
              <a:t>月</a:t>
            </a:r>
          </a:p>
        </p:txBody>
      </p:sp>
      <p:sp>
        <p:nvSpPr>
          <p:cNvPr id="32" name="等腰三角形 31">
            <a:extLst>
              <a:ext uri="{FF2B5EF4-FFF2-40B4-BE49-F238E27FC236}">
                <a16:creationId xmlns:a16="http://schemas.microsoft.com/office/drawing/2014/main" xmlns="" id="{19072FDE-C6B5-4203-9F76-4520B17A918E}"/>
              </a:ext>
            </a:extLst>
          </p:cNvPr>
          <p:cNvSpPr/>
          <p:nvPr/>
        </p:nvSpPr>
        <p:spPr>
          <a:xfrm rot="5752320">
            <a:off x="6030065" y="2811087"/>
            <a:ext cx="161925" cy="139591"/>
          </a:xfrm>
          <a:prstGeom prst="triangle">
            <a:avLst/>
          </a:prstGeom>
          <a:noFill/>
          <a:ln w="12700" cap="flat" cmpd="sng" algn="ctr">
            <a:gradFill>
              <a:gsLst>
                <a:gs pos="0">
                  <a:srgbClr val="0A7BB6"/>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3" name="等腰三角形 32">
            <a:extLst>
              <a:ext uri="{FF2B5EF4-FFF2-40B4-BE49-F238E27FC236}">
                <a16:creationId xmlns:a16="http://schemas.microsoft.com/office/drawing/2014/main" xmlns="" id="{4C3501B6-4424-4FF5-A766-CFFA3DEA61D2}"/>
              </a:ext>
            </a:extLst>
          </p:cNvPr>
          <p:cNvSpPr/>
          <p:nvPr/>
        </p:nvSpPr>
        <p:spPr>
          <a:xfrm rot="10800000">
            <a:off x="11659546" y="3460803"/>
            <a:ext cx="161925" cy="139591"/>
          </a:xfrm>
          <a:prstGeom prst="triangle">
            <a:avLst/>
          </a:prstGeom>
          <a:noFill/>
          <a:ln w="12700" cap="flat" cmpd="sng" algn="ctr">
            <a:gradFill>
              <a:gsLst>
                <a:gs pos="0">
                  <a:srgbClr val="0A7BB6">
                    <a:alpha val="60000"/>
                  </a:srgbClr>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0A7BB6"/>
              </a:solidFill>
              <a:effectLst/>
              <a:uLnTx/>
              <a:uFillTx/>
              <a:latin typeface="Segoe UI Light"/>
              <a:ea typeface="微软雅黑 Light" panose="020B0502040204020203" pitchFamily="34" charset="-122"/>
              <a:cs typeface="+mn-cs"/>
            </a:endParaRPr>
          </a:p>
        </p:txBody>
      </p:sp>
      <p:sp>
        <p:nvSpPr>
          <p:cNvPr id="34" name="等腰三角形 33">
            <a:extLst>
              <a:ext uri="{FF2B5EF4-FFF2-40B4-BE49-F238E27FC236}">
                <a16:creationId xmlns:a16="http://schemas.microsoft.com/office/drawing/2014/main" xmlns="" id="{C9FA8780-3307-4276-BCFA-F8B83D97C670}"/>
              </a:ext>
            </a:extLst>
          </p:cNvPr>
          <p:cNvSpPr/>
          <p:nvPr/>
        </p:nvSpPr>
        <p:spPr>
          <a:xfrm rot="16200000">
            <a:off x="5080829" y="4173193"/>
            <a:ext cx="161925" cy="139591"/>
          </a:xfrm>
          <a:prstGeom prst="triangle">
            <a:avLst/>
          </a:prstGeom>
          <a:noFill/>
          <a:ln w="12700" cap="flat" cmpd="sng" algn="ctr">
            <a:gradFill>
              <a:gsLst>
                <a:gs pos="0">
                  <a:srgbClr val="0A7BB6">
                    <a:alpha val="60000"/>
                  </a:srgbClr>
                </a:gs>
                <a:gs pos="100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5" name="等腰三角形 34">
            <a:extLst>
              <a:ext uri="{FF2B5EF4-FFF2-40B4-BE49-F238E27FC236}">
                <a16:creationId xmlns:a16="http://schemas.microsoft.com/office/drawing/2014/main" xmlns="" id="{DD2E624D-8CE3-477E-BF13-89B9DCDD8DCF}"/>
              </a:ext>
            </a:extLst>
          </p:cNvPr>
          <p:cNvSpPr/>
          <p:nvPr/>
        </p:nvSpPr>
        <p:spPr>
          <a:xfrm rot="5400000" flipH="1">
            <a:off x="7118957" y="5555100"/>
            <a:ext cx="161925" cy="139591"/>
          </a:xfrm>
          <a:prstGeom prst="triangle">
            <a:avLst/>
          </a:prstGeom>
          <a:noFill/>
          <a:ln w="12700" cap="flat" cmpd="sng" algn="ctr">
            <a:gradFill>
              <a:gsLst>
                <a:gs pos="0">
                  <a:srgbClr val="0A7BB6"/>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6" name="等腰三角形 35">
            <a:extLst>
              <a:ext uri="{FF2B5EF4-FFF2-40B4-BE49-F238E27FC236}">
                <a16:creationId xmlns:a16="http://schemas.microsoft.com/office/drawing/2014/main" xmlns="" id="{8D428822-B4F0-43DD-B2A8-CF0AE53DEC6E}"/>
              </a:ext>
            </a:extLst>
          </p:cNvPr>
          <p:cNvSpPr/>
          <p:nvPr/>
        </p:nvSpPr>
        <p:spPr>
          <a:xfrm rot="9961265">
            <a:off x="442485" y="5037861"/>
            <a:ext cx="161925" cy="139591"/>
          </a:xfrm>
          <a:prstGeom prst="triangle">
            <a:avLst/>
          </a:prstGeom>
          <a:noFill/>
          <a:ln w="12700" cap="flat" cmpd="sng" algn="ctr">
            <a:gradFill>
              <a:gsLst>
                <a:gs pos="0">
                  <a:srgbClr val="0A7BB6">
                    <a:alpha val="60000"/>
                  </a:srgbClr>
                </a:gs>
                <a:gs pos="88000">
                  <a:srgbClr val="0A7BB6">
                    <a:alpha val="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7" name="椭圆 36">
            <a:extLst>
              <a:ext uri="{FF2B5EF4-FFF2-40B4-BE49-F238E27FC236}">
                <a16:creationId xmlns:a16="http://schemas.microsoft.com/office/drawing/2014/main" xmlns="" id="{2E8FFA1B-5628-4997-A970-27B9D9862842}"/>
              </a:ext>
            </a:extLst>
          </p:cNvPr>
          <p:cNvSpPr/>
          <p:nvPr/>
        </p:nvSpPr>
        <p:spPr>
          <a:xfrm>
            <a:off x="488123" y="1537981"/>
            <a:ext cx="1375778" cy="137577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ndParaRPr>
          </a:p>
        </p:txBody>
      </p:sp>
      <p:grpSp>
        <p:nvGrpSpPr>
          <p:cNvPr id="38" name="组合 37">
            <a:extLst>
              <a:ext uri="{FF2B5EF4-FFF2-40B4-BE49-F238E27FC236}">
                <a16:creationId xmlns:a16="http://schemas.microsoft.com/office/drawing/2014/main" xmlns="" id="{B0BC27E3-4EED-44B4-9256-06A6670A8090}"/>
              </a:ext>
            </a:extLst>
          </p:cNvPr>
          <p:cNvGrpSpPr/>
          <p:nvPr/>
        </p:nvGrpSpPr>
        <p:grpSpPr>
          <a:xfrm rot="1118429">
            <a:off x="580794" y="1651018"/>
            <a:ext cx="1096523" cy="1135892"/>
            <a:chOff x="3846073" y="-381424"/>
            <a:chExt cx="1039890" cy="1077226"/>
          </a:xfrm>
        </p:grpSpPr>
        <p:sp>
          <p:nvSpPr>
            <p:cNvPr id="39" name="椭圆 38">
              <a:extLst>
                <a:ext uri="{FF2B5EF4-FFF2-40B4-BE49-F238E27FC236}">
                  <a16:creationId xmlns:a16="http://schemas.microsoft.com/office/drawing/2014/main" xmlns="" id="{E6B10D83-F50A-4D80-9F8D-259301AEB65C}"/>
                </a:ext>
              </a:extLst>
            </p:cNvPr>
            <p:cNvSpPr/>
            <p:nvPr/>
          </p:nvSpPr>
          <p:spPr>
            <a:xfrm>
              <a:off x="3846073" y="0"/>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40" name="椭圆 39">
              <a:extLst>
                <a:ext uri="{FF2B5EF4-FFF2-40B4-BE49-F238E27FC236}">
                  <a16:creationId xmlns:a16="http://schemas.microsoft.com/office/drawing/2014/main" xmlns="" id="{40A50EEC-684A-401A-A6FC-E1563715D78D}"/>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41" name="椭圆 40">
              <a:extLst>
                <a:ext uri="{FF2B5EF4-FFF2-40B4-BE49-F238E27FC236}">
                  <a16:creationId xmlns:a16="http://schemas.microsoft.com/office/drawing/2014/main" xmlns="" id="{271E2A98-2D17-4791-AEBC-7A5F524C0A17}"/>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42" name="椭圆 41">
              <a:extLst>
                <a:ext uri="{FF2B5EF4-FFF2-40B4-BE49-F238E27FC236}">
                  <a16:creationId xmlns:a16="http://schemas.microsoft.com/office/drawing/2014/main" xmlns="" id="{8938E29E-82A6-432E-8F04-846FD7BAE61B}"/>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43" name="椭圆 42">
              <a:extLst>
                <a:ext uri="{FF2B5EF4-FFF2-40B4-BE49-F238E27FC236}">
                  <a16:creationId xmlns:a16="http://schemas.microsoft.com/office/drawing/2014/main" xmlns="" id="{D63749CB-2559-49B5-8525-33A104F0AAB6}"/>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grpSp>
      <p:sp>
        <p:nvSpPr>
          <p:cNvPr id="44" name="椭圆 43">
            <a:extLst>
              <a:ext uri="{FF2B5EF4-FFF2-40B4-BE49-F238E27FC236}">
                <a16:creationId xmlns:a16="http://schemas.microsoft.com/office/drawing/2014/main" xmlns="" id="{6F9D993C-F3F1-4394-8FAC-BF30B9B8801C}"/>
              </a:ext>
            </a:extLst>
          </p:cNvPr>
          <p:cNvSpPr/>
          <p:nvPr/>
        </p:nvSpPr>
        <p:spPr>
          <a:xfrm>
            <a:off x="1118493" y="2168351"/>
            <a:ext cx="115038" cy="11503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45" name="文本框 44">
            <a:extLst>
              <a:ext uri="{FF2B5EF4-FFF2-40B4-BE49-F238E27FC236}">
                <a16:creationId xmlns:a16="http://schemas.microsoft.com/office/drawing/2014/main" xmlns="" id="{EDFA120D-372D-4109-A31E-4CCF719F8383}"/>
              </a:ext>
            </a:extLst>
          </p:cNvPr>
          <p:cNvSpPr txBox="1"/>
          <p:nvPr/>
        </p:nvSpPr>
        <p:spPr>
          <a:xfrm>
            <a:off x="2947872" y="1870746"/>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6" name="文本框 45">
            <a:extLst>
              <a:ext uri="{FF2B5EF4-FFF2-40B4-BE49-F238E27FC236}">
                <a16:creationId xmlns:a16="http://schemas.microsoft.com/office/drawing/2014/main" xmlns="" id="{EC822E5A-10BD-4FFC-81BE-7D5790E4884D}"/>
              </a:ext>
            </a:extLst>
          </p:cNvPr>
          <p:cNvSpPr txBox="1"/>
          <p:nvPr/>
        </p:nvSpPr>
        <p:spPr>
          <a:xfrm>
            <a:off x="7438363" y="1870746"/>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7" name="文本框 46">
            <a:extLst>
              <a:ext uri="{FF2B5EF4-FFF2-40B4-BE49-F238E27FC236}">
                <a16:creationId xmlns:a16="http://schemas.microsoft.com/office/drawing/2014/main" xmlns="" id="{53E27C5D-A732-40EF-A566-D1669A43FFE4}"/>
              </a:ext>
            </a:extLst>
          </p:cNvPr>
          <p:cNvSpPr txBox="1"/>
          <p:nvPr/>
        </p:nvSpPr>
        <p:spPr>
          <a:xfrm>
            <a:off x="6838179" y="3623597"/>
            <a:ext cx="2709635" cy="384785"/>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8" name="文本框 47">
            <a:extLst>
              <a:ext uri="{FF2B5EF4-FFF2-40B4-BE49-F238E27FC236}">
                <a16:creationId xmlns:a16="http://schemas.microsoft.com/office/drawing/2014/main" xmlns="" id="{E428037E-1319-4AB3-82F9-F170351E3798}"/>
              </a:ext>
            </a:extLst>
          </p:cNvPr>
          <p:cNvSpPr txBox="1"/>
          <p:nvPr/>
        </p:nvSpPr>
        <p:spPr>
          <a:xfrm>
            <a:off x="1150002" y="3623597"/>
            <a:ext cx="2709635" cy="384785"/>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49" name="文本框 48">
            <a:extLst>
              <a:ext uri="{FF2B5EF4-FFF2-40B4-BE49-F238E27FC236}">
                <a16:creationId xmlns:a16="http://schemas.microsoft.com/office/drawing/2014/main" xmlns="" id="{629F2387-341E-43FB-B6F8-19921989352E}"/>
              </a:ext>
            </a:extLst>
          </p:cNvPr>
          <p:cNvSpPr txBox="1"/>
          <p:nvPr/>
        </p:nvSpPr>
        <p:spPr>
          <a:xfrm>
            <a:off x="4029757" y="4739729"/>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
        <p:nvSpPr>
          <p:cNvPr id="50" name="文本框 49">
            <a:extLst>
              <a:ext uri="{FF2B5EF4-FFF2-40B4-BE49-F238E27FC236}">
                <a16:creationId xmlns:a16="http://schemas.microsoft.com/office/drawing/2014/main" xmlns="" id="{21F238FB-E136-49D3-84C7-5C29D33E29C0}"/>
              </a:ext>
            </a:extLst>
          </p:cNvPr>
          <p:cNvSpPr txBox="1"/>
          <p:nvPr/>
        </p:nvSpPr>
        <p:spPr>
          <a:xfrm>
            <a:off x="7881660" y="4739729"/>
            <a:ext cx="2709635" cy="704873"/>
          </a:xfrm>
          <a:prstGeom prst="rect">
            <a:avLst/>
          </a:prstGeom>
          <a:noFill/>
        </p:spPr>
        <p:txBody>
          <a:bodyPr wrap="square" rtlCol="0">
            <a:spAutoFit/>
          </a:bodyPr>
          <a:lstStyle/>
          <a:p>
            <a:pPr algn="ctr">
              <a:lnSpc>
                <a:spcPct val="130000"/>
              </a:lnSpc>
            </a:pPr>
            <a:r>
              <a:rPr lang="zh-CN" altLang="en-US" sz="1600" dirty="0">
                <a:solidFill>
                  <a:prstClr val="black">
                    <a:lumMod val="85000"/>
                    <a:lumOff val="15000"/>
                  </a:prstClr>
                </a:solidFill>
                <a:latin typeface="+mn-ea"/>
              </a:rPr>
              <a:t>在这里输入你的正文内容</a:t>
            </a:r>
            <a:endParaRPr lang="en-US" altLang="zh-CN" sz="1600" dirty="0">
              <a:solidFill>
                <a:prstClr val="black">
                  <a:lumMod val="85000"/>
                  <a:lumOff val="15000"/>
                </a:prstClr>
              </a:solidFill>
              <a:latin typeface="+mn-ea"/>
            </a:endParaRPr>
          </a:p>
          <a:p>
            <a:pPr algn="ctr">
              <a:lnSpc>
                <a:spcPct val="130000"/>
              </a:lnSpc>
            </a:pPr>
            <a:r>
              <a:rPr lang="zh-CN" altLang="en-US" sz="1600" dirty="0">
                <a:solidFill>
                  <a:prstClr val="black">
                    <a:lumMod val="85000"/>
                    <a:lumOff val="15000"/>
                  </a:prstClr>
                </a:solidFill>
                <a:latin typeface="+mn-ea"/>
              </a:rPr>
              <a:t>在这里输入你的正文内容</a:t>
            </a:r>
          </a:p>
        </p:txBody>
      </p:sp>
    </p:spTree>
    <p:extLst>
      <p:ext uri="{BB962C8B-B14F-4D97-AF65-F5344CB8AC3E}">
        <p14:creationId xmlns:p14="http://schemas.microsoft.com/office/powerpoint/2010/main" val="2352126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57F544-D136-4E4C-854E-52254B3E3219}"/>
              </a:ext>
            </a:extLst>
          </p:cNvPr>
          <p:cNvSpPr>
            <a:spLocks noGrp="1"/>
          </p:cNvSpPr>
          <p:nvPr>
            <p:ph type="title"/>
          </p:nvPr>
        </p:nvSpPr>
        <p:spPr/>
        <p:txBody>
          <a:bodyPr/>
          <a:lstStyle/>
          <a:p>
            <a:r>
              <a:rPr lang="zh-CN" altLang="en-US" dirty="0"/>
              <a:t>项目进展</a:t>
            </a:r>
          </a:p>
        </p:txBody>
      </p:sp>
      <p:sp>
        <p:nvSpPr>
          <p:cNvPr id="5" name="六边形 4">
            <a:extLst>
              <a:ext uri="{FF2B5EF4-FFF2-40B4-BE49-F238E27FC236}">
                <a16:creationId xmlns:a16="http://schemas.microsoft.com/office/drawing/2014/main" xmlns="" id="{F13AA199-3B3E-47AA-977C-1CB1CE83A468}"/>
              </a:ext>
            </a:extLst>
          </p:cNvPr>
          <p:cNvSpPr/>
          <p:nvPr/>
        </p:nvSpPr>
        <p:spPr>
          <a:xfrm rot="5400000">
            <a:off x="391356" y="1732069"/>
            <a:ext cx="2381903" cy="2053365"/>
          </a:xfrm>
          <a:prstGeom prst="hexagon">
            <a:avLst/>
          </a:prstGeom>
          <a:solidFill>
            <a:schemeClr val="tx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1B375EF2-5229-4049-8A35-407AE3979748}"/>
              </a:ext>
            </a:extLst>
          </p:cNvPr>
          <p:cNvSpPr txBox="1"/>
          <p:nvPr/>
        </p:nvSpPr>
        <p:spPr>
          <a:xfrm>
            <a:off x="58708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输入小标题</a:t>
            </a:r>
          </a:p>
        </p:txBody>
      </p:sp>
      <p:sp>
        <p:nvSpPr>
          <p:cNvPr id="7" name="矩形 6">
            <a:extLst>
              <a:ext uri="{FF2B5EF4-FFF2-40B4-BE49-F238E27FC236}">
                <a16:creationId xmlns:a16="http://schemas.microsoft.com/office/drawing/2014/main" xmlns="" id="{C9371E67-DADD-418E-BBE8-D7B510B917CB}"/>
              </a:ext>
            </a:extLst>
          </p:cNvPr>
          <p:cNvSpPr/>
          <p:nvPr/>
        </p:nvSpPr>
        <p:spPr>
          <a:xfrm>
            <a:off x="46405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p:txBody>
      </p:sp>
      <p:pic>
        <p:nvPicPr>
          <p:cNvPr id="8" name="图形 7">
            <a:extLst>
              <a:ext uri="{FF2B5EF4-FFF2-40B4-BE49-F238E27FC236}">
                <a16:creationId xmlns:a16="http://schemas.microsoft.com/office/drawing/2014/main" xmlns="" id="{7148B188-70B2-4558-8E95-DEE8405609CC}"/>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950851" y="2148075"/>
            <a:ext cx="1243014" cy="1243014"/>
          </a:xfrm>
          <a:prstGeom prst="rect">
            <a:avLst/>
          </a:prstGeom>
        </p:spPr>
      </p:pic>
      <p:sp>
        <p:nvSpPr>
          <p:cNvPr id="10" name="六边形 9">
            <a:extLst>
              <a:ext uri="{FF2B5EF4-FFF2-40B4-BE49-F238E27FC236}">
                <a16:creationId xmlns:a16="http://schemas.microsoft.com/office/drawing/2014/main" xmlns="" id="{10D3ED95-9DC8-42BD-9E77-34CB63881212}"/>
              </a:ext>
            </a:extLst>
          </p:cNvPr>
          <p:cNvSpPr/>
          <p:nvPr/>
        </p:nvSpPr>
        <p:spPr>
          <a:xfrm rot="5400000">
            <a:off x="3401686" y="1732069"/>
            <a:ext cx="2381903" cy="2053365"/>
          </a:xfrm>
          <a:prstGeom prst="hexagon">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0F66B2DC-1B49-4E3B-BAE1-178D3ACD816B}"/>
              </a:ext>
            </a:extLst>
          </p:cNvPr>
          <p:cNvSpPr txBox="1"/>
          <p:nvPr/>
        </p:nvSpPr>
        <p:spPr>
          <a:xfrm>
            <a:off x="359741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输入小标题</a:t>
            </a:r>
          </a:p>
        </p:txBody>
      </p:sp>
      <p:sp>
        <p:nvSpPr>
          <p:cNvPr id="12" name="矩形 11">
            <a:extLst>
              <a:ext uri="{FF2B5EF4-FFF2-40B4-BE49-F238E27FC236}">
                <a16:creationId xmlns:a16="http://schemas.microsoft.com/office/drawing/2014/main" xmlns="" id="{1A46E3B1-81A1-419E-8DA3-599CA5D4EC98}"/>
              </a:ext>
            </a:extLst>
          </p:cNvPr>
          <p:cNvSpPr/>
          <p:nvPr/>
        </p:nvSpPr>
        <p:spPr>
          <a:xfrm>
            <a:off x="347438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p:txBody>
      </p:sp>
      <p:pic>
        <p:nvPicPr>
          <p:cNvPr id="13" name="图形 12">
            <a:extLst>
              <a:ext uri="{FF2B5EF4-FFF2-40B4-BE49-F238E27FC236}">
                <a16:creationId xmlns:a16="http://schemas.microsoft.com/office/drawing/2014/main" xmlns="" id="{57E377B8-F307-45EC-8991-8B81EE44D23D}"/>
              </a:ext>
            </a:extLst>
          </p:cNvPr>
          <p:cNvPicPr>
            <a:picLocks noChangeAspect="1"/>
          </p:cNvPicPr>
          <p:nvPr/>
        </p:nvPicPr>
        <p:blipFill>
          <a:blip r:embed="rId4" cstate="hq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048267" y="2225213"/>
            <a:ext cx="1088739" cy="1088739"/>
          </a:xfrm>
          <a:prstGeom prst="rect">
            <a:avLst/>
          </a:prstGeom>
        </p:spPr>
      </p:pic>
      <p:sp>
        <p:nvSpPr>
          <p:cNvPr id="15" name="六边形 14">
            <a:extLst>
              <a:ext uri="{FF2B5EF4-FFF2-40B4-BE49-F238E27FC236}">
                <a16:creationId xmlns:a16="http://schemas.microsoft.com/office/drawing/2014/main" xmlns="" id="{0284D426-E89C-4D94-B094-D8470C873630}"/>
              </a:ext>
            </a:extLst>
          </p:cNvPr>
          <p:cNvSpPr/>
          <p:nvPr/>
        </p:nvSpPr>
        <p:spPr>
          <a:xfrm rot="5400000">
            <a:off x="6412016" y="1732069"/>
            <a:ext cx="2381903" cy="2053365"/>
          </a:xfrm>
          <a:prstGeom prst="hexag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487DFD7C-6416-4709-99EB-04958FCD413F}"/>
              </a:ext>
            </a:extLst>
          </p:cNvPr>
          <p:cNvSpPr txBox="1"/>
          <p:nvPr/>
        </p:nvSpPr>
        <p:spPr>
          <a:xfrm>
            <a:off x="660774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输入小标题</a:t>
            </a:r>
          </a:p>
        </p:txBody>
      </p:sp>
      <p:sp>
        <p:nvSpPr>
          <p:cNvPr id="17" name="矩形 16">
            <a:extLst>
              <a:ext uri="{FF2B5EF4-FFF2-40B4-BE49-F238E27FC236}">
                <a16:creationId xmlns:a16="http://schemas.microsoft.com/office/drawing/2014/main" xmlns="" id="{1425F88C-70B9-4EAC-8BE2-D1CB892CC2C7}"/>
              </a:ext>
            </a:extLst>
          </p:cNvPr>
          <p:cNvSpPr/>
          <p:nvPr/>
        </p:nvSpPr>
        <p:spPr>
          <a:xfrm>
            <a:off x="648471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p:txBody>
      </p:sp>
      <p:pic>
        <p:nvPicPr>
          <p:cNvPr id="18" name="图形 17">
            <a:extLst>
              <a:ext uri="{FF2B5EF4-FFF2-40B4-BE49-F238E27FC236}">
                <a16:creationId xmlns:a16="http://schemas.microsoft.com/office/drawing/2014/main" xmlns="" id="{CF9CD3D2-065E-4532-9F61-75BE41189AC8}"/>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071001" y="2229832"/>
            <a:ext cx="1079500" cy="1079500"/>
          </a:xfrm>
          <a:prstGeom prst="rect">
            <a:avLst/>
          </a:prstGeom>
        </p:spPr>
      </p:pic>
      <p:sp>
        <p:nvSpPr>
          <p:cNvPr id="20" name="六边形 19">
            <a:extLst>
              <a:ext uri="{FF2B5EF4-FFF2-40B4-BE49-F238E27FC236}">
                <a16:creationId xmlns:a16="http://schemas.microsoft.com/office/drawing/2014/main" xmlns="" id="{964393FD-7E93-4D97-A9C0-062FEB9C860C}"/>
              </a:ext>
            </a:extLst>
          </p:cNvPr>
          <p:cNvSpPr/>
          <p:nvPr/>
        </p:nvSpPr>
        <p:spPr>
          <a:xfrm rot="5400000">
            <a:off x="9422346" y="1732069"/>
            <a:ext cx="2381903" cy="2053365"/>
          </a:xfrm>
          <a:prstGeom prst="hexag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xmlns="" id="{336CF3E9-D983-4899-85E7-2BDADAC26308}"/>
              </a:ext>
            </a:extLst>
          </p:cNvPr>
          <p:cNvSpPr txBox="1"/>
          <p:nvPr/>
        </p:nvSpPr>
        <p:spPr>
          <a:xfrm>
            <a:off x="9618071" y="4179538"/>
            <a:ext cx="1990452" cy="461665"/>
          </a:xfrm>
          <a:prstGeom prst="rect">
            <a:avLst/>
          </a:prstGeom>
          <a:noFill/>
        </p:spPr>
        <p:txBody>
          <a:bodyPr wrap="square" rtlCol="0">
            <a:spAutoFit/>
          </a:bodyPr>
          <a:lstStyle/>
          <a:p>
            <a:pPr algn="ct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输入小标题</a:t>
            </a:r>
          </a:p>
        </p:txBody>
      </p:sp>
      <p:sp>
        <p:nvSpPr>
          <p:cNvPr id="22" name="矩形 21">
            <a:extLst>
              <a:ext uri="{FF2B5EF4-FFF2-40B4-BE49-F238E27FC236}">
                <a16:creationId xmlns:a16="http://schemas.microsoft.com/office/drawing/2014/main" xmlns="" id="{DCCBE442-8C98-4BEF-B279-98F5146F9543}"/>
              </a:ext>
            </a:extLst>
          </p:cNvPr>
          <p:cNvSpPr/>
          <p:nvPr/>
        </p:nvSpPr>
        <p:spPr>
          <a:xfrm>
            <a:off x="9495042" y="4641203"/>
            <a:ext cx="2236510" cy="1438984"/>
          </a:xfrm>
          <a:prstGeom prst="rect">
            <a:avLst/>
          </a:prstGeom>
        </p:spPr>
        <p:txBody>
          <a:bodyPr wrap="none">
            <a:spAutoFit/>
          </a:bodyPr>
          <a:lstStyle/>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lvl="0"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a:p>
            <a:pPr algn="ctr">
              <a:lnSpc>
                <a:spcPct val="140000"/>
              </a:lnSpc>
              <a:defRPr/>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这里输入你的正文内容</a:t>
            </a:r>
          </a:p>
        </p:txBody>
      </p:sp>
      <p:pic>
        <p:nvPicPr>
          <p:cNvPr id="23" name="图形 22">
            <a:extLst>
              <a:ext uri="{FF2B5EF4-FFF2-40B4-BE49-F238E27FC236}">
                <a16:creationId xmlns:a16="http://schemas.microsoft.com/office/drawing/2014/main" xmlns="" id="{1F5A544B-6CDB-4ECD-8614-3EF062A461E0}"/>
              </a:ext>
            </a:extLst>
          </p:cNvPr>
          <p:cNvPicPr>
            <a:picLocks noChangeAspect="1"/>
          </p:cNvPicPr>
          <p:nvPr/>
        </p:nvPicPr>
        <p:blipFill>
          <a:blip r:embed="rId8" cstate="hq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985435" y="2148075"/>
            <a:ext cx="1243014" cy="1243014"/>
          </a:xfrm>
          <a:prstGeom prst="rect">
            <a:avLst/>
          </a:prstGeom>
        </p:spPr>
      </p:pic>
      <p:sp>
        <p:nvSpPr>
          <p:cNvPr id="25" name="箭头: V 形 24">
            <a:extLst>
              <a:ext uri="{FF2B5EF4-FFF2-40B4-BE49-F238E27FC236}">
                <a16:creationId xmlns:a16="http://schemas.microsoft.com/office/drawing/2014/main" xmlns="" id="{FA91B625-2C22-4F2E-BF95-F241289C27B7}"/>
              </a:ext>
            </a:extLst>
          </p:cNvPr>
          <p:cNvSpPr/>
          <p:nvPr/>
        </p:nvSpPr>
        <p:spPr>
          <a:xfrm>
            <a:off x="2906765" y="2661232"/>
            <a:ext cx="195038" cy="195038"/>
          </a:xfrm>
          <a:prstGeom prst="chevron">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C5FDB4F4-2A0B-427B-BD30-8F3F401C75B7}"/>
              </a:ext>
            </a:extLst>
          </p:cNvPr>
          <p:cNvSpPr/>
          <p:nvPr/>
        </p:nvSpPr>
        <p:spPr>
          <a:xfrm>
            <a:off x="3073141" y="2661232"/>
            <a:ext cx="195038" cy="195038"/>
          </a:xfrm>
          <a:prstGeom prst="chevron">
            <a:avLst/>
          </a:prstGeom>
          <a:solidFill>
            <a:schemeClr val="accent1"/>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a16="http://schemas.microsoft.com/office/drawing/2014/main" xmlns="" id="{04109AD4-851A-41D8-A226-E51B8CB36B98}"/>
              </a:ext>
            </a:extLst>
          </p:cNvPr>
          <p:cNvSpPr/>
          <p:nvPr/>
        </p:nvSpPr>
        <p:spPr>
          <a:xfrm>
            <a:off x="5917095" y="2661232"/>
            <a:ext cx="195038" cy="195038"/>
          </a:xfrm>
          <a:prstGeom prst="chevr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箭头: V 形 28">
            <a:extLst>
              <a:ext uri="{FF2B5EF4-FFF2-40B4-BE49-F238E27FC236}">
                <a16:creationId xmlns:a16="http://schemas.microsoft.com/office/drawing/2014/main" xmlns="" id="{98A99853-F7BA-40EE-885D-AE46746C40DF}"/>
              </a:ext>
            </a:extLst>
          </p:cNvPr>
          <p:cNvSpPr/>
          <p:nvPr/>
        </p:nvSpPr>
        <p:spPr>
          <a:xfrm>
            <a:off x="6083471" y="2661232"/>
            <a:ext cx="195038" cy="195038"/>
          </a:xfrm>
          <a:prstGeom prst="chevron">
            <a:avLst/>
          </a:prstGeom>
          <a:solidFill>
            <a:schemeClr val="accent2"/>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xmlns="" id="{63E5F1C4-B46C-4804-889E-29C88FB3B351}"/>
              </a:ext>
            </a:extLst>
          </p:cNvPr>
          <p:cNvSpPr/>
          <p:nvPr/>
        </p:nvSpPr>
        <p:spPr>
          <a:xfrm>
            <a:off x="8927425" y="2661232"/>
            <a:ext cx="195038" cy="195038"/>
          </a:xfrm>
          <a:prstGeom prst="chevr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箭头: V 形 31">
            <a:extLst>
              <a:ext uri="{FF2B5EF4-FFF2-40B4-BE49-F238E27FC236}">
                <a16:creationId xmlns:a16="http://schemas.microsoft.com/office/drawing/2014/main" xmlns="" id="{CA6EBD9B-D629-4158-A8BE-7079B6AE5BB7}"/>
              </a:ext>
            </a:extLst>
          </p:cNvPr>
          <p:cNvSpPr/>
          <p:nvPr/>
        </p:nvSpPr>
        <p:spPr>
          <a:xfrm>
            <a:off x="9093801" y="2661232"/>
            <a:ext cx="195038" cy="195038"/>
          </a:xfrm>
          <a:prstGeom prst="chevron">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107238992"/>
      </p:ext>
    </p:extLst>
  </p:cSld>
  <p:clrMapOvr>
    <a:masterClrMapping/>
  </p:clrMapOvr>
  <p:timing>
    <p:tnLst>
      <p:par>
        <p:cTn id="1" dur="indefinite" restart="never" nodeType="tmRoot"/>
      </p:par>
    </p:tnLst>
  </p:timing>
</p:sld>
</file>

<file path=ppt/theme/theme1.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2">
      <a:majorFont>
        <a:latin typeface="Calibri Light"/>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商务风格配色">
    <a:dk1>
      <a:sysClr val="windowText" lastClr="000000"/>
    </a:dk1>
    <a:lt1>
      <a:sysClr val="window" lastClr="FFFFFF"/>
    </a:lt1>
    <a:dk2>
      <a:srgbClr val="44546A"/>
    </a:dk2>
    <a:lt2>
      <a:srgbClr val="E7E6E6"/>
    </a:lt2>
    <a:accent1>
      <a:srgbClr val="0A7BB6"/>
    </a:accent1>
    <a:accent2>
      <a:srgbClr val="45ABC3"/>
    </a:accent2>
    <a:accent3>
      <a:srgbClr val="47C5AA"/>
    </a:accent3>
    <a:accent4>
      <a:srgbClr val="B7D516"/>
    </a:accent4>
    <a:accent5>
      <a:srgbClr val="ED7D31"/>
    </a:accent5>
    <a:accent6>
      <a:srgbClr val="FFC000"/>
    </a:accent6>
    <a:hlink>
      <a:srgbClr val="0563C1"/>
    </a:hlink>
    <a:folHlink>
      <a:srgbClr val="954F72"/>
    </a:folHlink>
  </a:clrScheme>
  <a:fontScheme name="商务风">
    <a:majorFont>
      <a:latin typeface="Segoe UI"/>
      <a:ea typeface="思源黑体 CN Heavy"/>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商务风格配色">
    <a:dk1>
      <a:sysClr val="windowText" lastClr="000000"/>
    </a:dk1>
    <a:lt1>
      <a:sysClr val="window" lastClr="FFFFFF"/>
    </a:lt1>
    <a:dk2>
      <a:srgbClr val="44546A"/>
    </a:dk2>
    <a:lt2>
      <a:srgbClr val="E7E6E6"/>
    </a:lt2>
    <a:accent1>
      <a:srgbClr val="0A7BB6"/>
    </a:accent1>
    <a:accent2>
      <a:srgbClr val="45ABC3"/>
    </a:accent2>
    <a:accent3>
      <a:srgbClr val="47C5AA"/>
    </a:accent3>
    <a:accent4>
      <a:srgbClr val="B7D516"/>
    </a:accent4>
    <a:accent5>
      <a:srgbClr val="ED7D31"/>
    </a:accent5>
    <a:accent6>
      <a:srgbClr val="FFC000"/>
    </a:accent6>
    <a:hlink>
      <a:srgbClr val="0563C1"/>
    </a:hlink>
    <a:folHlink>
      <a:srgbClr val="954F72"/>
    </a:folHlink>
  </a:clrScheme>
  <a:fontScheme name="商务风">
    <a:majorFont>
      <a:latin typeface="Segoe UI"/>
      <a:ea typeface="思源黑体 CN Heavy"/>
      <a:cs typeface=""/>
    </a:majorFont>
    <a:minorFont>
      <a:latin typeface="Segoe UI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Calibri Light"/>
      <a:ea typeface="文悦新青年体 (非商业使用) W8"/>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Calibri Light"/>
      <a:ea typeface="文悦新青年体 (非商业使用) W8"/>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624</TotalTime>
  <Words>7166</Words>
  <Application>Microsoft Office PowerPoint</Application>
  <PresentationFormat>宽屏</PresentationFormat>
  <Paragraphs>571</Paragraphs>
  <Slides>59</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59</vt:i4>
      </vt:variant>
    </vt:vector>
  </HeadingPairs>
  <TitlesOfParts>
    <vt:vector size="73" baseType="lpstr">
      <vt:lpstr>Century</vt:lpstr>
      <vt:lpstr>微软雅黑 Light</vt:lpstr>
      <vt:lpstr>微软雅黑</vt:lpstr>
      <vt:lpstr>Arial</vt:lpstr>
      <vt:lpstr>等线</vt:lpstr>
      <vt:lpstr>微软雅黑</vt:lpstr>
      <vt:lpstr>Calibri</vt:lpstr>
      <vt:lpstr>宋体</vt:lpstr>
      <vt:lpstr>Calibri Light</vt:lpstr>
      <vt:lpstr>等线 Light</vt:lpstr>
      <vt:lpstr>Segoe UI Light</vt:lpstr>
      <vt:lpstr>Segoe UI</vt:lpstr>
      <vt:lpstr>商务风格主题9</vt:lpstr>
      <vt:lpstr>Office 主题​​</vt:lpstr>
      <vt:lpstr>PowerPoint 演示文稿</vt:lpstr>
      <vt:lpstr>PowerPoint 演示文稿</vt:lpstr>
      <vt:lpstr>PowerPoint 演示文稿</vt:lpstr>
      <vt:lpstr>PowerPoint 演示文稿</vt:lpstr>
      <vt:lpstr>PowerPoint 演示文稿</vt:lpstr>
      <vt:lpstr>全年工作回顾</vt:lpstr>
      <vt:lpstr>全年工作计划</vt:lpstr>
      <vt:lpstr>重要项目回顾</vt:lpstr>
      <vt:lpstr>项目进展</vt:lpstr>
      <vt:lpstr>工作重点</vt:lpstr>
      <vt:lpstr>工作重点</vt:lpstr>
      <vt:lpstr>核心团队介绍</vt:lpstr>
      <vt:lpstr>工作团队成员</vt:lpstr>
      <vt:lpstr>营销网络布局</vt:lpstr>
      <vt:lpstr>团队建设</vt:lpstr>
      <vt:lpstr>团队荣誉</vt:lpstr>
      <vt:lpstr>PowerPoint 演示文稿</vt:lpstr>
      <vt:lpstr>竞品分析</vt:lpstr>
      <vt:lpstr>竞品数据分析</vt:lpstr>
      <vt:lpstr>存在问题分析</vt:lpstr>
      <vt:lpstr>存在问题分解</vt:lpstr>
      <vt:lpstr>产品推广问题</vt:lpstr>
      <vt:lpstr>产品不足分析</vt:lpstr>
      <vt:lpstr>产品问题不足分析</vt:lpstr>
      <vt:lpstr>年度工作不足分析</vt:lpstr>
      <vt:lpstr>年度工作不足分析</vt:lpstr>
      <vt:lpstr>个人存在不足分析</vt:lpstr>
      <vt:lpstr>个人业务问题分析</vt:lpstr>
      <vt:lpstr>客户沟通问题分析</vt:lpstr>
      <vt:lpstr>PowerPoint 演示文稿</vt:lpstr>
      <vt:lpstr>问题改正措施</vt:lpstr>
      <vt:lpstr>产品增长策略</vt:lpstr>
      <vt:lpstr>产品增长策略</vt:lpstr>
      <vt:lpstr>产品营销投入策略</vt:lpstr>
      <vt:lpstr>各产品任务分解</vt:lpstr>
      <vt:lpstr>工作能力提升策略</vt:lpstr>
      <vt:lpstr>个人问题解决方案</vt:lpstr>
      <vt:lpstr>PowerPoint 演示文稿</vt:lpstr>
      <vt:lpstr>个人发展目标</vt:lpstr>
      <vt:lpstr>个人发展计划</vt:lpstr>
      <vt:lpstr>下一步发展计划</vt:lpstr>
      <vt:lpstr>下一步发展计划</vt:lpstr>
      <vt:lpstr>产品生产计划</vt:lpstr>
      <vt:lpstr>明年战略布局</vt:lpstr>
      <vt:lpstr>全球战略布局 </vt:lpstr>
      <vt:lpstr>工作开展思路</vt:lpstr>
      <vt:lpstr>重点项目实施</vt:lpstr>
      <vt:lpstr>明年销售目标</vt:lpstr>
      <vt:lpstr>明年战略目标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商务汇报</dc:title>
  <dc:creator>张伟崇;秦阳</dc:creator>
  <cp:keywords>www.51pptmoban.com</cp:keywords>
  <cp:lastModifiedBy>精美PPT（不二演示）</cp:lastModifiedBy>
  <cp:revision>54</cp:revision>
  <dcterms:created xsi:type="dcterms:W3CDTF">2017-07-26T10:19:18Z</dcterms:created>
  <dcterms:modified xsi:type="dcterms:W3CDTF">2019-02-25T13:32:11Z</dcterms:modified>
</cp:coreProperties>
</file>