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58" r:id="rId4"/>
    <p:sldId id="261" r:id="rId5"/>
    <p:sldId id="270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8602"/>
    <a:srgbClr val="CF7907"/>
    <a:srgbClr val="C9670D"/>
    <a:srgbClr val="EDCC09"/>
    <a:srgbClr val="F2DE31"/>
    <a:srgbClr val="A20000"/>
    <a:srgbClr val="A40000"/>
    <a:srgbClr val="9E0000"/>
    <a:srgbClr val="C7450B"/>
    <a:srgbClr val="E24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27000">
              <a:schemeClr val="accent1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图形 14">
            <a:extLst>
              <a:ext uri="{FF2B5EF4-FFF2-40B4-BE49-F238E27FC236}">
                <a16:creationId xmlns:a16="http://schemas.microsoft.com/office/drawing/2014/main" xmlns="" id="{25546D2B-C439-4F4C-AB91-6B28D09B8144}"/>
              </a:ext>
            </a:extLst>
          </p:cNvPr>
          <p:cNvGrpSpPr/>
          <p:nvPr userDrawn="1"/>
        </p:nvGrpSpPr>
        <p:grpSpPr>
          <a:xfrm>
            <a:off x="4855471" y="52953"/>
            <a:ext cx="7336529" cy="6805047"/>
            <a:chOff x="4093471" y="638175"/>
            <a:chExt cx="6705600" cy="6219825"/>
          </a:xfr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bg1"/>
              </a:gs>
            </a:gsLst>
            <a:lin ang="2700000" scaled="0"/>
          </a:gra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EE260B1-C53E-42CE-A0DC-9F05A2CAB27E}"/>
                </a:ext>
              </a:extLst>
            </p:cNvPr>
            <p:cNvSpPr/>
            <p:nvPr/>
          </p:nvSpPr>
          <p:spPr>
            <a:xfrm>
              <a:off x="5092051" y="1720896"/>
              <a:ext cx="3714750" cy="5133975"/>
            </a:xfrm>
            <a:custGeom>
              <a:avLst/>
              <a:gdLst>
                <a:gd name="connsiteX0" fmla="*/ 2230395 w 3714750"/>
                <a:gd name="connsiteY0" fmla="*/ 5135199 h 5133975"/>
                <a:gd name="connsiteX1" fmla="*/ 2100855 w 3714750"/>
                <a:gd name="connsiteY1" fmla="*/ 4930411 h 5133975"/>
                <a:gd name="connsiteX2" fmla="*/ 2042752 w 3714750"/>
                <a:gd name="connsiteY2" fmla="*/ 4818016 h 5133975"/>
                <a:gd name="connsiteX3" fmla="*/ 1984650 w 3714750"/>
                <a:gd name="connsiteY3" fmla="*/ 4745627 h 5133975"/>
                <a:gd name="connsiteX4" fmla="*/ 1846538 w 3714750"/>
                <a:gd name="connsiteY4" fmla="*/ 4508454 h 5133975"/>
                <a:gd name="connsiteX5" fmla="*/ 1777005 w 3714750"/>
                <a:gd name="connsiteY5" fmla="*/ 4413204 h 5133975"/>
                <a:gd name="connsiteX6" fmla="*/ 1697948 w 3714750"/>
                <a:gd name="connsiteY6" fmla="*/ 4296046 h 5133975"/>
                <a:gd name="connsiteX7" fmla="*/ 1639845 w 3714750"/>
                <a:gd name="connsiteY7" fmla="*/ 4184604 h 5133975"/>
                <a:gd name="connsiteX8" fmla="*/ 1520783 w 3714750"/>
                <a:gd name="connsiteY8" fmla="*/ 4025536 h 5133975"/>
                <a:gd name="connsiteX9" fmla="*/ 1328378 w 3714750"/>
                <a:gd name="connsiteY9" fmla="*/ 3733119 h 5133975"/>
                <a:gd name="connsiteX10" fmla="*/ 1225508 w 3714750"/>
                <a:gd name="connsiteY10" fmla="*/ 3596911 h 5133975"/>
                <a:gd name="connsiteX11" fmla="*/ 832125 w 3714750"/>
                <a:gd name="connsiteY11" fmla="*/ 3336879 h 5133975"/>
                <a:gd name="connsiteX12" fmla="*/ 297773 w 3714750"/>
                <a:gd name="connsiteY12" fmla="*/ 3013981 h 5133975"/>
                <a:gd name="connsiteX13" fmla="*/ 53933 w 3714750"/>
                <a:gd name="connsiteY13" fmla="*/ 2576784 h 5133975"/>
                <a:gd name="connsiteX14" fmla="*/ 7260 w 3714750"/>
                <a:gd name="connsiteY14" fmla="*/ 2056719 h 5133975"/>
                <a:gd name="connsiteX15" fmla="*/ 15833 w 3714750"/>
                <a:gd name="connsiteY15" fmla="*/ 2047194 h 5133975"/>
                <a:gd name="connsiteX16" fmla="*/ 37740 w 3714750"/>
                <a:gd name="connsiteY16" fmla="*/ 2119584 h 5133975"/>
                <a:gd name="connsiteX17" fmla="*/ 79650 w 3714750"/>
                <a:gd name="connsiteY17" fmla="*/ 1708104 h 5133975"/>
                <a:gd name="connsiteX18" fmla="*/ 115845 w 3714750"/>
                <a:gd name="connsiteY18" fmla="*/ 1957659 h 5133975"/>
                <a:gd name="connsiteX19" fmla="*/ 129180 w 3714750"/>
                <a:gd name="connsiteY19" fmla="*/ 1955754 h 5133975"/>
                <a:gd name="connsiteX20" fmla="*/ 124418 w 3714750"/>
                <a:gd name="connsiteY20" fmla="*/ 1914796 h 5133975"/>
                <a:gd name="connsiteX21" fmla="*/ 144420 w 3714750"/>
                <a:gd name="connsiteY21" fmla="*/ 1566181 h 5133975"/>
                <a:gd name="connsiteX22" fmla="*/ 213953 w 3714750"/>
                <a:gd name="connsiteY22" fmla="*/ 1414734 h 5133975"/>
                <a:gd name="connsiteX23" fmla="*/ 262530 w 3714750"/>
                <a:gd name="connsiteY23" fmla="*/ 1814784 h 5133975"/>
                <a:gd name="connsiteX24" fmla="*/ 247290 w 3714750"/>
                <a:gd name="connsiteY24" fmla="*/ 1588089 h 5133975"/>
                <a:gd name="connsiteX25" fmla="*/ 308250 w 3714750"/>
                <a:gd name="connsiteY25" fmla="*/ 1272811 h 5133975"/>
                <a:gd name="connsiteX26" fmla="*/ 407310 w 3714750"/>
                <a:gd name="connsiteY26" fmla="*/ 1090884 h 5133975"/>
                <a:gd name="connsiteX27" fmla="*/ 359685 w 3714750"/>
                <a:gd name="connsiteY27" fmla="*/ 1318531 h 5133975"/>
                <a:gd name="connsiteX28" fmla="*/ 363495 w 3714750"/>
                <a:gd name="connsiteY28" fmla="*/ 1510936 h 5133975"/>
                <a:gd name="connsiteX29" fmla="*/ 400642 w 3714750"/>
                <a:gd name="connsiteY29" fmla="*/ 1910986 h 5133975"/>
                <a:gd name="connsiteX30" fmla="*/ 481605 w 3714750"/>
                <a:gd name="connsiteY30" fmla="*/ 2255791 h 5133975"/>
                <a:gd name="connsiteX31" fmla="*/ 503513 w 3714750"/>
                <a:gd name="connsiteY31" fmla="*/ 2292939 h 5133975"/>
                <a:gd name="connsiteX32" fmla="*/ 453030 w 3714750"/>
                <a:gd name="connsiteY32" fmla="*/ 2084341 h 5133975"/>
                <a:gd name="connsiteX33" fmla="*/ 381592 w 3714750"/>
                <a:gd name="connsiteY33" fmla="*/ 1497601 h 5133975"/>
                <a:gd name="connsiteX34" fmla="*/ 489225 w 3714750"/>
                <a:gd name="connsiteY34" fmla="*/ 1094694 h 5133975"/>
                <a:gd name="connsiteX35" fmla="*/ 580665 w 3714750"/>
                <a:gd name="connsiteY35" fmla="*/ 924196 h 5133975"/>
                <a:gd name="connsiteX36" fmla="*/ 742590 w 3714750"/>
                <a:gd name="connsiteY36" fmla="*/ 749889 h 5133975"/>
                <a:gd name="connsiteX37" fmla="*/ 632100 w 3714750"/>
                <a:gd name="connsiteY37" fmla="*/ 890859 h 5133975"/>
                <a:gd name="connsiteX38" fmla="*/ 473033 w 3714750"/>
                <a:gd name="connsiteY38" fmla="*/ 1317579 h 5133975"/>
                <a:gd name="connsiteX39" fmla="*/ 476842 w 3714750"/>
                <a:gd name="connsiteY39" fmla="*/ 1479504 h 5133975"/>
                <a:gd name="connsiteX40" fmla="*/ 481605 w 3714750"/>
                <a:gd name="connsiteY40" fmla="*/ 1697626 h 5133975"/>
                <a:gd name="connsiteX41" fmla="*/ 492083 w 3714750"/>
                <a:gd name="connsiteY41" fmla="*/ 1757634 h 5133975"/>
                <a:gd name="connsiteX42" fmla="*/ 553995 w 3714750"/>
                <a:gd name="connsiteY42" fmla="*/ 2175781 h 5133975"/>
                <a:gd name="connsiteX43" fmla="*/ 632100 w 3714750"/>
                <a:gd name="connsiteY43" fmla="*/ 2505346 h 5133975"/>
                <a:gd name="connsiteX44" fmla="*/ 644483 w 3714750"/>
                <a:gd name="connsiteY44" fmla="*/ 2502489 h 5133975"/>
                <a:gd name="connsiteX45" fmla="*/ 577808 w 3714750"/>
                <a:gd name="connsiteY45" fmla="*/ 2224359 h 5133975"/>
                <a:gd name="connsiteX46" fmla="*/ 515895 w 3714750"/>
                <a:gd name="connsiteY46" fmla="*/ 1342344 h 5133975"/>
                <a:gd name="connsiteX47" fmla="*/ 614955 w 3714750"/>
                <a:gd name="connsiteY47" fmla="*/ 1067071 h 5133975"/>
                <a:gd name="connsiteX48" fmla="*/ 742590 w 3714750"/>
                <a:gd name="connsiteY48" fmla="*/ 846091 h 5133975"/>
                <a:gd name="connsiteX49" fmla="*/ 931185 w 3714750"/>
                <a:gd name="connsiteY49" fmla="*/ 664164 h 5133975"/>
                <a:gd name="connsiteX50" fmla="*/ 753068 w 3714750"/>
                <a:gd name="connsiteY50" fmla="*/ 888001 h 5133975"/>
                <a:gd name="connsiteX51" fmla="*/ 692108 w 3714750"/>
                <a:gd name="connsiteY51" fmla="*/ 994681 h 5133975"/>
                <a:gd name="connsiteX52" fmla="*/ 598763 w 3714750"/>
                <a:gd name="connsiteY52" fmla="*/ 1461406 h 5133975"/>
                <a:gd name="connsiteX53" fmla="*/ 596858 w 3714750"/>
                <a:gd name="connsiteY53" fmla="*/ 1629999 h 5133975"/>
                <a:gd name="connsiteX54" fmla="*/ 614955 w 3714750"/>
                <a:gd name="connsiteY54" fmla="*/ 1772874 h 5133975"/>
                <a:gd name="connsiteX55" fmla="*/ 634005 w 3714750"/>
                <a:gd name="connsiteY55" fmla="*/ 1981471 h 5133975"/>
                <a:gd name="connsiteX56" fmla="*/ 654960 w 3714750"/>
                <a:gd name="connsiteY56" fmla="*/ 2203404 h 5133975"/>
                <a:gd name="connsiteX57" fmla="*/ 724493 w 3714750"/>
                <a:gd name="connsiteY57" fmla="*/ 2496774 h 5133975"/>
                <a:gd name="connsiteX58" fmla="*/ 772118 w 3714750"/>
                <a:gd name="connsiteY58" fmla="*/ 2645364 h 5133975"/>
                <a:gd name="connsiteX59" fmla="*/ 759735 w 3714750"/>
                <a:gd name="connsiteY59" fmla="*/ 2580594 h 5133975"/>
                <a:gd name="connsiteX60" fmla="*/ 649245 w 3714750"/>
                <a:gd name="connsiteY60" fmla="*/ 1383301 h 5133975"/>
                <a:gd name="connsiteX61" fmla="*/ 782595 w 3714750"/>
                <a:gd name="connsiteY61" fmla="*/ 1019446 h 5133975"/>
                <a:gd name="connsiteX62" fmla="*/ 796883 w 3714750"/>
                <a:gd name="connsiteY62" fmla="*/ 995634 h 5133975"/>
                <a:gd name="connsiteX63" fmla="*/ 950235 w 3714750"/>
                <a:gd name="connsiteY63" fmla="*/ 746079 h 5133975"/>
                <a:gd name="connsiteX64" fmla="*/ 1161690 w 3714750"/>
                <a:gd name="connsiteY64" fmla="*/ 571771 h 5133975"/>
                <a:gd name="connsiteX65" fmla="*/ 997860 w 3714750"/>
                <a:gd name="connsiteY65" fmla="*/ 744174 h 5133975"/>
                <a:gd name="connsiteX66" fmla="*/ 747353 w 3714750"/>
                <a:gd name="connsiteY66" fmla="*/ 1378539 h 5133975"/>
                <a:gd name="connsiteX67" fmla="*/ 738780 w 3714750"/>
                <a:gd name="connsiteY67" fmla="*/ 1585231 h 5133975"/>
                <a:gd name="connsiteX68" fmla="*/ 751163 w 3714750"/>
                <a:gd name="connsiteY68" fmla="*/ 1671909 h 5133975"/>
                <a:gd name="connsiteX69" fmla="*/ 765450 w 3714750"/>
                <a:gd name="connsiteY69" fmla="*/ 1930036 h 5133975"/>
                <a:gd name="connsiteX70" fmla="*/ 777833 w 3714750"/>
                <a:gd name="connsiteY70" fmla="*/ 2127204 h 5133975"/>
                <a:gd name="connsiteX71" fmla="*/ 797835 w 3714750"/>
                <a:gd name="connsiteY71" fmla="*/ 2364376 h 5133975"/>
                <a:gd name="connsiteX72" fmla="*/ 829268 w 3714750"/>
                <a:gd name="connsiteY72" fmla="*/ 2488201 h 5133975"/>
                <a:gd name="connsiteX73" fmla="*/ 871178 w 3714750"/>
                <a:gd name="connsiteY73" fmla="*/ 2721564 h 5133975"/>
                <a:gd name="connsiteX74" fmla="*/ 970238 w 3714750"/>
                <a:gd name="connsiteY74" fmla="*/ 3011124 h 5133975"/>
                <a:gd name="connsiteX75" fmla="*/ 901658 w 3714750"/>
                <a:gd name="connsiteY75" fmla="*/ 2756806 h 5133975"/>
                <a:gd name="connsiteX76" fmla="*/ 781643 w 3714750"/>
                <a:gd name="connsiteY76" fmla="*/ 1891936 h 5133975"/>
                <a:gd name="connsiteX77" fmla="*/ 794978 w 3714750"/>
                <a:gd name="connsiteY77" fmla="*/ 1459501 h 5133975"/>
                <a:gd name="connsiteX78" fmla="*/ 914040 w 3714750"/>
                <a:gd name="connsiteY78" fmla="*/ 1034686 h 5133975"/>
                <a:gd name="connsiteX79" fmla="*/ 1016910 w 3714750"/>
                <a:gd name="connsiteY79" fmla="*/ 832756 h 5133975"/>
                <a:gd name="connsiteX80" fmla="*/ 1401720 w 3714750"/>
                <a:gd name="connsiteY80" fmla="*/ 485094 h 5133975"/>
                <a:gd name="connsiteX81" fmla="*/ 1417913 w 3714750"/>
                <a:gd name="connsiteY81" fmla="*/ 486999 h 5133975"/>
                <a:gd name="connsiteX82" fmla="*/ 1378860 w 3714750"/>
                <a:gd name="connsiteY82" fmla="*/ 516526 h 5133975"/>
                <a:gd name="connsiteX83" fmla="*/ 1103588 w 3714750"/>
                <a:gd name="connsiteY83" fmla="*/ 808944 h 5133975"/>
                <a:gd name="connsiteX84" fmla="*/ 919755 w 3714750"/>
                <a:gd name="connsiteY84" fmla="*/ 1414734 h 5133975"/>
                <a:gd name="connsiteX85" fmla="*/ 899753 w 3714750"/>
                <a:gd name="connsiteY85" fmla="*/ 1629999 h 5133975"/>
                <a:gd name="connsiteX86" fmla="*/ 897848 w 3714750"/>
                <a:gd name="connsiteY86" fmla="*/ 1860504 h 5133975"/>
                <a:gd name="connsiteX87" fmla="*/ 894038 w 3714750"/>
                <a:gd name="connsiteY87" fmla="*/ 2130061 h 5133975"/>
                <a:gd name="connsiteX88" fmla="*/ 935948 w 3714750"/>
                <a:gd name="connsiteY88" fmla="*/ 2435814 h 5133975"/>
                <a:gd name="connsiteX89" fmla="*/ 976905 w 3714750"/>
                <a:gd name="connsiteY89" fmla="*/ 2656794 h 5133975"/>
                <a:gd name="connsiteX90" fmla="*/ 1009290 w 3714750"/>
                <a:gd name="connsiteY90" fmla="*/ 2881584 h 5133975"/>
                <a:gd name="connsiteX91" fmla="*/ 1014053 w 3714750"/>
                <a:gd name="connsiteY91" fmla="*/ 2899681 h 5133975"/>
                <a:gd name="connsiteX92" fmla="*/ 1122638 w 3714750"/>
                <a:gd name="connsiteY92" fmla="*/ 3186384 h 5133975"/>
                <a:gd name="connsiteX93" fmla="*/ 1072155 w 3714750"/>
                <a:gd name="connsiteY93" fmla="*/ 3017791 h 5133975"/>
                <a:gd name="connsiteX94" fmla="*/ 942615 w 3714750"/>
                <a:gd name="connsiteY94" fmla="*/ 2240551 h 5133975"/>
                <a:gd name="connsiteX95" fmla="*/ 1011195 w 3714750"/>
                <a:gd name="connsiteY95" fmla="*/ 1219471 h 5133975"/>
                <a:gd name="connsiteX96" fmla="*/ 1060725 w 3714750"/>
                <a:gd name="connsiteY96" fmla="*/ 1081359 h 5133975"/>
                <a:gd name="connsiteX97" fmla="*/ 1139783 w 3714750"/>
                <a:gd name="connsiteY97" fmla="*/ 908004 h 5133975"/>
                <a:gd name="connsiteX98" fmla="*/ 1683660 w 3714750"/>
                <a:gd name="connsiteY98" fmla="*/ 410799 h 5133975"/>
                <a:gd name="connsiteX99" fmla="*/ 1650323 w 3714750"/>
                <a:gd name="connsiteY99" fmla="*/ 436516 h 5133975"/>
                <a:gd name="connsiteX100" fmla="*/ 1186455 w 3714750"/>
                <a:gd name="connsiteY100" fmla="*/ 1030876 h 5133975"/>
                <a:gd name="connsiteX101" fmla="*/ 1090253 w 3714750"/>
                <a:gd name="connsiteY101" fmla="*/ 1476646 h 5133975"/>
                <a:gd name="connsiteX102" fmla="*/ 1043580 w 3714750"/>
                <a:gd name="connsiteY102" fmla="*/ 2083389 h 5133975"/>
                <a:gd name="connsiteX103" fmla="*/ 1063583 w 3714750"/>
                <a:gd name="connsiteY103" fmla="*/ 2393904 h 5133975"/>
                <a:gd name="connsiteX104" fmla="*/ 1081680 w 3714750"/>
                <a:gd name="connsiteY104" fmla="*/ 2663461 h 5133975"/>
                <a:gd name="connsiteX105" fmla="*/ 1149308 w 3714750"/>
                <a:gd name="connsiteY105" fmla="*/ 2996836 h 5133975"/>
                <a:gd name="connsiteX106" fmla="*/ 1194075 w 3714750"/>
                <a:gd name="connsiteY106" fmla="*/ 3170191 h 5133975"/>
                <a:gd name="connsiteX107" fmla="*/ 1210268 w 3714750"/>
                <a:gd name="connsiteY107" fmla="*/ 3195909 h 5133975"/>
                <a:gd name="connsiteX108" fmla="*/ 1144545 w 3714750"/>
                <a:gd name="connsiteY108" fmla="*/ 2822529 h 5133975"/>
                <a:gd name="connsiteX109" fmla="*/ 1146450 w 3714750"/>
                <a:gd name="connsiteY109" fmla="*/ 1548084 h 5133975"/>
                <a:gd name="connsiteX110" fmla="*/ 1372193 w 3714750"/>
                <a:gd name="connsiteY110" fmla="*/ 855616 h 5133975"/>
                <a:gd name="connsiteX111" fmla="*/ 1861777 w 3714750"/>
                <a:gd name="connsiteY111" fmla="*/ 383176 h 5133975"/>
                <a:gd name="connsiteX112" fmla="*/ 2005605 w 3714750"/>
                <a:gd name="connsiteY112" fmla="*/ 324121 h 5133975"/>
                <a:gd name="connsiteX113" fmla="*/ 1977030 w 3714750"/>
                <a:gd name="connsiteY113" fmla="*/ 345076 h 5133975"/>
                <a:gd name="connsiteX114" fmla="*/ 1535070 w 3714750"/>
                <a:gd name="connsiteY114" fmla="*/ 768939 h 5133975"/>
                <a:gd name="connsiteX115" fmla="*/ 1361715 w 3714750"/>
                <a:gd name="connsiteY115" fmla="*/ 1188991 h 5133975"/>
                <a:gd name="connsiteX116" fmla="*/ 1225508 w 3714750"/>
                <a:gd name="connsiteY116" fmla="*/ 2029096 h 5133975"/>
                <a:gd name="connsiteX117" fmla="*/ 1230270 w 3714750"/>
                <a:gd name="connsiteY117" fmla="*/ 2699656 h 5133975"/>
                <a:gd name="connsiteX118" fmla="*/ 1294088 w 3714750"/>
                <a:gd name="connsiteY118" fmla="*/ 3139711 h 5133975"/>
                <a:gd name="connsiteX119" fmla="*/ 1373145 w 3714750"/>
                <a:gd name="connsiteY119" fmla="*/ 3415936 h 5133975"/>
                <a:gd name="connsiteX120" fmla="*/ 1451250 w 3714750"/>
                <a:gd name="connsiteY120" fmla="*/ 3669301 h 5133975"/>
                <a:gd name="connsiteX121" fmla="*/ 1474110 w 3714750"/>
                <a:gd name="connsiteY121" fmla="*/ 3715021 h 5133975"/>
                <a:gd name="connsiteX122" fmla="*/ 1524593 w 3714750"/>
                <a:gd name="connsiteY122" fmla="*/ 3906474 h 5133975"/>
                <a:gd name="connsiteX123" fmla="*/ 1541738 w 3714750"/>
                <a:gd name="connsiteY123" fmla="*/ 3900759 h 5133975"/>
                <a:gd name="connsiteX124" fmla="*/ 1473158 w 3714750"/>
                <a:gd name="connsiteY124" fmla="*/ 3715974 h 5133975"/>
                <a:gd name="connsiteX125" fmla="*/ 1360763 w 3714750"/>
                <a:gd name="connsiteY125" fmla="*/ 3269251 h 5133975"/>
                <a:gd name="connsiteX126" fmla="*/ 1302660 w 3714750"/>
                <a:gd name="connsiteY126" fmla="*/ 1939561 h 5133975"/>
                <a:gd name="connsiteX127" fmla="*/ 1477920 w 3714750"/>
                <a:gd name="connsiteY127" fmla="*/ 1129936 h 5133975"/>
                <a:gd name="connsiteX128" fmla="*/ 1791293 w 3714750"/>
                <a:gd name="connsiteY128" fmla="*/ 587011 h 5133975"/>
                <a:gd name="connsiteX129" fmla="*/ 2327550 w 3714750"/>
                <a:gd name="connsiteY129" fmla="*/ 242206 h 5133975"/>
                <a:gd name="connsiteX130" fmla="*/ 2345648 w 3714750"/>
                <a:gd name="connsiteY130" fmla="*/ 238396 h 5133975"/>
                <a:gd name="connsiteX131" fmla="*/ 2352315 w 3714750"/>
                <a:gd name="connsiteY131" fmla="*/ 244111 h 5133975"/>
                <a:gd name="connsiteX132" fmla="*/ 2317073 w 3714750"/>
                <a:gd name="connsiteY132" fmla="*/ 266971 h 5133975"/>
                <a:gd name="connsiteX133" fmla="*/ 1766527 w 3714750"/>
                <a:gd name="connsiteY133" fmla="*/ 803229 h 5133975"/>
                <a:gd name="connsiteX134" fmla="*/ 1561740 w 3714750"/>
                <a:gd name="connsiteY134" fmla="*/ 1358536 h 5133975"/>
                <a:gd name="connsiteX135" fmla="*/ 1402673 w 3714750"/>
                <a:gd name="connsiteY135" fmla="*/ 2411049 h 5133975"/>
                <a:gd name="connsiteX136" fmla="*/ 1428390 w 3714750"/>
                <a:gd name="connsiteY136" fmla="*/ 3066369 h 5133975"/>
                <a:gd name="connsiteX137" fmla="*/ 1511258 w 3714750"/>
                <a:gd name="connsiteY137" fmla="*/ 3557859 h 5133975"/>
                <a:gd name="connsiteX138" fmla="*/ 1630320 w 3714750"/>
                <a:gd name="connsiteY138" fmla="*/ 3924571 h 5133975"/>
                <a:gd name="connsiteX139" fmla="*/ 1699852 w 3714750"/>
                <a:gd name="connsiteY139" fmla="*/ 4133168 h 5133975"/>
                <a:gd name="connsiteX140" fmla="*/ 1717950 w 3714750"/>
                <a:gd name="connsiteY140" fmla="*/ 4156029 h 5133975"/>
                <a:gd name="connsiteX141" fmla="*/ 1678898 w 3714750"/>
                <a:gd name="connsiteY141" fmla="*/ 4037918 h 5133975"/>
                <a:gd name="connsiteX142" fmla="*/ 1469348 w 3714750"/>
                <a:gd name="connsiteY142" fmla="*/ 2809194 h 5133975"/>
                <a:gd name="connsiteX143" fmla="*/ 1682708 w 3714750"/>
                <a:gd name="connsiteY143" fmla="*/ 1289956 h 5133975"/>
                <a:gd name="connsiteX144" fmla="*/ 1786530 w 3714750"/>
                <a:gd name="connsiteY144" fmla="*/ 1039449 h 5133975"/>
                <a:gd name="connsiteX145" fmla="*/ 1825583 w 3714750"/>
                <a:gd name="connsiteY145" fmla="*/ 928006 h 5133975"/>
                <a:gd name="connsiteX146" fmla="*/ 1926548 w 3714750"/>
                <a:gd name="connsiteY146" fmla="*/ 735601 h 5133975"/>
                <a:gd name="connsiteX147" fmla="*/ 2720933 w 3714750"/>
                <a:gd name="connsiteY147" fmla="*/ 162196 h 5133975"/>
                <a:gd name="connsiteX148" fmla="*/ 2742840 w 3714750"/>
                <a:gd name="connsiteY148" fmla="*/ 167911 h 5133975"/>
                <a:gd name="connsiteX149" fmla="*/ 2698073 w 3714750"/>
                <a:gd name="connsiteY149" fmla="*/ 193629 h 5133975"/>
                <a:gd name="connsiteX150" fmla="*/ 2135145 w 3714750"/>
                <a:gd name="connsiteY150" fmla="*/ 679404 h 5133975"/>
                <a:gd name="connsiteX151" fmla="*/ 1842727 w 3714750"/>
                <a:gd name="connsiteY151" fmla="*/ 1315674 h 5133975"/>
                <a:gd name="connsiteX152" fmla="*/ 1647465 w 3714750"/>
                <a:gd name="connsiteY152" fmla="*/ 2153874 h 5133975"/>
                <a:gd name="connsiteX153" fmla="*/ 1607460 w 3714750"/>
                <a:gd name="connsiteY153" fmla="*/ 3121614 h 5133975"/>
                <a:gd name="connsiteX154" fmla="*/ 1627463 w 3714750"/>
                <a:gd name="connsiteY154" fmla="*/ 3368311 h 5133975"/>
                <a:gd name="connsiteX155" fmla="*/ 1620795 w 3714750"/>
                <a:gd name="connsiteY155" fmla="*/ 3442606 h 5133975"/>
                <a:gd name="connsiteX156" fmla="*/ 1619843 w 3714750"/>
                <a:gd name="connsiteY156" fmla="*/ 3470229 h 5133975"/>
                <a:gd name="connsiteX157" fmla="*/ 1698900 w 3714750"/>
                <a:gd name="connsiteY157" fmla="*/ 3795984 h 5133975"/>
                <a:gd name="connsiteX158" fmla="*/ 1742715 w 3714750"/>
                <a:gd name="connsiteY158" fmla="*/ 3939811 h 5133975"/>
                <a:gd name="connsiteX159" fmla="*/ 1760813 w 3714750"/>
                <a:gd name="connsiteY159" fmla="*/ 4011249 h 5133975"/>
                <a:gd name="connsiteX160" fmla="*/ 1785577 w 3714750"/>
                <a:gd name="connsiteY160" fmla="*/ 4051254 h 5133975"/>
                <a:gd name="connsiteX161" fmla="*/ 1781768 w 3714750"/>
                <a:gd name="connsiteY161" fmla="*/ 4097926 h 5133975"/>
                <a:gd name="connsiteX162" fmla="*/ 1786530 w 3714750"/>
                <a:gd name="connsiteY162" fmla="*/ 4132216 h 5133975"/>
                <a:gd name="connsiteX163" fmla="*/ 1812248 w 3714750"/>
                <a:gd name="connsiteY163" fmla="*/ 4212227 h 5133975"/>
                <a:gd name="connsiteX164" fmla="*/ 1834155 w 3714750"/>
                <a:gd name="connsiteY164" fmla="*/ 4256994 h 5133975"/>
                <a:gd name="connsiteX165" fmla="*/ 1853205 w 3714750"/>
                <a:gd name="connsiteY165" fmla="*/ 4303666 h 5133975"/>
                <a:gd name="connsiteX166" fmla="*/ 1889400 w 3714750"/>
                <a:gd name="connsiteY166" fmla="*/ 4425586 h 5133975"/>
                <a:gd name="connsiteX167" fmla="*/ 1906545 w 3714750"/>
                <a:gd name="connsiteY167" fmla="*/ 4419871 h 5133975"/>
                <a:gd name="connsiteX168" fmla="*/ 1843680 w 3714750"/>
                <a:gd name="connsiteY168" fmla="*/ 4202702 h 5133975"/>
                <a:gd name="connsiteX169" fmla="*/ 1685565 w 3714750"/>
                <a:gd name="connsiteY169" fmla="*/ 3300684 h 5133975"/>
                <a:gd name="connsiteX170" fmla="*/ 1699852 w 3714750"/>
                <a:gd name="connsiteY170" fmla="*/ 2450101 h 5133975"/>
                <a:gd name="connsiteX171" fmla="*/ 1931310 w 3714750"/>
                <a:gd name="connsiteY171" fmla="*/ 1407114 h 5133975"/>
                <a:gd name="connsiteX172" fmla="*/ 2085615 w 3714750"/>
                <a:gd name="connsiteY172" fmla="*/ 1044211 h 5133975"/>
                <a:gd name="connsiteX173" fmla="*/ 2123715 w 3714750"/>
                <a:gd name="connsiteY173" fmla="*/ 947056 h 5133975"/>
                <a:gd name="connsiteX174" fmla="*/ 2409465 w 3714750"/>
                <a:gd name="connsiteY174" fmla="*/ 509859 h 5133975"/>
                <a:gd name="connsiteX175" fmla="*/ 2877143 w 3714750"/>
                <a:gd name="connsiteY175" fmla="*/ 180294 h 5133975"/>
                <a:gd name="connsiteX176" fmla="*/ 3177180 w 3714750"/>
                <a:gd name="connsiteY176" fmla="*/ 69804 h 5133975"/>
                <a:gd name="connsiteX177" fmla="*/ 3185753 w 3714750"/>
                <a:gd name="connsiteY177" fmla="*/ 86949 h 5133975"/>
                <a:gd name="connsiteX178" fmla="*/ 3146700 w 3714750"/>
                <a:gd name="connsiteY178" fmla="*/ 109809 h 5133975"/>
                <a:gd name="connsiteX179" fmla="*/ 2512335 w 3714750"/>
                <a:gd name="connsiteY179" fmla="*/ 611776 h 5133975"/>
                <a:gd name="connsiteX180" fmla="*/ 2099903 w 3714750"/>
                <a:gd name="connsiteY180" fmla="*/ 1458549 h 5133975"/>
                <a:gd name="connsiteX181" fmla="*/ 1854158 w 3714750"/>
                <a:gd name="connsiteY181" fmla="*/ 2523444 h 5133975"/>
                <a:gd name="connsiteX182" fmla="*/ 1824630 w 3714750"/>
                <a:gd name="connsiteY182" fmla="*/ 3501661 h 5133975"/>
                <a:gd name="connsiteX183" fmla="*/ 1872255 w 3714750"/>
                <a:gd name="connsiteY183" fmla="*/ 3912189 h 5133975"/>
                <a:gd name="connsiteX184" fmla="*/ 1931310 w 3714750"/>
                <a:gd name="connsiteY184" fmla="*/ 4071256 h 5133975"/>
                <a:gd name="connsiteX185" fmla="*/ 1940835 w 3714750"/>
                <a:gd name="connsiteY185" fmla="*/ 4087449 h 5133975"/>
                <a:gd name="connsiteX186" fmla="*/ 1944645 w 3714750"/>
                <a:gd name="connsiteY186" fmla="*/ 4105546 h 5133975"/>
                <a:gd name="connsiteX187" fmla="*/ 1906545 w 3714750"/>
                <a:gd name="connsiteY187" fmla="*/ 4096021 h 5133975"/>
                <a:gd name="connsiteX188" fmla="*/ 1989413 w 3714750"/>
                <a:gd name="connsiteY188" fmla="*/ 4306524 h 5133975"/>
                <a:gd name="connsiteX189" fmla="*/ 1991318 w 3714750"/>
                <a:gd name="connsiteY189" fmla="*/ 4373199 h 5133975"/>
                <a:gd name="connsiteX190" fmla="*/ 2016083 w 3714750"/>
                <a:gd name="connsiteY190" fmla="*/ 4426539 h 5133975"/>
                <a:gd name="connsiteX191" fmla="*/ 2036085 w 3714750"/>
                <a:gd name="connsiteY191" fmla="*/ 4494166 h 5133975"/>
                <a:gd name="connsiteX192" fmla="*/ 2087520 w 3714750"/>
                <a:gd name="connsiteY192" fmla="*/ 4605609 h 5133975"/>
                <a:gd name="connsiteX193" fmla="*/ 2063708 w 3714750"/>
                <a:gd name="connsiteY193" fmla="*/ 4656091 h 5133975"/>
                <a:gd name="connsiteX194" fmla="*/ 2152290 w 3714750"/>
                <a:gd name="connsiteY194" fmla="*/ 4858021 h 5133975"/>
                <a:gd name="connsiteX195" fmla="*/ 2162768 w 3714750"/>
                <a:gd name="connsiteY195" fmla="*/ 4858021 h 5133975"/>
                <a:gd name="connsiteX196" fmla="*/ 2149433 w 3714750"/>
                <a:gd name="connsiteY196" fmla="*/ 4818016 h 5133975"/>
                <a:gd name="connsiteX197" fmla="*/ 2086568 w 3714750"/>
                <a:gd name="connsiteY197" fmla="*/ 4606561 h 5133975"/>
                <a:gd name="connsiteX198" fmla="*/ 2003700 w 3714750"/>
                <a:gd name="connsiteY198" fmla="*/ 4291284 h 5133975"/>
                <a:gd name="connsiteX199" fmla="*/ 1913213 w 3714750"/>
                <a:gd name="connsiteY199" fmla="*/ 3646441 h 5133975"/>
                <a:gd name="connsiteX200" fmla="*/ 1914165 w 3714750"/>
                <a:gd name="connsiteY200" fmla="*/ 2914921 h 5133975"/>
                <a:gd name="connsiteX201" fmla="*/ 2049420 w 3714750"/>
                <a:gd name="connsiteY201" fmla="*/ 2085294 h 5133975"/>
                <a:gd name="connsiteX202" fmla="*/ 2290403 w 3714750"/>
                <a:gd name="connsiteY202" fmla="*/ 1345201 h 5133975"/>
                <a:gd name="connsiteX203" fmla="*/ 2495190 w 3714750"/>
                <a:gd name="connsiteY203" fmla="*/ 884191 h 5133975"/>
                <a:gd name="connsiteX204" fmla="*/ 3133365 w 3714750"/>
                <a:gd name="connsiteY204" fmla="*/ 210774 h 5133975"/>
                <a:gd name="connsiteX205" fmla="*/ 3655335 w 3714750"/>
                <a:gd name="connsiteY205" fmla="*/ 11701 h 5133975"/>
                <a:gd name="connsiteX206" fmla="*/ 3709628 w 3714750"/>
                <a:gd name="connsiteY206" fmla="*/ 7891 h 5133975"/>
                <a:gd name="connsiteX207" fmla="*/ 3508650 w 3714750"/>
                <a:gd name="connsiteY207" fmla="*/ 100284 h 5133975"/>
                <a:gd name="connsiteX208" fmla="*/ 3069548 w 3714750"/>
                <a:gd name="connsiteY208" fmla="*/ 406036 h 5133975"/>
                <a:gd name="connsiteX209" fmla="*/ 2769510 w 3714750"/>
                <a:gd name="connsiteY209" fmla="*/ 803229 h 5133975"/>
                <a:gd name="connsiteX210" fmla="*/ 2137050 w 3714750"/>
                <a:gd name="connsiteY210" fmla="*/ 2582499 h 5133975"/>
                <a:gd name="connsiteX211" fmla="*/ 2049420 w 3714750"/>
                <a:gd name="connsiteY211" fmla="*/ 3528331 h 5133975"/>
                <a:gd name="connsiteX212" fmla="*/ 2071327 w 3714750"/>
                <a:gd name="connsiteY212" fmla="*/ 3941716 h 5133975"/>
                <a:gd name="connsiteX213" fmla="*/ 2131335 w 3714750"/>
                <a:gd name="connsiteY213" fmla="*/ 4382724 h 5133975"/>
                <a:gd name="connsiteX214" fmla="*/ 2149433 w 3714750"/>
                <a:gd name="connsiteY214" fmla="*/ 4411299 h 5133975"/>
                <a:gd name="connsiteX215" fmla="*/ 2209440 w 3714750"/>
                <a:gd name="connsiteY215" fmla="*/ 4488452 h 5133975"/>
                <a:gd name="connsiteX216" fmla="*/ 2198010 w 3714750"/>
                <a:gd name="connsiteY216" fmla="*/ 4499881 h 5133975"/>
                <a:gd name="connsiteX217" fmla="*/ 2158958 w 3714750"/>
                <a:gd name="connsiteY217" fmla="*/ 4497977 h 5133975"/>
                <a:gd name="connsiteX218" fmla="*/ 2150385 w 3714750"/>
                <a:gd name="connsiteY218" fmla="*/ 4506549 h 5133975"/>
                <a:gd name="connsiteX219" fmla="*/ 2181818 w 3714750"/>
                <a:gd name="connsiteY219" fmla="*/ 4537029 h 5133975"/>
                <a:gd name="connsiteX220" fmla="*/ 2207535 w 3714750"/>
                <a:gd name="connsiteY220" fmla="*/ 4619896 h 5133975"/>
                <a:gd name="connsiteX221" fmla="*/ 2178960 w 3714750"/>
                <a:gd name="connsiteY221" fmla="*/ 4600846 h 5133975"/>
                <a:gd name="connsiteX222" fmla="*/ 2170388 w 3714750"/>
                <a:gd name="connsiteY222" fmla="*/ 4607514 h 5133975"/>
                <a:gd name="connsiteX223" fmla="*/ 2253255 w 3714750"/>
                <a:gd name="connsiteY223" fmla="*/ 4725624 h 5133975"/>
                <a:gd name="connsiteX224" fmla="*/ 2242778 w 3714750"/>
                <a:gd name="connsiteY224" fmla="*/ 4736102 h 5133975"/>
                <a:gd name="connsiteX225" fmla="*/ 2206583 w 3714750"/>
                <a:gd name="connsiteY225" fmla="*/ 4726577 h 5133975"/>
                <a:gd name="connsiteX226" fmla="*/ 2278973 w 3714750"/>
                <a:gd name="connsiteY226" fmla="*/ 4928506 h 5133975"/>
                <a:gd name="connsiteX227" fmla="*/ 2298023 w 3714750"/>
                <a:gd name="connsiteY227" fmla="*/ 5012327 h 5133975"/>
                <a:gd name="connsiteX228" fmla="*/ 2303738 w 3714750"/>
                <a:gd name="connsiteY228" fmla="*/ 5036139 h 5133975"/>
                <a:gd name="connsiteX229" fmla="*/ 2343743 w 3714750"/>
                <a:gd name="connsiteY229" fmla="*/ 5134246 h 5133975"/>
                <a:gd name="connsiteX230" fmla="*/ 2230395 w 3714750"/>
                <a:gd name="connsiteY230" fmla="*/ 5135199 h 5133975"/>
                <a:gd name="connsiteX231" fmla="*/ 1965600 w 3714750"/>
                <a:gd name="connsiteY231" fmla="*/ 4623706 h 5133975"/>
                <a:gd name="connsiteX232" fmla="*/ 1979888 w 3714750"/>
                <a:gd name="connsiteY232" fmla="*/ 4617991 h 5133975"/>
                <a:gd name="connsiteX233" fmla="*/ 1923690 w 3714750"/>
                <a:gd name="connsiteY233" fmla="*/ 4473211 h 5133975"/>
                <a:gd name="connsiteX234" fmla="*/ 1908450 w 3714750"/>
                <a:gd name="connsiteY234" fmla="*/ 4478927 h 5133975"/>
                <a:gd name="connsiteX235" fmla="*/ 1965600 w 3714750"/>
                <a:gd name="connsiteY235" fmla="*/ 4623706 h 5133975"/>
                <a:gd name="connsiteX236" fmla="*/ 1737952 w 3714750"/>
                <a:gd name="connsiteY236" fmla="*/ 4206511 h 5133975"/>
                <a:gd name="connsiteX237" fmla="*/ 1721760 w 3714750"/>
                <a:gd name="connsiteY237" fmla="*/ 4213179 h 5133975"/>
                <a:gd name="connsiteX238" fmla="*/ 1777958 w 3714750"/>
                <a:gd name="connsiteY238" fmla="*/ 4347481 h 5133975"/>
                <a:gd name="connsiteX239" fmla="*/ 1793198 w 3714750"/>
                <a:gd name="connsiteY239" fmla="*/ 4340814 h 5133975"/>
                <a:gd name="connsiteX240" fmla="*/ 1737952 w 3714750"/>
                <a:gd name="connsiteY240" fmla="*/ 4206511 h 513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3714750" h="5133975">
                  <a:moveTo>
                    <a:pt x="2230395" y="5135199"/>
                  </a:moveTo>
                  <a:cubicBezTo>
                    <a:pt x="2187533" y="5066619"/>
                    <a:pt x="2142765" y="4999944"/>
                    <a:pt x="2100855" y="4930411"/>
                  </a:cubicBezTo>
                  <a:cubicBezTo>
                    <a:pt x="2078948" y="4894216"/>
                    <a:pt x="2064660" y="4853259"/>
                    <a:pt x="2042752" y="4818016"/>
                  </a:cubicBezTo>
                  <a:cubicBezTo>
                    <a:pt x="2026560" y="4791346"/>
                    <a:pt x="2000843" y="4772296"/>
                    <a:pt x="1984650" y="4745627"/>
                  </a:cubicBezTo>
                  <a:cubicBezTo>
                    <a:pt x="1937025" y="4667521"/>
                    <a:pt x="1894163" y="4586559"/>
                    <a:pt x="1846538" y="4508454"/>
                  </a:cubicBezTo>
                  <a:cubicBezTo>
                    <a:pt x="1826535" y="4475116"/>
                    <a:pt x="1799865" y="4445589"/>
                    <a:pt x="1777005" y="4413204"/>
                  </a:cubicBezTo>
                  <a:cubicBezTo>
                    <a:pt x="1750335" y="4375104"/>
                    <a:pt x="1722713" y="4336052"/>
                    <a:pt x="1697948" y="4296046"/>
                  </a:cubicBezTo>
                  <a:cubicBezTo>
                    <a:pt x="1676993" y="4259852"/>
                    <a:pt x="1663658" y="4218894"/>
                    <a:pt x="1639845" y="4184604"/>
                  </a:cubicBezTo>
                  <a:cubicBezTo>
                    <a:pt x="1602698" y="4130311"/>
                    <a:pt x="1557930" y="4080781"/>
                    <a:pt x="1520783" y="4025536"/>
                  </a:cubicBezTo>
                  <a:cubicBezTo>
                    <a:pt x="1455060" y="3929334"/>
                    <a:pt x="1394100" y="3829321"/>
                    <a:pt x="1328378" y="3733119"/>
                  </a:cubicBezTo>
                  <a:cubicBezTo>
                    <a:pt x="1296945" y="3686446"/>
                    <a:pt x="1255035" y="3645489"/>
                    <a:pt x="1225508" y="3596911"/>
                  </a:cubicBezTo>
                  <a:cubicBezTo>
                    <a:pt x="1135020" y="3447369"/>
                    <a:pt x="986430" y="3384504"/>
                    <a:pt x="832125" y="3336879"/>
                  </a:cubicBezTo>
                  <a:cubicBezTo>
                    <a:pt x="625433" y="3273061"/>
                    <a:pt x="443505" y="3173049"/>
                    <a:pt x="297773" y="3013981"/>
                  </a:cubicBezTo>
                  <a:cubicBezTo>
                    <a:pt x="183473" y="2888251"/>
                    <a:pt x="104415" y="2743471"/>
                    <a:pt x="53933" y="2576784"/>
                  </a:cubicBezTo>
                  <a:cubicBezTo>
                    <a:pt x="2498" y="2404381"/>
                    <a:pt x="7260" y="2231026"/>
                    <a:pt x="7260" y="2056719"/>
                  </a:cubicBezTo>
                  <a:cubicBezTo>
                    <a:pt x="7260" y="2054814"/>
                    <a:pt x="11070" y="2052909"/>
                    <a:pt x="15833" y="2047194"/>
                  </a:cubicBezTo>
                  <a:cubicBezTo>
                    <a:pt x="23453" y="2072911"/>
                    <a:pt x="30120" y="2095771"/>
                    <a:pt x="37740" y="2119584"/>
                  </a:cubicBezTo>
                  <a:cubicBezTo>
                    <a:pt x="18690" y="1983376"/>
                    <a:pt x="35835" y="1850979"/>
                    <a:pt x="79650" y="1708104"/>
                  </a:cubicBezTo>
                  <a:cubicBezTo>
                    <a:pt x="92985" y="1800496"/>
                    <a:pt x="104415" y="1879554"/>
                    <a:pt x="115845" y="1957659"/>
                  </a:cubicBezTo>
                  <a:cubicBezTo>
                    <a:pt x="120608" y="1956706"/>
                    <a:pt x="125370" y="1956706"/>
                    <a:pt x="129180" y="1955754"/>
                  </a:cubicBezTo>
                  <a:cubicBezTo>
                    <a:pt x="127275" y="1942419"/>
                    <a:pt x="127275" y="1928131"/>
                    <a:pt x="124418" y="1914796"/>
                  </a:cubicBezTo>
                  <a:cubicBezTo>
                    <a:pt x="100605" y="1796686"/>
                    <a:pt x="112035" y="1680481"/>
                    <a:pt x="144420" y="1566181"/>
                  </a:cubicBezTo>
                  <a:cubicBezTo>
                    <a:pt x="159660" y="1513794"/>
                    <a:pt x="187283" y="1465216"/>
                    <a:pt x="213953" y="1414734"/>
                  </a:cubicBezTo>
                  <a:cubicBezTo>
                    <a:pt x="210143" y="1550941"/>
                    <a:pt x="227288" y="1684291"/>
                    <a:pt x="262530" y="1814784"/>
                  </a:cubicBezTo>
                  <a:cubicBezTo>
                    <a:pt x="256815" y="1739536"/>
                    <a:pt x="248242" y="1663336"/>
                    <a:pt x="247290" y="1588089"/>
                  </a:cubicBezTo>
                  <a:cubicBezTo>
                    <a:pt x="246338" y="1479504"/>
                    <a:pt x="261578" y="1371871"/>
                    <a:pt x="308250" y="1272811"/>
                  </a:cubicBezTo>
                  <a:cubicBezTo>
                    <a:pt x="339683" y="1206136"/>
                    <a:pt x="377783" y="1144224"/>
                    <a:pt x="407310" y="1090884"/>
                  </a:cubicBezTo>
                  <a:cubicBezTo>
                    <a:pt x="392070" y="1158511"/>
                    <a:pt x="369210" y="1237569"/>
                    <a:pt x="359685" y="1318531"/>
                  </a:cubicBezTo>
                  <a:cubicBezTo>
                    <a:pt x="352065" y="1381396"/>
                    <a:pt x="358733" y="1447119"/>
                    <a:pt x="363495" y="1510936"/>
                  </a:cubicBezTo>
                  <a:cubicBezTo>
                    <a:pt x="373973" y="1644286"/>
                    <a:pt x="379688" y="1778589"/>
                    <a:pt x="400642" y="1910986"/>
                  </a:cubicBezTo>
                  <a:cubicBezTo>
                    <a:pt x="418740" y="2027191"/>
                    <a:pt x="453030" y="2141491"/>
                    <a:pt x="481605" y="2255791"/>
                  </a:cubicBezTo>
                  <a:cubicBezTo>
                    <a:pt x="484463" y="2269126"/>
                    <a:pt x="493035" y="2281509"/>
                    <a:pt x="503513" y="2292939"/>
                  </a:cubicBezTo>
                  <a:cubicBezTo>
                    <a:pt x="486367" y="2223406"/>
                    <a:pt x="467317" y="2153874"/>
                    <a:pt x="453030" y="2084341"/>
                  </a:cubicBezTo>
                  <a:cubicBezTo>
                    <a:pt x="413025" y="1890984"/>
                    <a:pt x="380640" y="1695721"/>
                    <a:pt x="381592" y="1497601"/>
                  </a:cubicBezTo>
                  <a:cubicBezTo>
                    <a:pt x="382545" y="1354726"/>
                    <a:pt x="408263" y="1217566"/>
                    <a:pt x="489225" y="1094694"/>
                  </a:cubicBezTo>
                  <a:cubicBezTo>
                    <a:pt x="524468" y="1040401"/>
                    <a:pt x="543518" y="976584"/>
                    <a:pt x="580665" y="924196"/>
                  </a:cubicBezTo>
                  <a:cubicBezTo>
                    <a:pt x="626385" y="859426"/>
                    <a:pt x="682583" y="803229"/>
                    <a:pt x="742590" y="749889"/>
                  </a:cubicBezTo>
                  <a:cubicBezTo>
                    <a:pt x="705443" y="796561"/>
                    <a:pt x="668295" y="843234"/>
                    <a:pt x="632100" y="890859"/>
                  </a:cubicBezTo>
                  <a:cubicBezTo>
                    <a:pt x="533993" y="1016589"/>
                    <a:pt x="494940" y="1165179"/>
                    <a:pt x="473033" y="1317579"/>
                  </a:cubicBezTo>
                  <a:cubicBezTo>
                    <a:pt x="465413" y="1369966"/>
                    <a:pt x="474938" y="1425211"/>
                    <a:pt x="476842" y="1479504"/>
                  </a:cubicBezTo>
                  <a:cubicBezTo>
                    <a:pt x="478748" y="1551894"/>
                    <a:pt x="478748" y="1625236"/>
                    <a:pt x="481605" y="1697626"/>
                  </a:cubicBezTo>
                  <a:cubicBezTo>
                    <a:pt x="482558" y="1717629"/>
                    <a:pt x="491130" y="1737631"/>
                    <a:pt x="492083" y="1757634"/>
                  </a:cubicBezTo>
                  <a:cubicBezTo>
                    <a:pt x="501608" y="1898604"/>
                    <a:pt x="521610" y="2037669"/>
                    <a:pt x="553995" y="2175781"/>
                  </a:cubicBezTo>
                  <a:cubicBezTo>
                    <a:pt x="579713" y="2285319"/>
                    <a:pt x="606383" y="2395809"/>
                    <a:pt x="632100" y="2505346"/>
                  </a:cubicBezTo>
                  <a:cubicBezTo>
                    <a:pt x="635910" y="2504394"/>
                    <a:pt x="640673" y="2503441"/>
                    <a:pt x="644483" y="2502489"/>
                  </a:cubicBezTo>
                  <a:cubicBezTo>
                    <a:pt x="621623" y="2410096"/>
                    <a:pt x="596858" y="2317704"/>
                    <a:pt x="577808" y="2224359"/>
                  </a:cubicBezTo>
                  <a:cubicBezTo>
                    <a:pt x="516848" y="1932894"/>
                    <a:pt x="482558" y="1639524"/>
                    <a:pt x="515895" y="1342344"/>
                  </a:cubicBezTo>
                  <a:cubicBezTo>
                    <a:pt x="526373" y="1244236"/>
                    <a:pt x="560663" y="1151844"/>
                    <a:pt x="614955" y="1067071"/>
                  </a:cubicBezTo>
                  <a:cubicBezTo>
                    <a:pt x="660675" y="995634"/>
                    <a:pt x="691155" y="913719"/>
                    <a:pt x="742590" y="846091"/>
                  </a:cubicBezTo>
                  <a:cubicBezTo>
                    <a:pt x="794978" y="776559"/>
                    <a:pt x="864510" y="720361"/>
                    <a:pt x="931185" y="664164"/>
                  </a:cubicBezTo>
                  <a:cubicBezTo>
                    <a:pt x="871178" y="738459"/>
                    <a:pt x="810218" y="811801"/>
                    <a:pt x="753068" y="888001"/>
                  </a:cubicBezTo>
                  <a:cubicBezTo>
                    <a:pt x="728303" y="920386"/>
                    <a:pt x="710205" y="957534"/>
                    <a:pt x="692108" y="994681"/>
                  </a:cubicBezTo>
                  <a:cubicBezTo>
                    <a:pt x="619718" y="1142319"/>
                    <a:pt x="609240" y="1302339"/>
                    <a:pt x="598763" y="1461406"/>
                  </a:cubicBezTo>
                  <a:cubicBezTo>
                    <a:pt x="594953" y="1517604"/>
                    <a:pt x="593048" y="1573801"/>
                    <a:pt x="596858" y="1629999"/>
                  </a:cubicBezTo>
                  <a:cubicBezTo>
                    <a:pt x="599715" y="1677624"/>
                    <a:pt x="619718" y="1726201"/>
                    <a:pt x="614955" y="1772874"/>
                  </a:cubicBezTo>
                  <a:cubicBezTo>
                    <a:pt x="607335" y="1845264"/>
                    <a:pt x="630195" y="1911939"/>
                    <a:pt x="634005" y="1981471"/>
                  </a:cubicBezTo>
                  <a:cubicBezTo>
                    <a:pt x="637815" y="2055766"/>
                    <a:pt x="641625" y="2130061"/>
                    <a:pt x="654960" y="2203404"/>
                  </a:cubicBezTo>
                  <a:cubicBezTo>
                    <a:pt x="673058" y="2302464"/>
                    <a:pt x="700680" y="2398666"/>
                    <a:pt x="724493" y="2496774"/>
                  </a:cubicBezTo>
                  <a:cubicBezTo>
                    <a:pt x="736875" y="2547256"/>
                    <a:pt x="749258" y="2596786"/>
                    <a:pt x="772118" y="2645364"/>
                  </a:cubicBezTo>
                  <a:cubicBezTo>
                    <a:pt x="768308" y="2623456"/>
                    <a:pt x="765450" y="2601549"/>
                    <a:pt x="759735" y="2580594"/>
                  </a:cubicBezTo>
                  <a:cubicBezTo>
                    <a:pt x="654008" y="2188164"/>
                    <a:pt x="611145" y="1790019"/>
                    <a:pt x="649245" y="1383301"/>
                  </a:cubicBezTo>
                  <a:cubicBezTo>
                    <a:pt x="661628" y="1249951"/>
                    <a:pt x="697823" y="1126126"/>
                    <a:pt x="782595" y="1019446"/>
                  </a:cubicBezTo>
                  <a:cubicBezTo>
                    <a:pt x="788310" y="1011826"/>
                    <a:pt x="795930" y="1003254"/>
                    <a:pt x="796883" y="995634"/>
                  </a:cubicBezTo>
                  <a:cubicBezTo>
                    <a:pt x="804503" y="886096"/>
                    <a:pt x="881655" y="817516"/>
                    <a:pt x="950235" y="746079"/>
                  </a:cubicBezTo>
                  <a:cubicBezTo>
                    <a:pt x="1013100" y="680356"/>
                    <a:pt x="1086443" y="625111"/>
                    <a:pt x="1161690" y="571771"/>
                  </a:cubicBezTo>
                  <a:cubicBezTo>
                    <a:pt x="1107398" y="628921"/>
                    <a:pt x="1051200" y="685119"/>
                    <a:pt x="997860" y="744174"/>
                  </a:cubicBezTo>
                  <a:cubicBezTo>
                    <a:pt x="835935" y="924196"/>
                    <a:pt x="771165" y="1143271"/>
                    <a:pt x="747353" y="1378539"/>
                  </a:cubicBezTo>
                  <a:cubicBezTo>
                    <a:pt x="740685" y="1447119"/>
                    <a:pt x="738780" y="1516651"/>
                    <a:pt x="738780" y="1585231"/>
                  </a:cubicBezTo>
                  <a:cubicBezTo>
                    <a:pt x="738780" y="1613806"/>
                    <a:pt x="754020" y="1644286"/>
                    <a:pt x="751163" y="1671909"/>
                  </a:cubicBezTo>
                  <a:cubicBezTo>
                    <a:pt x="741638" y="1759539"/>
                    <a:pt x="762593" y="1844311"/>
                    <a:pt x="765450" y="1930036"/>
                  </a:cubicBezTo>
                  <a:cubicBezTo>
                    <a:pt x="767355" y="1995759"/>
                    <a:pt x="773070" y="2061481"/>
                    <a:pt x="777833" y="2127204"/>
                  </a:cubicBezTo>
                  <a:cubicBezTo>
                    <a:pt x="783548" y="2206261"/>
                    <a:pt x="787358" y="2286271"/>
                    <a:pt x="797835" y="2364376"/>
                  </a:cubicBezTo>
                  <a:cubicBezTo>
                    <a:pt x="803550" y="2406286"/>
                    <a:pt x="821648" y="2446291"/>
                    <a:pt x="829268" y="2488201"/>
                  </a:cubicBezTo>
                  <a:cubicBezTo>
                    <a:pt x="844508" y="2565354"/>
                    <a:pt x="852128" y="2645364"/>
                    <a:pt x="871178" y="2721564"/>
                  </a:cubicBezTo>
                  <a:cubicBezTo>
                    <a:pt x="896895" y="2820624"/>
                    <a:pt x="931185" y="2916826"/>
                    <a:pt x="970238" y="3011124"/>
                  </a:cubicBezTo>
                  <a:cubicBezTo>
                    <a:pt x="947378" y="2926351"/>
                    <a:pt x="923565" y="2841579"/>
                    <a:pt x="901658" y="2756806"/>
                  </a:cubicBezTo>
                  <a:cubicBezTo>
                    <a:pt x="826410" y="2473914"/>
                    <a:pt x="785453" y="2185306"/>
                    <a:pt x="781643" y="1891936"/>
                  </a:cubicBezTo>
                  <a:cubicBezTo>
                    <a:pt x="779738" y="1748109"/>
                    <a:pt x="782595" y="1603329"/>
                    <a:pt x="794978" y="1459501"/>
                  </a:cubicBezTo>
                  <a:cubicBezTo>
                    <a:pt x="807360" y="1311864"/>
                    <a:pt x="827363" y="1164226"/>
                    <a:pt x="914040" y="1034686"/>
                  </a:cubicBezTo>
                  <a:cubicBezTo>
                    <a:pt x="955950" y="972774"/>
                    <a:pt x="975953" y="895621"/>
                    <a:pt x="1016910" y="832756"/>
                  </a:cubicBezTo>
                  <a:cubicBezTo>
                    <a:pt x="1113113" y="683214"/>
                    <a:pt x="1248368" y="572724"/>
                    <a:pt x="1401720" y="485094"/>
                  </a:cubicBezTo>
                  <a:cubicBezTo>
                    <a:pt x="1405530" y="483189"/>
                    <a:pt x="1410293" y="483189"/>
                    <a:pt x="1417913" y="486999"/>
                  </a:cubicBezTo>
                  <a:cubicBezTo>
                    <a:pt x="1404578" y="497476"/>
                    <a:pt x="1392195" y="507001"/>
                    <a:pt x="1378860" y="516526"/>
                  </a:cubicBezTo>
                  <a:cubicBezTo>
                    <a:pt x="1268370" y="596536"/>
                    <a:pt x="1181693" y="697501"/>
                    <a:pt x="1103588" y="808944"/>
                  </a:cubicBezTo>
                  <a:cubicBezTo>
                    <a:pt x="975953" y="991824"/>
                    <a:pt x="934043" y="1198516"/>
                    <a:pt x="919755" y="1414734"/>
                  </a:cubicBezTo>
                  <a:cubicBezTo>
                    <a:pt x="914993" y="1486171"/>
                    <a:pt x="903563" y="1557609"/>
                    <a:pt x="899753" y="1629999"/>
                  </a:cubicBezTo>
                  <a:cubicBezTo>
                    <a:pt x="895943" y="1706199"/>
                    <a:pt x="898800" y="1783351"/>
                    <a:pt x="897848" y="1860504"/>
                  </a:cubicBezTo>
                  <a:cubicBezTo>
                    <a:pt x="896895" y="1950039"/>
                    <a:pt x="887370" y="2040526"/>
                    <a:pt x="894038" y="2130061"/>
                  </a:cubicBezTo>
                  <a:cubicBezTo>
                    <a:pt x="901658" y="2231979"/>
                    <a:pt x="928328" y="2332944"/>
                    <a:pt x="935948" y="2435814"/>
                  </a:cubicBezTo>
                  <a:cubicBezTo>
                    <a:pt x="941663" y="2512014"/>
                    <a:pt x="964523" y="2582499"/>
                    <a:pt x="976905" y="2656794"/>
                  </a:cubicBezTo>
                  <a:cubicBezTo>
                    <a:pt x="989288" y="2731089"/>
                    <a:pt x="998813" y="2806336"/>
                    <a:pt x="1009290" y="2881584"/>
                  </a:cubicBezTo>
                  <a:cubicBezTo>
                    <a:pt x="1010243" y="2888251"/>
                    <a:pt x="1012148" y="2893966"/>
                    <a:pt x="1014053" y="2899681"/>
                  </a:cubicBezTo>
                  <a:cubicBezTo>
                    <a:pt x="1048343" y="2995884"/>
                    <a:pt x="1081680" y="3092086"/>
                    <a:pt x="1122638" y="3186384"/>
                  </a:cubicBezTo>
                  <a:cubicBezTo>
                    <a:pt x="1105493" y="3130186"/>
                    <a:pt x="1087395" y="3073989"/>
                    <a:pt x="1072155" y="3017791"/>
                  </a:cubicBezTo>
                  <a:cubicBezTo>
                    <a:pt x="1002623" y="2763474"/>
                    <a:pt x="955950" y="2503441"/>
                    <a:pt x="942615" y="2240551"/>
                  </a:cubicBezTo>
                  <a:cubicBezTo>
                    <a:pt x="924518" y="1897651"/>
                    <a:pt x="936900" y="1556656"/>
                    <a:pt x="1011195" y="1219471"/>
                  </a:cubicBezTo>
                  <a:cubicBezTo>
                    <a:pt x="1021673" y="1171846"/>
                    <a:pt x="1041675" y="1126126"/>
                    <a:pt x="1060725" y="1081359"/>
                  </a:cubicBezTo>
                  <a:cubicBezTo>
                    <a:pt x="1085490" y="1023256"/>
                    <a:pt x="1110255" y="964201"/>
                    <a:pt x="1139783" y="908004"/>
                  </a:cubicBezTo>
                  <a:cubicBezTo>
                    <a:pt x="1259798" y="676546"/>
                    <a:pt x="1448393" y="518431"/>
                    <a:pt x="1683660" y="410799"/>
                  </a:cubicBezTo>
                  <a:cubicBezTo>
                    <a:pt x="1672230" y="419371"/>
                    <a:pt x="1661752" y="428896"/>
                    <a:pt x="1650323" y="436516"/>
                  </a:cubicBezTo>
                  <a:cubicBezTo>
                    <a:pt x="1431248" y="584154"/>
                    <a:pt x="1276943" y="786084"/>
                    <a:pt x="1186455" y="1030876"/>
                  </a:cubicBezTo>
                  <a:cubicBezTo>
                    <a:pt x="1134068" y="1171846"/>
                    <a:pt x="1109303" y="1326151"/>
                    <a:pt x="1090253" y="1476646"/>
                  </a:cubicBezTo>
                  <a:cubicBezTo>
                    <a:pt x="1064535" y="1677624"/>
                    <a:pt x="1052153" y="1880506"/>
                    <a:pt x="1043580" y="2083389"/>
                  </a:cubicBezTo>
                  <a:cubicBezTo>
                    <a:pt x="1038818" y="2186259"/>
                    <a:pt x="1056915" y="2290081"/>
                    <a:pt x="1063583" y="2393904"/>
                  </a:cubicBezTo>
                  <a:cubicBezTo>
                    <a:pt x="1069298" y="2483439"/>
                    <a:pt x="1068345" y="2574879"/>
                    <a:pt x="1081680" y="2663461"/>
                  </a:cubicBezTo>
                  <a:cubicBezTo>
                    <a:pt x="1097873" y="2774904"/>
                    <a:pt x="1124543" y="2885394"/>
                    <a:pt x="1149308" y="2996836"/>
                  </a:cubicBezTo>
                  <a:cubicBezTo>
                    <a:pt x="1161690" y="3054939"/>
                    <a:pt x="1178835" y="3112089"/>
                    <a:pt x="1194075" y="3170191"/>
                  </a:cubicBezTo>
                  <a:cubicBezTo>
                    <a:pt x="1195980" y="3177811"/>
                    <a:pt x="1202648" y="3184479"/>
                    <a:pt x="1210268" y="3195909"/>
                  </a:cubicBezTo>
                  <a:cubicBezTo>
                    <a:pt x="1187408" y="3067321"/>
                    <a:pt x="1162643" y="2945401"/>
                    <a:pt x="1144545" y="2822529"/>
                  </a:cubicBezTo>
                  <a:cubicBezTo>
                    <a:pt x="1081680" y="2397714"/>
                    <a:pt x="1081680" y="1972899"/>
                    <a:pt x="1146450" y="1548084"/>
                  </a:cubicBezTo>
                  <a:cubicBezTo>
                    <a:pt x="1183598" y="1304244"/>
                    <a:pt x="1250273" y="1070881"/>
                    <a:pt x="1372193" y="855616"/>
                  </a:cubicBezTo>
                  <a:cubicBezTo>
                    <a:pt x="1488398" y="649876"/>
                    <a:pt x="1655085" y="494619"/>
                    <a:pt x="1861777" y="383176"/>
                  </a:cubicBezTo>
                  <a:cubicBezTo>
                    <a:pt x="1907498" y="358411"/>
                    <a:pt x="1954170" y="337456"/>
                    <a:pt x="2005605" y="324121"/>
                  </a:cubicBezTo>
                  <a:cubicBezTo>
                    <a:pt x="1996080" y="330789"/>
                    <a:pt x="1987508" y="339361"/>
                    <a:pt x="1977030" y="345076"/>
                  </a:cubicBezTo>
                  <a:cubicBezTo>
                    <a:pt x="1790340" y="445089"/>
                    <a:pt x="1653180" y="599394"/>
                    <a:pt x="1535070" y="768939"/>
                  </a:cubicBezTo>
                  <a:cubicBezTo>
                    <a:pt x="1447440" y="894669"/>
                    <a:pt x="1399815" y="1040401"/>
                    <a:pt x="1361715" y="1188991"/>
                  </a:cubicBezTo>
                  <a:cubicBezTo>
                    <a:pt x="1291230" y="1465216"/>
                    <a:pt x="1235985" y="1744299"/>
                    <a:pt x="1225508" y="2029096"/>
                  </a:cubicBezTo>
                  <a:cubicBezTo>
                    <a:pt x="1216935" y="2251981"/>
                    <a:pt x="1218840" y="2476771"/>
                    <a:pt x="1230270" y="2699656"/>
                  </a:cubicBezTo>
                  <a:cubicBezTo>
                    <a:pt x="1237890" y="2847294"/>
                    <a:pt x="1265513" y="2994931"/>
                    <a:pt x="1294088" y="3139711"/>
                  </a:cubicBezTo>
                  <a:cubicBezTo>
                    <a:pt x="1312185" y="3233056"/>
                    <a:pt x="1345523" y="3324496"/>
                    <a:pt x="1373145" y="3415936"/>
                  </a:cubicBezTo>
                  <a:cubicBezTo>
                    <a:pt x="1398863" y="3500709"/>
                    <a:pt x="1424580" y="3585481"/>
                    <a:pt x="1451250" y="3669301"/>
                  </a:cubicBezTo>
                  <a:cubicBezTo>
                    <a:pt x="1456013" y="3685494"/>
                    <a:pt x="1466490" y="3699781"/>
                    <a:pt x="1474110" y="3715021"/>
                  </a:cubicBezTo>
                  <a:cubicBezTo>
                    <a:pt x="1491255" y="3778839"/>
                    <a:pt x="1507448" y="3842656"/>
                    <a:pt x="1524593" y="3906474"/>
                  </a:cubicBezTo>
                  <a:cubicBezTo>
                    <a:pt x="1530308" y="3904568"/>
                    <a:pt x="1536023" y="3902664"/>
                    <a:pt x="1541738" y="3900759"/>
                  </a:cubicBezTo>
                  <a:cubicBezTo>
                    <a:pt x="1518877" y="3838846"/>
                    <a:pt x="1496018" y="3777886"/>
                    <a:pt x="1473158" y="3715974"/>
                  </a:cubicBezTo>
                  <a:cubicBezTo>
                    <a:pt x="1435058" y="3567384"/>
                    <a:pt x="1394100" y="3418794"/>
                    <a:pt x="1360763" y="3269251"/>
                  </a:cubicBezTo>
                  <a:cubicBezTo>
                    <a:pt x="1263608" y="2830149"/>
                    <a:pt x="1253130" y="2385331"/>
                    <a:pt x="1302660" y="1939561"/>
                  </a:cubicBezTo>
                  <a:cubicBezTo>
                    <a:pt x="1333140" y="1664289"/>
                    <a:pt x="1379813" y="1389016"/>
                    <a:pt x="1477920" y="1129936"/>
                  </a:cubicBezTo>
                  <a:cubicBezTo>
                    <a:pt x="1552215" y="934674"/>
                    <a:pt x="1635083" y="740364"/>
                    <a:pt x="1791293" y="587011"/>
                  </a:cubicBezTo>
                  <a:cubicBezTo>
                    <a:pt x="1947502" y="433659"/>
                    <a:pt x="2125620" y="321264"/>
                    <a:pt x="2327550" y="242206"/>
                  </a:cubicBezTo>
                  <a:cubicBezTo>
                    <a:pt x="2333265" y="240301"/>
                    <a:pt x="2339933" y="239349"/>
                    <a:pt x="2345648" y="238396"/>
                  </a:cubicBezTo>
                  <a:cubicBezTo>
                    <a:pt x="2346600" y="238396"/>
                    <a:pt x="2348505" y="240301"/>
                    <a:pt x="2352315" y="244111"/>
                  </a:cubicBezTo>
                  <a:cubicBezTo>
                    <a:pt x="2339933" y="252684"/>
                    <a:pt x="2329455" y="261256"/>
                    <a:pt x="2317073" y="266971"/>
                  </a:cubicBezTo>
                  <a:cubicBezTo>
                    <a:pt x="2077995" y="388891"/>
                    <a:pt x="1903688" y="574629"/>
                    <a:pt x="1766527" y="803229"/>
                  </a:cubicBezTo>
                  <a:cubicBezTo>
                    <a:pt x="1661752" y="976584"/>
                    <a:pt x="1613175" y="1168036"/>
                    <a:pt x="1561740" y="1358536"/>
                  </a:cubicBezTo>
                  <a:cubicBezTo>
                    <a:pt x="1469348" y="1702389"/>
                    <a:pt x="1417913" y="2053861"/>
                    <a:pt x="1402673" y="2411049"/>
                  </a:cubicBezTo>
                  <a:cubicBezTo>
                    <a:pt x="1393148" y="2630124"/>
                    <a:pt x="1398863" y="2849199"/>
                    <a:pt x="1428390" y="3066369"/>
                  </a:cubicBezTo>
                  <a:cubicBezTo>
                    <a:pt x="1451250" y="3231151"/>
                    <a:pt x="1474110" y="3395934"/>
                    <a:pt x="1511258" y="3557859"/>
                  </a:cubicBezTo>
                  <a:cubicBezTo>
                    <a:pt x="1539833" y="3682636"/>
                    <a:pt x="1590315" y="3802651"/>
                    <a:pt x="1630320" y="3924571"/>
                  </a:cubicBezTo>
                  <a:cubicBezTo>
                    <a:pt x="1653180" y="3994104"/>
                    <a:pt x="1676040" y="4063636"/>
                    <a:pt x="1699852" y="4133168"/>
                  </a:cubicBezTo>
                  <a:cubicBezTo>
                    <a:pt x="1702710" y="4141741"/>
                    <a:pt x="1706520" y="4150314"/>
                    <a:pt x="1717950" y="4156029"/>
                  </a:cubicBezTo>
                  <a:cubicBezTo>
                    <a:pt x="1704615" y="4116976"/>
                    <a:pt x="1692233" y="4076971"/>
                    <a:pt x="1678898" y="4037918"/>
                  </a:cubicBezTo>
                  <a:cubicBezTo>
                    <a:pt x="1541738" y="3639774"/>
                    <a:pt x="1479825" y="3228294"/>
                    <a:pt x="1469348" y="2809194"/>
                  </a:cubicBezTo>
                  <a:cubicBezTo>
                    <a:pt x="1456965" y="2291986"/>
                    <a:pt x="1526498" y="1784304"/>
                    <a:pt x="1682708" y="1289956"/>
                  </a:cubicBezTo>
                  <a:cubicBezTo>
                    <a:pt x="1710330" y="1204231"/>
                    <a:pt x="1752240" y="1123269"/>
                    <a:pt x="1786530" y="1039449"/>
                  </a:cubicBezTo>
                  <a:cubicBezTo>
                    <a:pt x="1801770" y="1003254"/>
                    <a:pt x="1809390" y="963249"/>
                    <a:pt x="1825583" y="928006"/>
                  </a:cubicBezTo>
                  <a:cubicBezTo>
                    <a:pt x="1857015" y="862284"/>
                    <a:pt x="1885590" y="794656"/>
                    <a:pt x="1926548" y="735601"/>
                  </a:cubicBezTo>
                  <a:cubicBezTo>
                    <a:pt x="2121810" y="448899"/>
                    <a:pt x="2392320" y="265066"/>
                    <a:pt x="2720933" y="162196"/>
                  </a:cubicBezTo>
                  <a:cubicBezTo>
                    <a:pt x="2726648" y="160291"/>
                    <a:pt x="2732363" y="160291"/>
                    <a:pt x="2742840" y="167911"/>
                  </a:cubicBezTo>
                  <a:cubicBezTo>
                    <a:pt x="2727600" y="176484"/>
                    <a:pt x="2713313" y="186009"/>
                    <a:pt x="2698073" y="193629"/>
                  </a:cubicBezTo>
                  <a:cubicBezTo>
                    <a:pt x="2467568" y="306024"/>
                    <a:pt x="2286593" y="473664"/>
                    <a:pt x="2135145" y="679404"/>
                  </a:cubicBezTo>
                  <a:cubicBezTo>
                    <a:pt x="1993223" y="871809"/>
                    <a:pt x="1913213" y="1090884"/>
                    <a:pt x="1842727" y="1315674"/>
                  </a:cubicBezTo>
                  <a:cubicBezTo>
                    <a:pt x="1756050" y="1589994"/>
                    <a:pt x="1689375" y="1869076"/>
                    <a:pt x="1647465" y="2153874"/>
                  </a:cubicBezTo>
                  <a:cubicBezTo>
                    <a:pt x="1599840" y="2474866"/>
                    <a:pt x="1586505" y="2797764"/>
                    <a:pt x="1607460" y="3121614"/>
                  </a:cubicBezTo>
                  <a:cubicBezTo>
                    <a:pt x="1613175" y="3203529"/>
                    <a:pt x="1621748" y="3286396"/>
                    <a:pt x="1627463" y="3368311"/>
                  </a:cubicBezTo>
                  <a:cubicBezTo>
                    <a:pt x="1629368" y="3393076"/>
                    <a:pt x="1623652" y="3417841"/>
                    <a:pt x="1620795" y="3442606"/>
                  </a:cubicBezTo>
                  <a:cubicBezTo>
                    <a:pt x="1619843" y="3452131"/>
                    <a:pt x="1617938" y="3461656"/>
                    <a:pt x="1619843" y="3470229"/>
                  </a:cubicBezTo>
                  <a:cubicBezTo>
                    <a:pt x="1645560" y="3578814"/>
                    <a:pt x="1671277" y="3688351"/>
                    <a:pt x="1698900" y="3795984"/>
                  </a:cubicBezTo>
                  <a:cubicBezTo>
                    <a:pt x="1711283" y="3844561"/>
                    <a:pt x="1728427" y="3892186"/>
                    <a:pt x="1742715" y="3939811"/>
                  </a:cubicBezTo>
                  <a:cubicBezTo>
                    <a:pt x="1749383" y="3963624"/>
                    <a:pt x="1752240" y="3988389"/>
                    <a:pt x="1760813" y="4011249"/>
                  </a:cubicBezTo>
                  <a:cubicBezTo>
                    <a:pt x="1766527" y="4025536"/>
                    <a:pt x="1782720" y="4036966"/>
                    <a:pt x="1785577" y="4051254"/>
                  </a:cubicBezTo>
                  <a:cubicBezTo>
                    <a:pt x="1789388" y="4065541"/>
                    <a:pt x="1782720" y="4082686"/>
                    <a:pt x="1781768" y="4097926"/>
                  </a:cubicBezTo>
                  <a:cubicBezTo>
                    <a:pt x="1781768" y="4109356"/>
                    <a:pt x="1779863" y="4126501"/>
                    <a:pt x="1786530" y="4132216"/>
                  </a:cubicBezTo>
                  <a:cubicBezTo>
                    <a:pt x="1813200" y="4154124"/>
                    <a:pt x="1817010" y="4178889"/>
                    <a:pt x="1812248" y="4212227"/>
                  </a:cubicBezTo>
                  <a:cubicBezTo>
                    <a:pt x="1810343" y="4225561"/>
                    <a:pt x="1827488" y="4241754"/>
                    <a:pt x="1834155" y="4256994"/>
                  </a:cubicBezTo>
                  <a:cubicBezTo>
                    <a:pt x="1841775" y="4272234"/>
                    <a:pt x="1848443" y="4287474"/>
                    <a:pt x="1853205" y="4303666"/>
                  </a:cubicBezTo>
                  <a:cubicBezTo>
                    <a:pt x="1865588" y="4344624"/>
                    <a:pt x="1877018" y="4384629"/>
                    <a:pt x="1889400" y="4425586"/>
                  </a:cubicBezTo>
                  <a:cubicBezTo>
                    <a:pt x="1895115" y="4423681"/>
                    <a:pt x="1900830" y="4421777"/>
                    <a:pt x="1906545" y="4419871"/>
                  </a:cubicBezTo>
                  <a:cubicBezTo>
                    <a:pt x="1885590" y="4347481"/>
                    <a:pt x="1864635" y="4275091"/>
                    <a:pt x="1843680" y="4202702"/>
                  </a:cubicBezTo>
                  <a:cubicBezTo>
                    <a:pt x="1757955" y="3907426"/>
                    <a:pt x="1706520" y="3607389"/>
                    <a:pt x="1685565" y="3300684"/>
                  </a:cubicBezTo>
                  <a:cubicBezTo>
                    <a:pt x="1665563" y="3016839"/>
                    <a:pt x="1668420" y="2732994"/>
                    <a:pt x="1699852" y="2450101"/>
                  </a:cubicBezTo>
                  <a:cubicBezTo>
                    <a:pt x="1739858" y="2094819"/>
                    <a:pt x="1805580" y="1744299"/>
                    <a:pt x="1931310" y="1407114"/>
                  </a:cubicBezTo>
                  <a:cubicBezTo>
                    <a:pt x="1977030" y="1284241"/>
                    <a:pt x="2034180" y="1165179"/>
                    <a:pt x="2085615" y="1044211"/>
                  </a:cubicBezTo>
                  <a:cubicBezTo>
                    <a:pt x="2098950" y="1011826"/>
                    <a:pt x="2115143" y="980394"/>
                    <a:pt x="2123715" y="947056"/>
                  </a:cubicBezTo>
                  <a:cubicBezTo>
                    <a:pt x="2170388" y="768939"/>
                    <a:pt x="2286593" y="637494"/>
                    <a:pt x="2409465" y="509859"/>
                  </a:cubicBezTo>
                  <a:cubicBezTo>
                    <a:pt x="2543768" y="370794"/>
                    <a:pt x="2698073" y="256494"/>
                    <a:pt x="2877143" y="180294"/>
                  </a:cubicBezTo>
                  <a:cubicBezTo>
                    <a:pt x="2975250" y="138384"/>
                    <a:pt x="3077168" y="105999"/>
                    <a:pt x="3177180" y="69804"/>
                  </a:cubicBezTo>
                  <a:cubicBezTo>
                    <a:pt x="3180038" y="75519"/>
                    <a:pt x="3182895" y="81234"/>
                    <a:pt x="3185753" y="86949"/>
                  </a:cubicBezTo>
                  <a:cubicBezTo>
                    <a:pt x="3172418" y="94569"/>
                    <a:pt x="3160035" y="103141"/>
                    <a:pt x="3146700" y="109809"/>
                  </a:cubicBezTo>
                  <a:cubicBezTo>
                    <a:pt x="2892383" y="223156"/>
                    <a:pt x="2681880" y="389844"/>
                    <a:pt x="2512335" y="611776"/>
                  </a:cubicBezTo>
                  <a:cubicBezTo>
                    <a:pt x="2318025" y="867046"/>
                    <a:pt x="2197058" y="1156606"/>
                    <a:pt x="2099903" y="1458549"/>
                  </a:cubicBezTo>
                  <a:cubicBezTo>
                    <a:pt x="1987508" y="1806211"/>
                    <a:pt x="1902735" y="2161494"/>
                    <a:pt x="1854158" y="2523444"/>
                  </a:cubicBezTo>
                  <a:cubicBezTo>
                    <a:pt x="1810343" y="2848246"/>
                    <a:pt x="1800818" y="3174954"/>
                    <a:pt x="1824630" y="3501661"/>
                  </a:cubicBezTo>
                  <a:cubicBezTo>
                    <a:pt x="1835108" y="3638821"/>
                    <a:pt x="1855110" y="3775981"/>
                    <a:pt x="1872255" y="3912189"/>
                  </a:cubicBezTo>
                  <a:cubicBezTo>
                    <a:pt x="1878923" y="3969339"/>
                    <a:pt x="1868445" y="4034109"/>
                    <a:pt x="1931310" y="4071256"/>
                  </a:cubicBezTo>
                  <a:cubicBezTo>
                    <a:pt x="1936073" y="4074114"/>
                    <a:pt x="1937977" y="4081734"/>
                    <a:pt x="1940835" y="4087449"/>
                  </a:cubicBezTo>
                  <a:cubicBezTo>
                    <a:pt x="1942740" y="4091259"/>
                    <a:pt x="1942740" y="4096974"/>
                    <a:pt x="1944645" y="4105546"/>
                  </a:cubicBezTo>
                  <a:cubicBezTo>
                    <a:pt x="1933215" y="4102689"/>
                    <a:pt x="1923690" y="4100784"/>
                    <a:pt x="1906545" y="4096021"/>
                  </a:cubicBezTo>
                  <a:cubicBezTo>
                    <a:pt x="1913213" y="4176984"/>
                    <a:pt x="1918927" y="4253184"/>
                    <a:pt x="1989413" y="4306524"/>
                  </a:cubicBezTo>
                  <a:cubicBezTo>
                    <a:pt x="1962743" y="4332241"/>
                    <a:pt x="1948455" y="4351291"/>
                    <a:pt x="1991318" y="4373199"/>
                  </a:cubicBezTo>
                  <a:cubicBezTo>
                    <a:pt x="2005605" y="4380819"/>
                    <a:pt x="2021798" y="4418919"/>
                    <a:pt x="2016083" y="4426539"/>
                  </a:cubicBezTo>
                  <a:cubicBezTo>
                    <a:pt x="1984650" y="4464639"/>
                    <a:pt x="2015130" y="4477974"/>
                    <a:pt x="2036085" y="4494166"/>
                  </a:cubicBezTo>
                  <a:cubicBezTo>
                    <a:pt x="2002748" y="4556079"/>
                    <a:pt x="2070375" y="4569414"/>
                    <a:pt x="2087520" y="4605609"/>
                  </a:cubicBezTo>
                  <a:cubicBezTo>
                    <a:pt x="2078948" y="4622754"/>
                    <a:pt x="2058945" y="4643709"/>
                    <a:pt x="2063708" y="4656091"/>
                  </a:cubicBezTo>
                  <a:cubicBezTo>
                    <a:pt x="2090377" y="4724671"/>
                    <a:pt x="2121810" y="4790394"/>
                    <a:pt x="2152290" y="4858021"/>
                  </a:cubicBezTo>
                  <a:cubicBezTo>
                    <a:pt x="2152290" y="4858974"/>
                    <a:pt x="2157053" y="4858021"/>
                    <a:pt x="2162768" y="4858021"/>
                  </a:cubicBezTo>
                  <a:cubicBezTo>
                    <a:pt x="2158005" y="4843734"/>
                    <a:pt x="2153243" y="4831352"/>
                    <a:pt x="2149433" y="4818016"/>
                  </a:cubicBezTo>
                  <a:cubicBezTo>
                    <a:pt x="2128478" y="4747531"/>
                    <a:pt x="2107523" y="4677046"/>
                    <a:pt x="2086568" y="4606561"/>
                  </a:cubicBezTo>
                  <a:cubicBezTo>
                    <a:pt x="2057993" y="4501786"/>
                    <a:pt x="2021798" y="4397964"/>
                    <a:pt x="2003700" y="4291284"/>
                  </a:cubicBezTo>
                  <a:cubicBezTo>
                    <a:pt x="1967505" y="4077924"/>
                    <a:pt x="1932263" y="3862659"/>
                    <a:pt x="1913213" y="3646441"/>
                  </a:cubicBezTo>
                  <a:cubicBezTo>
                    <a:pt x="1891305" y="3403554"/>
                    <a:pt x="1894163" y="3158761"/>
                    <a:pt x="1914165" y="2914921"/>
                  </a:cubicBezTo>
                  <a:cubicBezTo>
                    <a:pt x="1937025" y="2633934"/>
                    <a:pt x="1982745" y="2357709"/>
                    <a:pt x="2049420" y="2085294"/>
                  </a:cubicBezTo>
                  <a:cubicBezTo>
                    <a:pt x="2111333" y="1832881"/>
                    <a:pt x="2177055" y="1581421"/>
                    <a:pt x="2290403" y="1345201"/>
                  </a:cubicBezTo>
                  <a:cubicBezTo>
                    <a:pt x="2362793" y="1193754"/>
                    <a:pt x="2424705" y="1037544"/>
                    <a:pt x="2495190" y="884191"/>
                  </a:cubicBezTo>
                  <a:cubicBezTo>
                    <a:pt x="2631398" y="587964"/>
                    <a:pt x="2859998" y="377461"/>
                    <a:pt x="3133365" y="210774"/>
                  </a:cubicBezTo>
                  <a:cubicBezTo>
                    <a:pt x="3295290" y="111714"/>
                    <a:pt x="3470550" y="50754"/>
                    <a:pt x="3655335" y="11701"/>
                  </a:cubicBezTo>
                  <a:cubicBezTo>
                    <a:pt x="3673433" y="7891"/>
                    <a:pt x="3691530" y="5986"/>
                    <a:pt x="3709628" y="7891"/>
                  </a:cubicBezTo>
                  <a:cubicBezTo>
                    <a:pt x="3642953" y="38371"/>
                    <a:pt x="3575325" y="68851"/>
                    <a:pt x="3508650" y="100284"/>
                  </a:cubicBezTo>
                  <a:cubicBezTo>
                    <a:pt x="3345773" y="178389"/>
                    <a:pt x="3197183" y="280306"/>
                    <a:pt x="3069548" y="406036"/>
                  </a:cubicBezTo>
                  <a:cubicBezTo>
                    <a:pt x="2951438" y="523194"/>
                    <a:pt x="2854283" y="657496"/>
                    <a:pt x="2769510" y="803229"/>
                  </a:cubicBezTo>
                  <a:cubicBezTo>
                    <a:pt x="2446613" y="1356631"/>
                    <a:pt x="2251350" y="1954801"/>
                    <a:pt x="2137050" y="2582499"/>
                  </a:cubicBezTo>
                  <a:cubicBezTo>
                    <a:pt x="2079900" y="2895871"/>
                    <a:pt x="2042752" y="3210196"/>
                    <a:pt x="2049420" y="3528331"/>
                  </a:cubicBezTo>
                  <a:cubicBezTo>
                    <a:pt x="2052277" y="3666444"/>
                    <a:pt x="2057993" y="3804556"/>
                    <a:pt x="2071327" y="3941716"/>
                  </a:cubicBezTo>
                  <a:cubicBezTo>
                    <a:pt x="2085615" y="4089354"/>
                    <a:pt x="2110380" y="4236039"/>
                    <a:pt x="2131335" y="4382724"/>
                  </a:cubicBezTo>
                  <a:cubicBezTo>
                    <a:pt x="2133240" y="4393202"/>
                    <a:pt x="2142765" y="4402727"/>
                    <a:pt x="2149433" y="4411299"/>
                  </a:cubicBezTo>
                  <a:cubicBezTo>
                    <a:pt x="2169435" y="4437016"/>
                    <a:pt x="2189438" y="4462734"/>
                    <a:pt x="2209440" y="4488452"/>
                  </a:cubicBezTo>
                  <a:cubicBezTo>
                    <a:pt x="2205630" y="4492261"/>
                    <a:pt x="2201820" y="4496071"/>
                    <a:pt x="2198010" y="4499881"/>
                  </a:cubicBezTo>
                  <a:cubicBezTo>
                    <a:pt x="2184675" y="4498929"/>
                    <a:pt x="2172293" y="4498929"/>
                    <a:pt x="2158958" y="4497977"/>
                  </a:cubicBezTo>
                  <a:cubicBezTo>
                    <a:pt x="2156100" y="4500834"/>
                    <a:pt x="2153243" y="4503691"/>
                    <a:pt x="2150385" y="4506549"/>
                  </a:cubicBezTo>
                  <a:cubicBezTo>
                    <a:pt x="2160863" y="4517027"/>
                    <a:pt x="2168483" y="4532266"/>
                    <a:pt x="2181818" y="4537029"/>
                  </a:cubicBezTo>
                  <a:cubicBezTo>
                    <a:pt x="2216108" y="4552269"/>
                    <a:pt x="2225633" y="4575129"/>
                    <a:pt x="2207535" y="4619896"/>
                  </a:cubicBezTo>
                  <a:cubicBezTo>
                    <a:pt x="2198010" y="4613229"/>
                    <a:pt x="2188485" y="4606561"/>
                    <a:pt x="2178960" y="4600846"/>
                  </a:cubicBezTo>
                  <a:cubicBezTo>
                    <a:pt x="2176103" y="4602752"/>
                    <a:pt x="2173245" y="4604656"/>
                    <a:pt x="2170388" y="4607514"/>
                  </a:cubicBezTo>
                  <a:cubicBezTo>
                    <a:pt x="2198010" y="4646566"/>
                    <a:pt x="2225633" y="4685619"/>
                    <a:pt x="2253255" y="4725624"/>
                  </a:cubicBezTo>
                  <a:cubicBezTo>
                    <a:pt x="2249445" y="4729434"/>
                    <a:pt x="2246588" y="4732291"/>
                    <a:pt x="2242778" y="4736102"/>
                  </a:cubicBezTo>
                  <a:cubicBezTo>
                    <a:pt x="2233253" y="4733244"/>
                    <a:pt x="2223728" y="4731339"/>
                    <a:pt x="2206583" y="4726577"/>
                  </a:cubicBezTo>
                  <a:cubicBezTo>
                    <a:pt x="2225633" y="4798014"/>
                    <a:pt x="2230395" y="4869452"/>
                    <a:pt x="2278973" y="4928506"/>
                  </a:cubicBezTo>
                  <a:cubicBezTo>
                    <a:pt x="2297070" y="4950414"/>
                    <a:pt x="2324693" y="4976131"/>
                    <a:pt x="2298023" y="5012327"/>
                  </a:cubicBezTo>
                  <a:cubicBezTo>
                    <a:pt x="2295165" y="5017089"/>
                    <a:pt x="2298975" y="5034234"/>
                    <a:pt x="2303738" y="5036139"/>
                  </a:cubicBezTo>
                  <a:cubicBezTo>
                    <a:pt x="2356125" y="5054236"/>
                    <a:pt x="2341838" y="5097099"/>
                    <a:pt x="2343743" y="5134246"/>
                  </a:cubicBezTo>
                  <a:cubicBezTo>
                    <a:pt x="2306595" y="5135199"/>
                    <a:pt x="2268495" y="5135199"/>
                    <a:pt x="2230395" y="5135199"/>
                  </a:cubicBezTo>
                  <a:close/>
                  <a:moveTo>
                    <a:pt x="1965600" y="4623706"/>
                  </a:moveTo>
                  <a:cubicBezTo>
                    <a:pt x="1970363" y="4621802"/>
                    <a:pt x="1975125" y="4619896"/>
                    <a:pt x="1979888" y="4617991"/>
                  </a:cubicBezTo>
                  <a:cubicBezTo>
                    <a:pt x="1960838" y="4569414"/>
                    <a:pt x="1942740" y="4521789"/>
                    <a:pt x="1923690" y="4473211"/>
                  </a:cubicBezTo>
                  <a:cubicBezTo>
                    <a:pt x="1918927" y="4475116"/>
                    <a:pt x="1913213" y="4477021"/>
                    <a:pt x="1908450" y="4478927"/>
                  </a:cubicBezTo>
                  <a:cubicBezTo>
                    <a:pt x="1928452" y="4527504"/>
                    <a:pt x="1947502" y="4575129"/>
                    <a:pt x="1965600" y="4623706"/>
                  </a:cubicBezTo>
                  <a:close/>
                  <a:moveTo>
                    <a:pt x="1737952" y="4206511"/>
                  </a:moveTo>
                  <a:cubicBezTo>
                    <a:pt x="1732238" y="4208416"/>
                    <a:pt x="1727475" y="4210321"/>
                    <a:pt x="1721760" y="4213179"/>
                  </a:cubicBezTo>
                  <a:cubicBezTo>
                    <a:pt x="1740810" y="4257946"/>
                    <a:pt x="1759860" y="4302714"/>
                    <a:pt x="1777958" y="4347481"/>
                  </a:cubicBezTo>
                  <a:cubicBezTo>
                    <a:pt x="1782720" y="4345577"/>
                    <a:pt x="1788435" y="4342719"/>
                    <a:pt x="1793198" y="4340814"/>
                  </a:cubicBezTo>
                  <a:cubicBezTo>
                    <a:pt x="1775100" y="4296046"/>
                    <a:pt x="1756050" y="4251279"/>
                    <a:pt x="1737952" y="42065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A9678AF7-6A91-4D9F-99DB-2F733F471EF6}"/>
                </a:ext>
              </a:extLst>
            </p:cNvPr>
            <p:cNvSpPr/>
            <p:nvPr/>
          </p:nvSpPr>
          <p:spPr>
            <a:xfrm>
              <a:off x="8165734" y="1658779"/>
              <a:ext cx="2638425" cy="5200650"/>
            </a:xfrm>
            <a:custGeom>
              <a:avLst/>
              <a:gdLst>
                <a:gd name="connsiteX0" fmla="*/ 2632385 w 2638425"/>
                <a:gd name="connsiteY0" fmla="*/ 7144 h 5200650"/>
                <a:gd name="connsiteX1" fmla="*/ 2632385 w 2638425"/>
                <a:gd name="connsiteY1" fmla="*/ 292894 h 5200650"/>
                <a:gd name="connsiteX2" fmla="*/ 2579997 w 2638425"/>
                <a:gd name="connsiteY2" fmla="*/ 333851 h 5200650"/>
                <a:gd name="connsiteX3" fmla="*/ 2509512 w 2638425"/>
                <a:gd name="connsiteY3" fmla="*/ 380524 h 5200650"/>
                <a:gd name="connsiteX4" fmla="*/ 2171374 w 2638425"/>
                <a:gd name="connsiteY4" fmla="*/ 728186 h 5200650"/>
                <a:gd name="connsiteX5" fmla="*/ 1218874 w 2638425"/>
                <a:gd name="connsiteY5" fmla="*/ 2044541 h 5200650"/>
                <a:gd name="connsiteX6" fmla="*/ 706429 w 2638425"/>
                <a:gd name="connsiteY6" fmla="*/ 3119914 h 5200650"/>
                <a:gd name="connsiteX7" fmla="*/ 334002 w 2638425"/>
                <a:gd name="connsiteY7" fmla="*/ 4460082 h 5200650"/>
                <a:gd name="connsiteX8" fmla="*/ 287329 w 2638425"/>
                <a:gd name="connsiteY8" fmla="*/ 4794409 h 5200650"/>
                <a:gd name="connsiteX9" fmla="*/ 318762 w 2638425"/>
                <a:gd name="connsiteY9" fmla="*/ 4787741 h 5200650"/>
                <a:gd name="connsiteX10" fmla="*/ 316857 w 2638425"/>
                <a:gd name="connsiteY10" fmla="*/ 4785836 h 5200650"/>
                <a:gd name="connsiteX11" fmla="*/ 391152 w 2638425"/>
                <a:gd name="connsiteY11" fmla="*/ 4893469 h 5200650"/>
                <a:gd name="connsiteX12" fmla="*/ 418774 w 2638425"/>
                <a:gd name="connsiteY12" fmla="*/ 4970621 h 5200650"/>
                <a:gd name="connsiteX13" fmla="*/ 403534 w 2638425"/>
                <a:gd name="connsiteY13" fmla="*/ 5155407 h 5200650"/>
                <a:gd name="connsiteX14" fmla="*/ 351147 w 2638425"/>
                <a:gd name="connsiteY14" fmla="*/ 5183982 h 5200650"/>
                <a:gd name="connsiteX15" fmla="*/ 259707 w 2638425"/>
                <a:gd name="connsiteY15" fmla="*/ 5079207 h 5200650"/>
                <a:gd name="connsiteX16" fmla="*/ 309237 w 2638425"/>
                <a:gd name="connsiteY16" fmla="*/ 5183029 h 5200650"/>
                <a:gd name="connsiteX17" fmla="*/ 250182 w 2638425"/>
                <a:gd name="connsiteY17" fmla="*/ 5197316 h 5200650"/>
                <a:gd name="connsiteX18" fmla="*/ 12057 w 2638425"/>
                <a:gd name="connsiteY18" fmla="*/ 5197316 h 5200650"/>
                <a:gd name="connsiteX19" fmla="*/ 7294 w 2638425"/>
                <a:gd name="connsiteY19" fmla="*/ 5169694 h 5200650"/>
                <a:gd name="connsiteX20" fmla="*/ 27297 w 2638425"/>
                <a:gd name="connsiteY20" fmla="*/ 4680109 h 5200650"/>
                <a:gd name="connsiteX21" fmla="*/ 175887 w 2638425"/>
                <a:gd name="connsiteY21" fmla="*/ 3770471 h 5200650"/>
                <a:gd name="connsiteX22" fmla="*/ 520692 w 2638425"/>
                <a:gd name="connsiteY22" fmla="*/ 2702719 h 5200650"/>
                <a:gd name="connsiteX23" fmla="*/ 740719 w 2638425"/>
                <a:gd name="connsiteY23" fmla="*/ 2239804 h 5200650"/>
                <a:gd name="connsiteX24" fmla="*/ 1047424 w 2638425"/>
                <a:gd name="connsiteY24" fmla="*/ 1638776 h 5200650"/>
                <a:gd name="connsiteX25" fmla="*/ 1671312 w 2638425"/>
                <a:gd name="connsiteY25" fmla="*/ 746284 h 5200650"/>
                <a:gd name="connsiteX26" fmla="*/ 2582854 w 2638425"/>
                <a:gd name="connsiteY26" fmla="*/ 26194 h 5200650"/>
                <a:gd name="connsiteX27" fmla="*/ 2632385 w 2638425"/>
                <a:gd name="connsiteY27" fmla="*/ 7144 h 52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638425" h="5200650">
                  <a:moveTo>
                    <a:pt x="2632385" y="7144"/>
                  </a:moveTo>
                  <a:cubicBezTo>
                    <a:pt x="2632385" y="102394"/>
                    <a:pt x="2632385" y="197644"/>
                    <a:pt x="2632385" y="292894"/>
                  </a:cubicBezTo>
                  <a:cubicBezTo>
                    <a:pt x="2615239" y="306229"/>
                    <a:pt x="2597142" y="320516"/>
                    <a:pt x="2579997" y="333851"/>
                  </a:cubicBezTo>
                  <a:cubicBezTo>
                    <a:pt x="2556185" y="349091"/>
                    <a:pt x="2528562" y="360521"/>
                    <a:pt x="2509512" y="380524"/>
                  </a:cubicBezTo>
                  <a:cubicBezTo>
                    <a:pt x="2395212" y="494824"/>
                    <a:pt x="2279007" y="607219"/>
                    <a:pt x="2171374" y="728186"/>
                  </a:cubicBezTo>
                  <a:cubicBezTo>
                    <a:pt x="1810376" y="1134904"/>
                    <a:pt x="1499862" y="1579721"/>
                    <a:pt x="1218874" y="2044541"/>
                  </a:cubicBezTo>
                  <a:cubicBezTo>
                    <a:pt x="1012182" y="2385536"/>
                    <a:pt x="843589" y="2745581"/>
                    <a:pt x="706429" y="3119914"/>
                  </a:cubicBezTo>
                  <a:cubicBezTo>
                    <a:pt x="547362" y="3557111"/>
                    <a:pt x="405439" y="3999071"/>
                    <a:pt x="334002" y="4460082"/>
                  </a:cubicBezTo>
                  <a:cubicBezTo>
                    <a:pt x="316857" y="4572477"/>
                    <a:pt x="302569" y="4684871"/>
                    <a:pt x="287329" y="4794409"/>
                  </a:cubicBezTo>
                  <a:cubicBezTo>
                    <a:pt x="301617" y="4791552"/>
                    <a:pt x="310189" y="4789646"/>
                    <a:pt x="318762" y="4787741"/>
                  </a:cubicBezTo>
                  <a:cubicBezTo>
                    <a:pt x="318762" y="4787741"/>
                    <a:pt x="316857" y="4785836"/>
                    <a:pt x="316857" y="4785836"/>
                  </a:cubicBezTo>
                  <a:cubicBezTo>
                    <a:pt x="341622" y="4822032"/>
                    <a:pt x="369244" y="4856321"/>
                    <a:pt x="391152" y="4893469"/>
                  </a:cubicBezTo>
                  <a:cubicBezTo>
                    <a:pt x="405439" y="4917282"/>
                    <a:pt x="419727" y="4944904"/>
                    <a:pt x="418774" y="4970621"/>
                  </a:cubicBezTo>
                  <a:cubicBezTo>
                    <a:pt x="417822" y="5032534"/>
                    <a:pt x="408297" y="5093494"/>
                    <a:pt x="403534" y="5155407"/>
                  </a:cubicBezTo>
                  <a:cubicBezTo>
                    <a:pt x="400677" y="5193507"/>
                    <a:pt x="369244" y="5200174"/>
                    <a:pt x="351147" y="5183982"/>
                  </a:cubicBezTo>
                  <a:cubicBezTo>
                    <a:pt x="314952" y="5152549"/>
                    <a:pt x="286377" y="5111591"/>
                    <a:pt x="259707" y="5079207"/>
                  </a:cubicBezTo>
                  <a:cubicBezTo>
                    <a:pt x="273994" y="5108734"/>
                    <a:pt x="292092" y="5145882"/>
                    <a:pt x="309237" y="5183029"/>
                  </a:cubicBezTo>
                  <a:cubicBezTo>
                    <a:pt x="289234" y="5187791"/>
                    <a:pt x="270184" y="5192554"/>
                    <a:pt x="250182" y="5197316"/>
                  </a:cubicBezTo>
                  <a:cubicBezTo>
                    <a:pt x="171124" y="5197316"/>
                    <a:pt x="91114" y="5197316"/>
                    <a:pt x="12057" y="5197316"/>
                  </a:cubicBezTo>
                  <a:cubicBezTo>
                    <a:pt x="10152" y="5187791"/>
                    <a:pt x="6342" y="5178266"/>
                    <a:pt x="7294" y="5169694"/>
                  </a:cubicBezTo>
                  <a:cubicBezTo>
                    <a:pt x="13962" y="5006816"/>
                    <a:pt x="17772" y="4842986"/>
                    <a:pt x="27297" y="4680109"/>
                  </a:cubicBezTo>
                  <a:cubicBezTo>
                    <a:pt x="46347" y="4371499"/>
                    <a:pt x="99687" y="4068604"/>
                    <a:pt x="175887" y="3770471"/>
                  </a:cubicBezTo>
                  <a:cubicBezTo>
                    <a:pt x="268279" y="3407569"/>
                    <a:pt x="370197" y="3046571"/>
                    <a:pt x="520692" y="2702719"/>
                  </a:cubicBezTo>
                  <a:cubicBezTo>
                    <a:pt x="589272" y="2546509"/>
                    <a:pt x="665472" y="2392204"/>
                    <a:pt x="740719" y="2239804"/>
                  </a:cubicBezTo>
                  <a:cubicBezTo>
                    <a:pt x="840732" y="2037874"/>
                    <a:pt x="934076" y="1833086"/>
                    <a:pt x="1047424" y="1638776"/>
                  </a:cubicBezTo>
                  <a:cubicBezTo>
                    <a:pt x="1230304" y="1324451"/>
                    <a:pt x="1444617" y="1031081"/>
                    <a:pt x="1671312" y="746284"/>
                  </a:cubicBezTo>
                  <a:cubicBezTo>
                    <a:pt x="1919914" y="433864"/>
                    <a:pt x="2227572" y="201454"/>
                    <a:pt x="2582854" y="26194"/>
                  </a:cubicBezTo>
                  <a:cubicBezTo>
                    <a:pt x="2599047" y="17621"/>
                    <a:pt x="2616192" y="12859"/>
                    <a:pt x="263238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89D103D7-B292-457D-9753-F2EE22F961C3}"/>
                </a:ext>
              </a:extLst>
            </p:cNvPr>
            <p:cNvSpPr/>
            <p:nvPr/>
          </p:nvSpPr>
          <p:spPr>
            <a:xfrm>
              <a:off x="8608903" y="2266474"/>
              <a:ext cx="2190750" cy="4591050"/>
            </a:xfrm>
            <a:custGeom>
              <a:avLst/>
              <a:gdLst>
                <a:gd name="connsiteX0" fmla="*/ 303265 w 2190750"/>
                <a:gd name="connsiteY0" fmla="*/ 4589621 h 4591050"/>
                <a:gd name="connsiteX1" fmla="*/ 7990 w 2190750"/>
                <a:gd name="connsiteY1" fmla="*/ 4589621 h 4591050"/>
                <a:gd name="connsiteX2" fmla="*/ 7990 w 2190750"/>
                <a:gd name="connsiteY2" fmla="*/ 4541996 h 4591050"/>
                <a:gd name="connsiteX3" fmla="*/ 130863 w 2190750"/>
                <a:gd name="connsiteY3" fmla="*/ 3776187 h 4591050"/>
                <a:gd name="connsiteX4" fmla="*/ 678550 w 2190750"/>
                <a:gd name="connsiteY4" fmla="*/ 2216944 h 4591050"/>
                <a:gd name="connsiteX5" fmla="*/ 948108 w 2190750"/>
                <a:gd name="connsiteY5" fmla="*/ 1790224 h 4591050"/>
                <a:gd name="connsiteX6" fmla="*/ 970016 w 2190750"/>
                <a:gd name="connsiteY6" fmla="*/ 1705451 h 4591050"/>
                <a:gd name="connsiteX7" fmla="*/ 978588 w 2190750"/>
                <a:gd name="connsiteY7" fmla="*/ 1642586 h 4591050"/>
                <a:gd name="connsiteX8" fmla="*/ 1148133 w 2190750"/>
                <a:gd name="connsiteY8" fmla="*/ 1355884 h 4591050"/>
                <a:gd name="connsiteX9" fmla="*/ 2138733 w 2190750"/>
                <a:gd name="connsiteY9" fmla="*/ 50006 h 4591050"/>
                <a:gd name="connsiteX10" fmla="*/ 2188263 w 2190750"/>
                <a:gd name="connsiteY10" fmla="*/ 7144 h 4591050"/>
                <a:gd name="connsiteX11" fmla="*/ 2188263 w 2190750"/>
                <a:gd name="connsiteY11" fmla="*/ 645319 h 4591050"/>
                <a:gd name="connsiteX12" fmla="*/ 2164450 w 2190750"/>
                <a:gd name="connsiteY12" fmla="*/ 667226 h 4591050"/>
                <a:gd name="connsiteX13" fmla="*/ 1309105 w 2190750"/>
                <a:gd name="connsiteY13" fmla="*/ 1874044 h 4591050"/>
                <a:gd name="connsiteX14" fmla="*/ 747130 w 2190750"/>
                <a:gd name="connsiteY14" fmla="*/ 3028474 h 4591050"/>
                <a:gd name="connsiteX15" fmla="*/ 328983 w 2190750"/>
                <a:gd name="connsiteY15" fmla="*/ 4499134 h 4591050"/>
                <a:gd name="connsiteX16" fmla="*/ 303265 w 2190750"/>
                <a:gd name="connsiteY16" fmla="*/ 4589621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0750" h="4591050">
                  <a:moveTo>
                    <a:pt x="303265" y="4589621"/>
                  </a:moveTo>
                  <a:cubicBezTo>
                    <a:pt x="205158" y="4589621"/>
                    <a:pt x="106098" y="4589621"/>
                    <a:pt x="7990" y="4589621"/>
                  </a:cubicBezTo>
                  <a:cubicBezTo>
                    <a:pt x="7990" y="4573429"/>
                    <a:pt x="6086" y="4557237"/>
                    <a:pt x="7990" y="4541996"/>
                  </a:cubicBezTo>
                  <a:cubicBezTo>
                    <a:pt x="47995" y="4286727"/>
                    <a:pt x="75618" y="4028599"/>
                    <a:pt x="130863" y="3776187"/>
                  </a:cubicBezTo>
                  <a:cubicBezTo>
                    <a:pt x="249925" y="3235166"/>
                    <a:pt x="431853" y="2714149"/>
                    <a:pt x="678550" y="2216944"/>
                  </a:cubicBezTo>
                  <a:cubicBezTo>
                    <a:pt x="752845" y="2066449"/>
                    <a:pt x="812853" y="1904524"/>
                    <a:pt x="948108" y="1790224"/>
                  </a:cubicBezTo>
                  <a:cubicBezTo>
                    <a:pt x="967158" y="1774031"/>
                    <a:pt x="980493" y="1726406"/>
                    <a:pt x="970016" y="1705451"/>
                  </a:cubicBezTo>
                  <a:cubicBezTo>
                    <a:pt x="956680" y="1676876"/>
                    <a:pt x="968111" y="1660684"/>
                    <a:pt x="978588" y="1642586"/>
                  </a:cubicBezTo>
                  <a:cubicBezTo>
                    <a:pt x="1033833" y="1546384"/>
                    <a:pt x="1091936" y="1452086"/>
                    <a:pt x="1148133" y="1355884"/>
                  </a:cubicBezTo>
                  <a:cubicBezTo>
                    <a:pt x="1428168" y="882491"/>
                    <a:pt x="1764400" y="451961"/>
                    <a:pt x="2138733" y="50006"/>
                  </a:cubicBezTo>
                  <a:cubicBezTo>
                    <a:pt x="2153973" y="33814"/>
                    <a:pt x="2172070" y="21431"/>
                    <a:pt x="2188263" y="7144"/>
                  </a:cubicBezTo>
                  <a:cubicBezTo>
                    <a:pt x="2188263" y="219551"/>
                    <a:pt x="2188263" y="432911"/>
                    <a:pt x="2188263" y="645319"/>
                  </a:cubicBezTo>
                  <a:cubicBezTo>
                    <a:pt x="2179691" y="652939"/>
                    <a:pt x="2171118" y="658654"/>
                    <a:pt x="2164450" y="667226"/>
                  </a:cubicBezTo>
                  <a:cubicBezTo>
                    <a:pt x="1848220" y="1047274"/>
                    <a:pt x="1565328" y="1451134"/>
                    <a:pt x="1309105" y="1874044"/>
                  </a:cubicBezTo>
                  <a:cubicBezTo>
                    <a:pt x="1086220" y="2240757"/>
                    <a:pt x="906198" y="2629376"/>
                    <a:pt x="747130" y="3028474"/>
                  </a:cubicBezTo>
                  <a:cubicBezTo>
                    <a:pt x="557583" y="3504724"/>
                    <a:pt x="413755" y="3993357"/>
                    <a:pt x="328983" y="4499134"/>
                  </a:cubicBezTo>
                  <a:cubicBezTo>
                    <a:pt x="324220" y="4530566"/>
                    <a:pt x="312790" y="4560094"/>
                    <a:pt x="303265" y="458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D4C760A-D5BE-4AE9-A293-70488F6270E1}"/>
                </a:ext>
              </a:extLst>
            </p:cNvPr>
            <p:cNvSpPr/>
            <p:nvPr/>
          </p:nvSpPr>
          <p:spPr>
            <a:xfrm>
              <a:off x="7821495" y="1514951"/>
              <a:ext cx="2981325" cy="5343525"/>
            </a:xfrm>
            <a:custGeom>
              <a:avLst/>
              <a:gdLst>
                <a:gd name="connsiteX0" fmla="*/ 43876 w 2981325"/>
                <a:gd name="connsiteY0" fmla="*/ 5341144 h 5343525"/>
                <a:gd name="connsiteX1" fmla="*/ 19111 w 2981325"/>
                <a:gd name="connsiteY1" fmla="*/ 5120164 h 5343525"/>
                <a:gd name="connsiteX2" fmla="*/ 71498 w 2981325"/>
                <a:gd name="connsiteY2" fmla="*/ 3924776 h 5343525"/>
                <a:gd name="connsiteX3" fmla="*/ 384871 w 2981325"/>
                <a:gd name="connsiteY3" fmla="*/ 2696051 h 5343525"/>
                <a:gd name="connsiteX4" fmla="*/ 671573 w 2981325"/>
                <a:gd name="connsiteY4" fmla="*/ 2054066 h 5343525"/>
                <a:gd name="connsiteX5" fmla="*/ 816354 w 2981325"/>
                <a:gd name="connsiteY5" fmla="*/ 1738789 h 5343525"/>
                <a:gd name="connsiteX6" fmla="*/ 1563114 w 2981325"/>
                <a:gd name="connsiteY6" fmla="*/ 635794 h 5343525"/>
                <a:gd name="connsiteX7" fmla="*/ 2731831 w 2981325"/>
                <a:gd name="connsiteY7" fmla="*/ 29051 h 5343525"/>
                <a:gd name="connsiteX8" fmla="*/ 2793744 w 2981325"/>
                <a:gd name="connsiteY8" fmla="*/ 27146 h 5343525"/>
                <a:gd name="connsiteX9" fmla="*/ 2861371 w 2981325"/>
                <a:gd name="connsiteY9" fmla="*/ 19526 h 5343525"/>
                <a:gd name="connsiteX10" fmla="*/ 2893756 w 2981325"/>
                <a:gd name="connsiteY10" fmla="*/ 13811 h 5343525"/>
                <a:gd name="connsiteX11" fmla="*/ 2978528 w 2981325"/>
                <a:gd name="connsiteY11" fmla="*/ 7144 h 5343525"/>
                <a:gd name="connsiteX12" fmla="*/ 2978528 w 2981325"/>
                <a:gd name="connsiteY12" fmla="*/ 45244 h 5343525"/>
                <a:gd name="connsiteX13" fmla="*/ 2621341 w 2981325"/>
                <a:gd name="connsiteY13" fmla="*/ 158591 h 5343525"/>
                <a:gd name="connsiteX14" fmla="*/ 2622294 w 2981325"/>
                <a:gd name="connsiteY14" fmla="*/ 175736 h 5343525"/>
                <a:gd name="connsiteX15" fmla="*/ 2688969 w 2981325"/>
                <a:gd name="connsiteY15" fmla="*/ 201454 h 5343525"/>
                <a:gd name="connsiteX16" fmla="*/ 2607053 w 2981325"/>
                <a:gd name="connsiteY16" fmla="*/ 300514 h 5343525"/>
                <a:gd name="connsiteX17" fmla="*/ 2527996 w 2981325"/>
                <a:gd name="connsiteY17" fmla="*/ 352901 h 5343525"/>
                <a:gd name="connsiteX18" fmla="*/ 2401314 w 2981325"/>
                <a:gd name="connsiteY18" fmla="*/ 379571 h 5343525"/>
                <a:gd name="connsiteX19" fmla="*/ 2205099 w 2981325"/>
                <a:gd name="connsiteY19" fmla="*/ 427196 h 5343525"/>
                <a:gd name="connsiteX20" fmla="*/ 2031744 w 2981325"/>
                <a:gd name="connsiteY20" fmla="*/ 577691 h 5343525"/>
                <a:gd name="connsiteX21" fmla="*/ 1953639 w 2981325"/>
                <a:gd name="connsiteY21" fmla="*/ 639604 h 5343525"/>
                <a:gd name="connsiteX22" fmla="*/ 1230691 w 2981325"/>
                <a:gd name="connsiteY22" fmla="*/ 1618774 h 5343525"/>
                <a:gd name="connsiteX23" fmla="*/ 760156 w 2981325"/>
                <a:gd name="connsiteY23" fmla="*/ 2519839 h 5343525"/>
                <a:gd name="connsiteX24" fmla="*/ 261046 w 2981325"/>
                <a:gd name="connsiteY24" fmla="*/ 4297204 h 5343525"/>
                <a:gd name="connsiteX25" fmla="*/ 223898 w 2981325"/>
                <a:gd name="connsiteY25" fmla="*/ 4673442 h 5343525"/>
                <a:gd name="connsiteX26" fmla="*/ 232471 w 2981325"/>
                <a:gd name="connsiteY26" fmla="*/ 4674394 h 5343525"/>
                <a:gd name="connsiteX27" fmla="*/ 240091 w 2981325"/>
                <a:gd name="connsiteY27" fmla="*/ 4629626 h 5343525"/>
                <a:gd name="connsiteX28" fmla="*/ 241996 w 2981325"/>
                <a:gd name="connsiteY28" fmla="*/ 4787742 h 5343525"/>
                <a:gd name="connsiteX29" fmla="*/ 232471 w 2981325"/>
                <a:gd name="connsiteY29" fmla="*/ 5164931 h 5343525"/>
                <a:gd name="connsiteX30" fmla="*/ 235329 w 2981325"/>
                <a:gd name="connsiteY30" fmla="*/ 5293519 h 5343525"/>
                <a:gd name="connsiteX31" fmla="*/ 215326 w 2981325"/>
                <a:gd name="connsiteY31" fmla="*/ 5341144 h 5343525"/>
                <a:gd name="connsiteX32" fmla="*/ 43876 w 2981325"/>
                <a:gd name="connsiteY32" fmla="*/ 5341144 h 53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981325" h="5343525">
                  <a:moveTo>
                    <a:pt x="43876" y="5341144"/>
                  </a:moveTo>
                  <a:cubicBezTo>
                    <a:pt x="35304" y="5267801"/>
                    <a:pt x="23873" y="5193506"/>
                    <a:pt x="19111" y="5120164"/>
                  </a:cubicBezTo>
                  <a:cubicBezTo>
                    <a:pt x="-7559" y="4720114"/>
                    <a:pt x="10538" y="4321969"/>
                    <a:pt x="71498" y="3924776"/>
                  </a:cubicBezTo>
                  <a:cubicBezTo>
                    <a:pt x="135316" y="3504724"/>
                    <a:pt x="237233" y="3094196"/>
                    <a:pt x="384871" y="2696051"/>
                  </a:cubicBezTo>
                  <a:cubicBezTo>
                    <a:pt x="466786" y="2476024"/>
                    <a:pt x="559179" y="2260759"/>
                    <a:pt x="671573" y="2054066"/>
                  </a:cubicBezTo>
                  <a:cubicBezTo>
                    <a:pt x="726819" y="1953101"/>
                    <a:pt x="763013" y="1841659"/>
                    <a:pt x="816354" y="1738789"/>
                  </a:cubicBezTo>
                  <a:cubicBezTo>
                    <a:pt x="1023046" y="1342549"/>
                    <a:pt x="1243074" y="952024"/>
                    <a:pt x="1563114" y="635794"/>
                  </a:cubicBezTo>
                  <a:cubicBezTo>
                    <a:pt x="1887916" y="315754"/>
                    <a:pt x="2276536" y="105251"/>
                    <a:pt x="2731831" y="29051"/>
                  </a:cubicBezTo>
                  <a:cubicBezTo>
                    <a:pt x="2751833" y="25241"/>
                    <a:pt x="2772789" y="28099"/>
                    <a:pt x="2793744" y="27146"/>
                  </a:cubicBezTo>
                  <a:cubicBezTo>
                    <a:pt x="2816603" y="25241"/>
                    <a:pt x="2838511" y="22384"/>
                    <a:pt x="2861371" y="19526"/>
                  </a:cubicBezTo>
                  <a:cubicBezTo>
                    <a:pt x="2871849" y="17621"/>
                    <a:pt x="2886136" y="10001"/>
                    <a:pt x="2893756" y="13811"/>
                  </a:cubicBezTo>
                  <a:cubicBezTo>
                    <a:pt x="2924236" y="30956"/>
                    <a:pt x="2950906" y="15716"/>
                    <a:pt x="2978528" y="7144"/>
                  </a:cubicBezTo>
                  <a:cubicBezTo>
                    <a:pt x="2978528" y="19526"/>
                    <a:pt x="2978528" y="32861"/>
                    <a:pt x="2978528" y="45244"/>
                  </a:cubicBezTo>
                  <a:cubicBezTo>
                    <a:pt x="2859466" y="83344"/>
                    <a:pt x="2740403" y="120491"/>
                    <a:pt x="2621341" y="158591"/>
                  </a:cubicBezTo>
                  <a:cubicBezTo>
                    <a:pt x="2621341" y="164306"/>
                    <a:pt x="2622294" y="170021"/>
                    <a:pt x="2622294" y="175736"/>
                  </a:cubicBezTo>
                  <a:cubicBezTo>
                    <a:pt x="2646106" y="185261"/>
                    <a:pt x="2668966" y="193834"/>
                    <a:pt x="2688969" y="201454"/>
                  </a:cubicBezTo>
                  <a:cubicBezTo>
                    <a:pt x="2688969" y="260509"/>
                    <a:pt x="2645153" y="277654"/>
                    <a:pt x="2607053" y="300514"/>
                  </a:cubicBezTo>
                  <a:cubicBezTo>
                    <a:pt x="2580383" y="316706"/>
                    <a:pt x="2552761" y="333851"/>
                    <a:pt x="2527996" y="352901"/>
                  </a:cubicBezTo>
                  <a:cubicBezTo>
                    <a:pt x="2489896" y="383381"/>
                    <a:pt x="2451796" y="395764"/>
                    <a:pt x="2401314" y="379571"/>
                  </a:cubicBezTo>
                  <a:cubicBezTo>
                    <a:pt x="2328924" y="356711"/>
                    <a:pt x="2253676" y="344329"/>
                    <a:pt x="2205099" y="427196"/>
                  </a:cubicBezTo>
                  <a:cubicBezTo>
                    <a:pt x="2146996" y="477679"/>
                    <a:pt x="2088894" y="527209"/>
                    <a:pt x="2031744" y="577691"/>
                  </a:cubicBezTo>
                  <a:cubicBezTo>
                    <a:pt x="2006026" y="597694"/>
                    <a:pt x="1975546" y="614839"/>
                    <a:pt x="1953639" y="639604"/>
                  </a:cubicBezTo>
                  <a:cubicBezTo>
                    <a:pt x="1682176" y="943451"/>
                    <a:pt x="1444051" y="1272064"/>
                    <a:pt x="1230691" y="1618774"/>
                  </a:cubicBezTo>
                  <a:cubicBezTo>
                    <a:pt x="1052573" y="1908334"/>
                    <a:pt x="888744" y="2204561"/>
                    <a:pt x="760156" y="2519839"/>
                  </a:cubicBezTo>
                  <a:cubicBezTo>
                    <a:pt x="527746" y="3094196"/>
                    <a:pt x="342961" y="3680936"/>
                    <a:pt x="261046" y="4297204"/>
                  </a:cubicBezTo>
                  <a:cubicBezTo>
                    <a:pt x="244854" y="4421981"/>
                    <a:pt x="236281" y="4547711"/>
                    <a:pt x="223898" y="4673442"/>
                  </a:cubicBezTo>
                  <a:cubicBezTo>
                    <a:pt x="226756" y="4673442"/>
                    <a:pt x="229613" y="4674394"/>
                    <a:pt x="232471" y="4674394"/>
                  </a:cubicBezTo>
                  <a:cubicBezTo>
                    <a:pt x="235329" y="4659154"/>
                    <a:pt x="237233" y="4644867"/>
                    <a:pt x="240091" y="4629626"/>
                  </a:cubicBezTo>
                  <a:cubicBezTo>
                    <a:pt x="242948" y="4682967"/>
                    <a:pt x="243901" y="4735354"/>
                    <a:pt x="241996" y="4787742"/>
                  </a:cubicBezTo>
                  <a:cubicBezTo>
                    <a:pt x="239138" y="4913472"/>
                    <a:pt x="234376" y="5039201"/>
                    <a:pt x="232471" y="5164931"/>
                  </a:cubicBezTo>
                  <a:cubicBezTo>
                    <a:pt x="231519" y="5207794"/>
                    <a:pt x="237233" y="5250656"/>
                    <a:pt x="235329" y="5293519"/>
                  </a:cubicBezTo>
                  <a:cubicBezTo>
                    <a:pt x="234376" y="5309711"/>
                    <a:pt x="222946" y="5324951"/>
                    <a:pt x="215326" y="5341144"/>
                  </a:cubicBezTo>
                  <a:cubicBezTo>
                    <a:pt x="157223" y="5341144"/>
                    <a:pt x="100073" y="5341144"/>
                    <a:pt x="43876" y="5341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822B4BC5-5E0A-4C1E-943F-5F9F19B00AF6}"/>
                </a:ext>
              </a:extLst>
            </p:cNvPr>
            <p:cNvSpPr/>
            <p:nvPr/>
          </p:nvSpPr>
          <p:spPr>
            <a:xfrm>
              <a:off x="9185060" y="3410426"/>
              <a:ext cx="1619250" cy="3438525"/>
            </a:xfrm>
            <a:custGeom>
              <a:avLst/>
              <a:gdLst>
                <a:gd name="connsiteX0" fmla="*/ 1613059 w 1619250"/>
                <a:gd name="connsiteY0" fmla="*/ 7144 h 3438525"/>
                <a:gd name="connsiteX1" fmla="*/ 1613059 w 1619250"/>
                <a:gd name="connsiteY1" fmla="*/ 788194 h 3438525"/>
                <a:gd name="connsiteX2" fmla="*/ 1589247 w 1619250"/>
                <a:gd name="connsiteY2" fmla="*/ 817721 h 3438525"/>
                <a:gd name="connsiteX3" fmla="*/ 894874 w 1619250"/>
                <a:gd name="connsiteY3" fmla="*/ 2052161 h 3438525"/>
                <a:gd name="connsiteX4" fmla="*/ 571024 w 1619250"/>
                <a:gd name="connsiteY4" fmla="*/ 2849404 h 3438525"/>
                <a:gd name="connsiteX5" fmla="*/ 398622 w 1619250"/>
                <a:gd name="connsiteY5" fmla="*/ 3398044 h 3438525"/>
                <a:gd name="connsiteX6" fmla="*/ 367189 w 1619250"/>
                <a:gd name="connsiteY6" fmla="*/ 3436144 h 3438525"/>
                <a:gd name="connsiteX7" fmla="*/ 7144 w 1619250"/>
                <a:gd name="connsiteY7" fmla="*/ 3438049 h 3438525"/>
                <a:gd name="connsiteX8" fmla="*/ 17622 w 1619250"/>
                <a:gd name="connsiteY8" fmla="*/ 3382804 h 3438525"/>
                <a:gd name="connsiteX9" fmla="*/ 689134 w 1619250"/>
                <a:gd name="connsiteY9" fmla="*/ 1496854 h 3438525"/>
                <a:gd name="connsiteX10" fmla="*/ 1151097 w 1619250"/>
                <a:gd name="connsiteY10" fmla="*/ 682467 h 3438525"/>
                <a:gd name="connsiteX11" fmla="*/ 1613059 w 1619250"/>
                <a:gd name="connsiteY11" fmla="*/ 7144 h 343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0" h="3438525">
                  <a:moveTo>
                    <a:pt x="1613059" y="7144"/>
                  </a:moveTo>
                  <a:cubicBezTo>
                    <a:pt x="1613059" y="267176"/>
                    <a:pt x="1613059" y="528161"/>
                    <a:pt x="1613059" y="788194"/>
                  </a:cubicBezTo>
                  <a:cubicBezTo>
                    <a:pt x="1605439" y="797719"/>
                    <a:pt x="1595914" y="807244"/>
                    <a:pt x="1589247" y="817721"/>
                  </a:cubicBezTo>
                  <a:cubicBezTo>
                    <a:pt x="1322547" y="1209199"/>
                    <a:pt x="1084422" y="1617821"/>
                    <a:pt x="894874" y="2052161"/>
                  </a:cubicBezTo>
                  <a:cubicBezTo>
                    <a:pt x="779622" y="2315051"/>
                    <a:pt x="671036" y="2580799"/>
                    <a:pt x="571024" y="2849404"/>
                  </a:cubicBezTo>
                  <a:cubicBezTo>
                    <a:pt x="503397" y="3028474"/>
                    <a:pt x="455772" y="3215164"/>
                    <a:pt x="398622" y="3398044"/>
                  </a:cubicBezTo>
                  <a:cubicBezTo>
                    <a:pt x="393859" y="3413284"/>
                    <a:pt x="378619" y="3436144"/>
                    <a:pt x="367189" y="3436144"/>
                  </a:cubicBezTo>
                  <a:cubicBezTo>
                    <a:pt x="249079" y="3439001"/>
                    <a:pt x="130016" y="3438049"/>
                    <a:pt x="7144" y="3438049"/>
                  </a:cubicBezTo>
                  <a:cubicBezTo>
                    <a:pt x="10954" y="3416142"/>
                    <a:pt x="13811" y="3399949"/>
                    <a:pt x="17622" y="3382804"/>
                  </a:cubicBezTo>
                  <a:cubicBezTo>
                    <a:pt x="153829" y="2722722"/>
                    <a:pt x="385286" y="2095976"/>
                    <a:pt x="689134" y="1496854"/>
                  </a:cubicBezTo>
                  <a:cubicBezTo>
                    <a:pt x="830104" y="1218724"/>
                    <a:pt x="987267" y="947261"/>
                    <a:pt x="1151097" y="682467"/>
                  </a:cubicBezTo>
                  <a:cubicBezTo>
                    <a:pt x="1293972" y="450056"/>
                    <a:pt x="1457801" y="231934"/>
                    <a:pt x="16130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98AB0509-B955-475F-AB08-7640B1CEFE23}"/>
                </a:ext>
              </a:extLst>
            </p:cNvPr>
            <p:cNvSpPr/>
            <p:nvPr/>
          </p:nvSpPr>
          <p:spPr>
            <a:xfrm>
              <a:off x="7516771" y="1522527"/>
              <a:ext cx="2781300" cy="5334000"/>
            </a:xfrm>
            <a:custGeom>
              <a:avLst/>
              <a:gdLst>
                <a:gd name="connsiteX0" fmla="*/ 110475 w 2781300"/>
                <a:gd name="connsiteY0" fmla="*/ 5333568 h 5334000"/>
                <a:gd name="connsiteX1" fmla="*/ 18082 w 2781300"/>
                <a:gd name="connsiteY1" fmla="*/ 4636338 h 5334000"/>
                <a:gd name="connsiteX2" fmla="*/ 7605 w 2781300"/>
                <a:gd name="connsiteY2" fmla="*/ 4208666 h 5334000"/>
                <a:gd name="connsiteX3" fmla="*/ 254302 w 2781300"/>
                <a:gd name="connsiteY3" fmla="*/ 2626563 h 5334000"/>
                <a:gd name="connsiteX4" fmla="*/ 535290 w 2781300"/>
                <a:gd name="connsiteY4" fmla="*/ 1890281 h 5334000"/>
                <a:gd name="connsiteX5" fmla="*/ 752460 w 2781300"/>
                <a:gd name="connsiteY5" fmla="*/ 1426413 h 5334000"/>
                <a:gd name="connsiteX6" fmla="*/ 1222042 w 2781300"/>
                <a:gd name="connsiteY6" fmla="*/ 701561 h 5334000"/>
                <a:gd name="connsiteX7" fmla="*/ 2254552 w 2781300"/>
                <a:gd name="connsiteY7" fmla="*/ 97676 h 5334000"/>
                <a:gd name="connsiteX8" fmla="*/ 2560305 w 2781300"/>
                <a:gd name="connsiteY8" fmla="*/ 51003 h 5334000"/>
                <a:gd name="connsiteX9" fmla="*/ 2707942 w 2781300"/>
                <a:gd name="connsiteY9" fmla="*/ 14808 h 5334000"/>
                <a:gd name="connsiteX10" fmla="*/ 2778427 w 2781300"/>
                <a:gd name="connsiteY10" fmla="*/ 9093 h 5334000"/>
                <a:gd name="connsiteX11" fmla="*/ 2454577 w 2781300"/>
                <a:gd name="connsiteY11" fmla="*/ 94818 h 5334000"/>
                <a:gd name="connsiteX12" fmla="*/ 2565067 w 2781300"/>
                <a:gd name="connsiteY12" fmla="*/ 126251 h 5334000"/>
                <a:gd name="connsiteX13" fmla="*/ 2301225 w 2781300"/>
                <a:gd name="connsiteY13" fmla="*/ 249123 h 5334000"/>
                <a:gd name="connsiteX14" fmla="*/ 2231692 w 2781300"/>
                <a:gd name="connsiteY14" fmla="*/ 245313 h 5334000"/>
                <a:gd name="connsiteX15" fmla="*/ 2140252 w 2781300"/>
                <a:gd name="connsiteY15" fmla="*/ 231026 h 5334000"/>
                <a:gd name="connsiteX16" fmla="*/ 2135490 w 2781300"/>
                <a:gd name="connsiteY16" fmla="*/ 251028 h 5334000"/>
                <a:gd name="connsiteX17" fmla="*/ 2245980 w 2781300"/>
                <a:gd name="connsiteY17" fmla="*/ 283413 h 5334000"/>
                <a:gd name="connsiteX18" fmla="*/ 1997377 w 2781300"/>
                <a:gd name="connsiteY18" fmla="*/ 450101 h 5334000"/>
                <a:gd name="connsiteX19" fmla="*/ 1930702 w 2781300"/>
                <a:gd name="connsiteY19" fmla="*/ 451053 h 5334000"/>
                <a:gd name="connsiteX20" fmla="*/ 1758300 w 2781300"/>
                <a:gd name="connsiteY20" fmla="*/ 492963 h 5334000"/>
                <a:gd name="connsiteX21" fmla="*/ 1040115 w 2781300"/>
                <a:gd name="connsiteY21" fmla="*/ 1458798 h 5334000"/>
                <a:gd name="connsiteX22" fmla="*/ 699120 w 2781300"/>
                <a:gd name="connsiteY22" fmla="*/ 2127453 h 5334000"/>
                <a:gd name="connsiteX23" fmla="*/ 335265 w 2781300"/>
                <a:gd name="connsiteY23" fmla="*/ 3263786 h 5334000"/>
                <a:gd name="connsiteX24" fmla="*/ 213345 w 2781300"/>
                <a:gd name="connsiteY24" fmla="*/ 3941966 h 5334000"/>
                <a:gd name="connsiteX25" fmla="*/ 199057 w 2781300"/>
                <a:gd name="connsiteY25" fmla="*/ 4872559 h 5334000"/>
                <a:gd name="connsiteX26" fmla="*/ 244777 w 2781300"/>
                <a:gd name="connsiteY26" fmla="*/ 5293563 h 5334000"/>
                <a:gd name="connsiteX27" fmla="*/ 244777 w 2781300"/>
                <a:gd name="connsiteY27" fmla="*/ 5331663 h 5334000"/>
                <a:gd name="connsiteX28" fmla="*/ 110475 w 2781300"/>
                <a:gd name="connsiteY28" fmla="*/ 5333568 h 533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781300" h="5334000">
                  <a:moveTo>
                    <a:pt x="110475" y="5333568"/>
                  </a:moveTo>
                  <a:cubicBezTo>
                    <a:pt x="79042" y="5101159"/>
                    <a:pt x="41895" y="4869701"/>
                    <a:pt x="18082" y="4636338"/>
                  </a:cubicBezTo>
                  <a:cubicBezTo>
                    <a:pt x="3795" y="4494416"/>
                    <a:pt x="7605" y="4351541"/>
                    <a:pt x="7605" y="4208666"/>
                  </a:cubicBezTo>
                  <a:cubicBezTo>
                    <a:pt x="8557" y="3668598"/>
                    <a:pt x="95235" y="3141866"/>
                    <a:pt x="254302" y="2626563"/>
                  </a:cubicBezTo>
                  <a:cubicBezTo>
                    <a:pt x="331455" y="2375103"/>
                    <a:pt x="419085" y="2127453"/>
                    <a:pt x="535290" y="1890281"/>
                  </a:cubicBezTo>
                  <a:cubicBezTo>
                    <a:pt x="610537" y="1736928"/>
                    <a:pt x="675307" y="1578813"/>
                    <a:pt x="752460" y="1426413"/>
                  </a:cubicBezTo>
                  <a:cubicBezTo>
                    <a:pt x="882952" y="1168286"/>
                    <a:pt x="1022970" y="914921"/>
                    <a:pt x="1222042" y="701561"/>
                  </a:cubicBezTo>
                  <a:cubicBezTo>
                    <a:pt x="1505887" y="398666"/>
                    <a:pt x="1849739" y="194831"/>
                    <a:pt x="2254552" y="97676"/>
                  </a:cubicBezTo>
                  <a:cubicBezTo>
                    <a:pt x="2354565" y="73863"/>
                    <a:pt x="2458387" y="68148"/>
                    <a:pt x="2560305" y="51003"/>
                  </a:cubicBezTo>
                  <a:cubicBezTo>
                    <a:pt x="2609835" y="42431"/>
                    <a:pt x="2658412" y="27191"/>
                    <a:pt x="2707942" y="14808"/>
                  </a:cubicBezTo>
                  <a:cubicBezTo>
                    <a:pt x="2730802" y="9093"/>
                    <a:pt x="2753662" y="4331"/>
                    <a:pt x="2778427" y="9093"/>
                  </a:cubicBezTo>
                  <a:cubicBezTo>
                    <a:pt x="2675557" y="36716"/>
                    <a:pt x="2571735" y="63386"/>
                    <a:pt x="2454577" y="94818"/>
                  </a:cubicBezTo>
                  <a:cubicBezTo>
                    <a:pt x="2495535" y="106248"/>
                    <a:pt x="2525062" y="114821"/>
                    <a:pt x="2565067" y="126251"/>
                  </a:cubicBezTo>
                  <a:cubicBezTo>
                    <a:pt x="2471723" y="170066"/>
                    <a:pt x="2387902" y="212928"/>
                    <a:pt x="2301225" y="249123"/>
                  </a:cubicBezTo>
                  <a:cubicBezTo>
                    <a:pt x="2282175" y="257696"/>
                    <a:pt x="2254552" y="248171"/>
                    <a:pt x="2231692" y="245313"/>
                  </a:cubicBezTo>
                  <a:cubicBezTo>
                    <a:pt x="2201212" y="241503"/>
                    <a:pt x="2170732" y="235788"/>
                    <a:pt x="2140252" y="231026"/>
                  </a:cubicBezTo>
                  <a:cubicBezTo>
                    <a:pt x="2138348" y="237693"/>
                    <a:pt x="2136442" y="244361"/>
                    <a:pt x="2135490" y="251028"/>
                  </a:cubicBezTo>
                  <a:cubicBezTo>
                    <a:pt x="2170732" y="261506"/>
                    <a:pt x="2205975" y="271983"/>
                    <a:pt x="2245980" y="283413"/>
                  </a:cubicBezTo>
                  <a:cubicBezTo>
                    <a:pt x="2160255" y="341516"/>
                    <a:pt x="2080245" y="398666"/>
                    <a:pt x="1997377" y="450101"/>
                  </a:cubicBezTo>
                  <a:cubicBezTo>
                    <a:pt x="1981185" y="460578"/>
                    <a:pt x="1949752" y="459626"/>
                    <a:pt x="1930702" y="451053"/>
                  </a:cubicBezTo>
                  <a:cubicBezTo>
                    <a:pt x="1861170" y="420573"/>
                    <a:pt x="1813545" y="442481"/>
                    <a:pt x="1758300" y="492963"/>
                  </a:cubicBezTo>
                  <a:cubicBezTo>
                    <a:pt x="1456357" y="769188"/>
                    <a:pt x="1245855" y="1112088"/>
                    <a:pt x="1040115" y="1458798"/>
                  </a:cubicBezTo>
                  <a:cubicBezTo>
                    <a:pt x="912480" y="1675016"/>
                    <a:pt x="790560" y="1894091"/>
                    <a:pt x="699120" y="2127453"/>
                  </a:cubicBezTo>
                  <a:cubicBezTo>
                    <a:pt x="553387" y="2497976"/>
                    <a:pt x="416227" y="2872308"/>
                    <a:pt x="335265" y="3263786"/>
                  </a:cubicBezTo>
                  <a:cubicBezTo>
                    <a:pt x="288592" y="3488576"/>
                    <a:pt x="238110" y="3714318"/>
                    <a:pt x="213345" y="3941966"/>
                  </a:cubicBezTo>
                  <a:cubicBezTo>
                    <a:pt x="180007" y="4250576"/>
                    <a:pt x="171435" y="4562043"/>
                    <a:pt x="199057" y="4872559"/>
                  </a:cubicBezTo>
                  <a:cubicBezTo>
                    <a:pt x="211440" y="5012576"/>
                    <a:pt x="229537" y="5152593"/>
                    <a:pt x="244777" y="5293563"/>
                  </a:cubicBezTo>
                  <a:cubicBezTo>
                    <a:pt x="245730" y="5305946"/>
                    <a:pt x="244777" y="5318329"/>
                    <a:pt x="244777" y="5331663"/>
                  </a:cubicBezTo>
                  <a:cubicBezTo>
                    <a:pt x="199057" y="5333568"/>
                    <a:pt x="154290" y="5333568"/>
                    <a:pt x="110475" y="53335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3D46CEB-2179-4EE9-AB83-D2EFBE8F6935}"/>
                </a:ext>
              </a:extLst>
            </p:cNvPr>
            <p:cNvSpPr/>
            <p:nvPr/>
          </p:nvSpPr>
          <p:spPr>
            <a:xfrm>
              <a:off x="7233082" y="1589246"/>
              <a:ext cx="2371725" cy="5267325"/>
            </a:xfrm>
            <a:custGeom>
              <a:avLst/>
              <a:gdLst>
                <a:gd name="connsiteX0" fmla="*/ 232239 w 2371725"/>
                <a:gd name="connsiteY0" fmla="*/ 5266849 h 5267325"/>
                <a:gd name="connsiteX1" fmla="*/ 123654 w 2371725"/>
                <a:gd name="connsiteY1" fmla="*/ 4863942 h 5267325"/>
                <a:gd name="connsiteX2" fmla="*/ 7449 w 2371725"/>
                <a:gd name="connsiteY2" fmla="*/ 3678079 h 5267325"/>
                <a:gd name="connsiteX3" fmla="*/ 162707 w 2371725"/>
                <a:gd name="connsiteY3" fmla="*/ 2519839 h 5267325"/>
                <a:gd name="connsiteX4" fmla="*/ 483699 w 2371725"/>
                <a:gd name="connsiteY4" fmla="*/ 1601629 h 5267325"/>
                <a:gd name="connsiteX5" fmla="*/ 716109 w 2371725"/>
                <a:gd name="connsiteY5" fmla="*/ 1086326 h 5267325"/>
                <a:gd name="connsiteX6" fmla="*/ 1506684 w 2371725"/>
                <a:gd name="connsiteY6" fmla="*/ 264319 h 5267325"/>
                <a:gd name="connsiteX7" fmla="*/ 2141050 w 2371725"/>
                <a:gd name="connsiteY7" fmla="*/ 61436 h 5267325"/>
                <a:gd name="connsiteX8" fmla="*/ 2352504 w 2371725"/>
                <a:gd name="connsiteY8" fmla="*/ 7144 h 5267325"/>
                <a:gd name="connsiteX9" fmla="*/ 2312500 w 2371725"/>
                <a:gd name="connsiteY9" fmla="*/ 36671 h 5267325"/>
                <a:gd name="connsiteX10" fmla="*/ 2369650 w 2371725"/>
                <a:gd name="connsiteY10" fmla="*/ 44291 h 5267325"/>
                <a:gd name="connsiteX11" fmla="*/ 2371554 w 2371725"/>
                <a:gd name="connsiteY11" fmla="*/ 60484 h 5267325"/>
                <a:gd name="connsiteX12" fmla="*/ 2043895 w 2371725"/>
                <a:gd name="connsiteY12" fmla="*/ 104299 h 5267325"/>
                <a:gd name="connsiteX13" fmla="*/ 2041037 w 2371725"/>
                <a:gd name="connsiteY13" fmla="*/ 123349 h 5267325"/>
                <a:gd name="connsiteX14" fmla="*/ 2107712 w 2371725"/>
                <a:gd name="connsiteY14" fmla="*/ 149066 h 5267325"/>
                <a:gd name="connsiteX15" fmla="*/ 1989602 w 2371725"/>
                <a:gd name="connsiteY15" fmla="*/ 213836 h 5267325"/>
                <a:gd name="connsiteX16" fmla="*/ 1983887 w 2371725"/>
                <a:gd name="connsiteY16" fmla="*/ 209074 h 5267325"/>
                <a:gd name="connsiteX17" fmla="*/ 2002937 w 2371725"/>
                <a:gd name="connsiteY17" fmla="*/ 179546 h 5267325"/>
                <a:gd name="connsiteX18" fmla="*/ 1984839 w 2371725"/>
                <a:gd name="connsiteY18" fmla="*/ 168116 h 5267325"/>
                <a:gd name="connsiteX19" fmla="*/ 1718139 w 2371725"/>
                <a:gd name="connsiteY19" fmla="*/ 289084 h 5267325"/>
                <a:gd name="connsiteX20" fmla="*/ 1501922 w 2371725"/>
                <a:gd name="connsiteY20" fmla="*/ 441484 h 5267325"/>
                <a:gd name="connsiteX21" fmla="*/ 1234270 w 2371725"/>
                <a:gd name="connsiteY21" fmla="*/ 716756 h 5267325"/>
                <a:gd name="connsiteX22" fmla="*/ 660864 w 2371725"/>
                <a:gd name="connsiteY22" fmla="*/ 1734026 h 5267325"/>
                <a:gd name="connsiteX23" fmla="*/ 249384 w 2371725"/>
                <a:gd name="connsiteY23" fmla="*/ 3138011 h 5267325"/>
                <a:gd name="connsiteX24" fmla="*/ 176994 w 2371725"/>
                <a:gd name="connsiteY24" fmla="*/ 3876199 h 5267325"/>
                <a:gd name="connsiteX25" fmla="*/ 245574 w 2371725"/>
                <a:gd name="connsiteY25" fmla="*/ 4885849 h 5267325"/>
                <a:gd name="connsiteX26" fmla="*/ 266529 w 2371725"/>
                <a:gd name="connsiteY26" fmla="*/ 4921092 h 5267325"/>
                <a:gd name="connsiteX27" fmla="*/ 317964 w 2371725"/>
                <a:gd name="connsiteY27" fmla="*/ 4999197 h 5267325"/>
                <a:gd name="connsiteX28" fmla="*/ 273197 w 2371725"/>
                <a:gd name="connsiteY28" fmla="*/ 4973479 h 5267325"/>
                <a:gd name="connsiteX29" fmla="*/ 267482 w 2371725"/>
                <a:gd name="connsiteY29" fmla="*/ 5015389 h 5267325"/>
                <a:gd name="connsiteX30" fmla="*/ 278912 w 2371725"/>
                <a:gd name="connsiteY30" fmla="*/ 5022056 h 5267325"/>
                <a:gd name="connsiteX31" fmla="*/ 324632 w 2371725"/>
                <a:gd name="connsiteY31" fmla="*/ 5037297 h 5267325"/>
                <a:gd name="connsiteX32" fmla="*/ 318917 w 2371725"/>
                <a:gd name="connsiteY32" fmla="*/ 5080159 h 5267325"/>
                <a:gd name="connsiteX33" fmla="*/ 318917 w 2371725"/>
                <a:gd name="connsiteY33" fmla="*/ 5198269 h 5267325"/>
                <a:gd name="connsiteX34" fmla="*/ 356064 w 2371725"/>
                <a:gd name="connsiteY34" fmla="*/ 5268754 h 5267325"/>
                <a:gd name="connsiteX35" fmla="*/ 232239 w 2371725"/>
                <a:gd name="connsiteY35" fmla="*/ 5266849 h 526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71725" h="5267325">
                  <a:moveTo>
                    <a:pt x="232239" y="5266849"/>
                  </a:moveTo>
                  <a:cubicBezTo>
                    <a:pt x="196044" y="5132547"/>
                    <a:pt x="154134" y="4999197"/>
                    <a:pt x="123654" y="4863942"/>
                  </a:cubicBezTo>
                  <a:cubicBezTo>
                    <a:pt x="35072" y="4473417"/>
                    <a:pt x="3639" y="4077177"/>
                    <a:pt x="7449" y="3678079"/>
                  </a:cubicBezTo>
                  <a:cubicBezTo>
                    <a:pt x="11259" y="3286601"/>
                    <a:pt x="77934" y="2901791"/>
                    <a:pt x="162707" y="2519839"/>
                  </a:cubicBezTo>
                  <a:cubicBezTo>
                    <a:pt x="233192" y="2200751"/>
                    <a:pt x="342729" y="1895951"/>
                    <a:pt x="483699" y="1601629"/>
                  </a:cubicBezTo>
                  <a:cubicBezTo>
                    <a:pt x="564662" y="1431131"/>
                    <a:pt x="636099" y="1256824"/>
                    <a:pt x="716109" y="1086326"/>
                  </a:cubicBezTo>
                  <a:cubicBezTo>
                    <a:pt x="885654" y="722471"/>
                    <a:pt x="1155212" y="452914"/>
                    <a:pt x="1506684" y="264319"/>
                  </a:cubicBezTo>
                  <a:cubicBezTo>
                    <a:pt x="1705757" y="157639"/>
                    <a:pt x="1919117" y="95726"/>
                    <a:pt x="2141050" y="61436"/>
                  </a:cubicBezTo>
                  <a:cubicBezTo>
                    <a:pt x="2209629" y="50959"/>
                    <a:pt x="2275352" y="27146"/>
                    <a:pt x="2352504" y="7144"/>
                  </a:cubicBezTo>
                  <a:cubicBezTo>
                    <a:pt x="2337264" y="18574"/>
                    <a:pt x="2327739" y="25241"/>
                    <a:pt x="2312500" y="36671"/>
                  </a:cubicBezTo>
                  <a:cubicBezTo>
                    <a:pt x="2337264" y="39529"/>
                    <a:pt x="2353457" y="42386"/>
                    <a:pt x="2369650" y="44291"/>
                  </a:cubicBezTo>
                  <a:cubicBezTo>
                    <a:pt x="2370602" y="50006"/>
                    <a:pt x="2370602" y="54769"/>
                    <a:pt x="2371554" y="60484"/>
                  </a:cubicBezTo>
                  <a:cubicBezTo>
                    <a:pt x="2262017" y="74771"/>
                    <a:pt x="2152479" y="90011"/>
                    <a:pt x="2043895" y="104299"/>
                  </a:cubicBezTo>
                  <a:cubicBezTo>
                    <a:pt x="2042942" y="110966"/>
                    <a:pt x="2041989" y="117634"/>
                    <a:pt x="2041037" y="123349"/>
                  </a:cubicBezTo>
                  <a:cubicBezTo>
                    <a:pt x="2061992" y="130969"/>
                    <a:pt x="2081995" y="139541"/>
                    <a:pt x="2107712" y="149066"/>
                  </a:cubicBezTo>
                  <a:cubicBezTo>
                    <a:pt x="2065802" y="171926"/>
                    <a:pt x="2027702" y="192881"/>
                    <a:pt x="1989602" y="213836"/>
                  </a:cubicBezTo>
                  <a:cubicBezTo>
                    <a:pt x="1987697" y="211931"/>
                    <a:pt x="1985792" y="210026"/>
                    <a:pt x="1983887" y="209074"/>
                  </a:cubicBezTo>
                  <a:cubicBezTo>
                    <a:pt x="1989602" y="200501"/>
                    <a:pt x="1995317" y="190976"/>
                    <a:pt x="2002937" y="179546"/>
                  </a:cubicBezTo>
                  <a:cubicBezTo>
                    <a:pt x="1997222" y="175736"/>
                    <a:pt x="1988650" y="166211"/>
                    <a:pt x="1984839" y="168116"/>
                  </a:cubicBezTo>
                  <a:cubicBezTo>
                    <a:pt x="1894352" y="204311"/>
                    <a:pt x="1797197" y="223361"/>
                    <a:pt x="1718139" y="289084"/>
                  </a:cubicBezTo>
                  <a:cubicBezTo>
                    <a:pt x="1650512" y="345281"/>
                    <a:pt x="1567645" y="383381"/>
                    <a:pt x="1501922" y="441484"/>
                  </a:cubicBezTo>
                  <a:cubicBezTo>
                    <a:pt x="1406672" y="526256"/>
                    <a:pt x="1307612" y="612934"/>
                    <a:pt x="1234270" y="716756"/>
                  </a:cubicBezTo>
                  <a:cubicBezTo>
                    <a:pt x="1006622" y="1034891"/>
                    <a:pt x="809454" y="1371124"/>
                    <a:pt x="660864" y="1734026"/>
                  </a:cubicBezTo>
                  <a:cubicBezTo>
                    <a:pt x="475127" y="2187416"/>
                    <a:pt x="337014" y="2655094"/>
                    <a:pt x="249384" y="3138011"/>
                  </a:cubicBezTo>
                  <a:cubicBezTo>
                    <a:pt x="205569" y="3381851"/>
                    <a:pt x="189377" y="3628549"/>
                    <a:pt x="176994" y="3876199"/>
                  </a:cubicBezTo>
                  <a:cubicBezTo>
                    <a:pt x="160802" y="4215289"/>
                    <a:pt x="203664" y="4550569"/>
                    <a:pt x="245574" y="4885849"/>
                  </a:cubicBezTo>
                  <a:cubicBezTo>
                    <a:pt x="247479" y="4898231"/>
                    <a:pt x="257957" y="4909661"/>
                    <a:pt x="266529" y="4921092"/>
                  </a:cubicBezTo>
                  <a:cubicBezTo>
                    <a:pt x="284627" y="4945856"/>
                    <a:pt x="304629" y="4969669"/>
                    <a:pt x="317964" y="4999197"/>
                  </a:cubicBezTo>
                  <a:cubicBezTo>
                    <a:pt x="305582" y="4992529"/>
                    <a:pt x="292247" y="4984909"/>
                    <a:pt x="273197" y="4973479"/>
                  </a:cubicBezTo>
                  <a:cubicBezTo>
                    <a:pt x="271292" y="4991577"/>
                    <a:pt x="269387" y="5003959"/>
                    <a:pt x="267482" y="5015389"/>
                  </a:cubicBezTo>
                  <a:cubicBezTo>
                    <a:pt x="273197" y="5019199"/>
                    <a:pt x="276054" y="5021104"/>
                    <a:pt x="278912" y="5022056"/>
                  </a:cubicBezTo>
                  <a:cubicBezTo>
                    <a:pt x="294152" y="5026819"/>
                    <a:pt x="314154" y="5027772"/>
                    <a:pt x="324632" y="5037297"/>
                  </a:cubicBezTo>
                  <a:cubicBezTo>
                    <a:pt x="337967" y="5049679"/>
                    <a:pt x="337967" y="5061109"/>
                    <a:pt x="318917" y="5080159"/>
                  </a:cubicBezTo>
                  <a:cubicBezTo>
                    <a:pt x="283674" y="5113497"/>
                    <a:pt x="290342" y="5157311"/>
                    <a:pt x="318917" y="5198269"/>
                  </a:cubicBezTo>
                  <a:cubicBezTo>
                    <a:pt x="334157" y="5220177"/>
                    <a:pt x="343682" y="5244942"/>
                    <a:pt x="356064" y="5268754"/>
                  </a:cubicBezTo>
                  <a:cubicBezTo>
                    <a:pt x="314154" y="5266849"/>
                    <a:pt x="273197" y="5266849"/>
                    <a:pt x="232239" y="52668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2954CD54-8034-47CA-A006-FDF9777B9FFA}"/>
                </a:ext>
              </a:extLst>
            </p:cNvPr>
            <p:cNvSpPr/>
            <p:nvPr/>
          </p:nvSpPr>
          <p:spPr>
            <a:xfrm>
              <a:off x="9930867" y="4934426"/>
              <a:ext cx="866775" cy="1914525"/>
            </a:xfrm>
            <a:custGeom>
              <a:avLst/>
              <a:gdLst>
                <a:gd name="connsiteX0" fmla="*/ 867252 w 866775"/>
                <a:gd name="connsiteY0" fmla="*/ 1073944 h 1914525"/>
                <a:gd name="connsiteX1" fmla="*/ 629127 w 866775"/>
                <a:gd name="connsiteY1" fmla="*/ 1602581 h 1914525"/>
                <a:gd name="connsiteX2" fmla="*/ 517684 w 866775"/>
                <a:gd name="connsiteY2" fmla="*/ 1880711 h 1914525"/>
                <a:gd name="connsiteX3" fmla="*/ 484347 w 866775"/>
                <a:gd name="connsiteY3" fmla="*/ 1911192 h 1914525"/>
                <a:gd name="connsiteX4" fmla="*/ 7144 w 866775"/>
                <a:gd name="connsiteY4" fmla="*/ 1912144 h 1914525"/>
                <a:gd name="connsiteX5" fmla="*/ 20479 w 866775"/>
                <a:gd name="connsiteY5" fmla="*/ 1860709 h 1914525"/>
                <a:gd name="connsiteX6" fmla="*/ 720567 w 866775"/>
                <a:gd name="connsiteY6" fmla="*/ 250031 h 1914525"/>
                <a:gd name="connsiteX7" fmla="*/ 866299 w 866775"/>
                <a:gd name="connsiteY7" fmla="*/ 7144 h 1914525"/>
                <a:gd name="connsiteX8" fmla="*/ 867252 w 866775"/>
                <a:gd name="connsiteY8" fmla="*/ 1073944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775" h="1914525">
                  <a:moveTo>
                    <a:pt x="867252" y="1073944"/>
                  </a:moveTo>
                  <a:cubicBezTo>
                    <a:pt x="788194" y="1250156"/>
                    <a:pt x="706279" y="1425417"/>
                    <a:pt x="629127" y="1602581"/>
                  </a:cubicBezTo>
                  <a:cubicBezTo>
                    <a:pt x="589122" y="1694022"/>
                    <a:pt x="555784" y="1788319"/>
                    <a:pt x="517684" y="1880711"/>
                  </a:cubicBezTo>
                  <a:cubicBezTo>
                    <a:pt x="511969" y="1894047"/>
                    <a:pt x="495777" y="1911192"/>
                    <a:pt x="484347" y="1911192"/>
                  </a:cubicBezTo>
                  <a:cubicBezTo>
                    <a:pt x="327184" y="1913097"/>
                    <a:pt x="170974" y="1912144"/>
                    <a:pt x="7144" y="1912144"/>
                  </a:cubicBezTo>
                  <a:cubicBezTo>
                    <a:pt x="11906" y="1893094"/>
                    <a:pt x="15716" y="1876901"/>
                    <a:pt x="20479" y="1860709"/>
                  </a:cubicBezTo>
                  <a:cubicBezTo>
                    <a:pt x="200502" y="1300639"/>
                    <a:pt x="434816" y="764381"/>
                    <a:pt x="720567" y="250031"/>
                  </a:cubicBezTo>
                  <a:cubicBezTo>
                    <a:pt x="766286" y="167164"/>
                    <a:pt x="817722" y="88106"/>
                    <a:pt x="866299" y="7144"/>
                  </a:cubicBezTo>
                  <a:cubicBezTo>
                    <a:pt x="867252" y="362426"/>
                    <a:pt x="867252" y="718661"/>
                    <a:pt x="867252" y="1073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DBE3AFD7-808D-4C29-809C-49CB90F82065}"/>
                </a:ext>
              </a:extLst>
            </p:cNvPr>
            <p:cNvSpPr/>
            <p:nvPr/>
          </p:nvSpPr>
          <p:spPr>
            <a:xfrm>
              <a:off x="4334930" y="6276643"/>
              <a:ext cx="2628900" cy="581025"/>
            </a:xfrm>
            <a:custGeom>
              <a:avLst/>
              <a:gdLst>
                <a:gd name="connsiteX0" fmla="*/ 2436019 w 2628900"/>
                <a:gd name="connsiteY0" fmla="*/ 366092 h 581025"/>
                <a:gd name="connsiteX1" fmla="*/ 2516029 w 2628900"/>
                <a:gd name="connsiteY1" fmla="*/ 438482 h 581025"/>
                <a:gd name="connsiteX2" fmla="*/ 2583656 w 2628900"/>
                <a:gd name="connsiteY2" fmla="*/ 534685 h 581025"/>
                <a:gd name="connsiteX3" fmla="*/ 2625566 w 2628900"/>
                <a:gd name="connsiteY3" fmla="*/ 578500 h 581025"/>
                <a:gd name="connsiteX4" fmla="*/ 2511266 w 2628900"/>
                <a:gd name="connsiteY4" fmla="*/ 578500 h 581025"/>
                <a:gd name="connsiteX5" fmla="*/ 2507456 w 2628900"/>
                <a:gd name="connsiteY5" fmla="*/ 568975 h 581025"/>
                <a:gd name="connsiteX6" fmla="*/ 2492216 w 2628900"/>
                <a:gd name="connsiteY6" fmla="*/ 557545 h 581025"/>
                <a:gd name="connsiteX7" fmla="*/ 2092166 w 2628900"/>
                <a:gd name="connsiteY7" fmla="*/ 382285 h 581025"/>
                <a:gd name="connsiteX8" fmla="*/ 2000726 w 2628900"/>
                <a:gd name="connsiteY8" fmla="*/ 358472 h 581025"/>
                <a:gd name="connsiteX9" fmla="*/ 1862614 w 2628900"/>
                <a:gd name="connsiteY9" fmla="*/ 336565 h 581025"/>
                <a:gd name="connsiteX10" fmla="*/ 1707356 w 2628900"/>
                <a:gd name="connsiteY10" fmla="*/ 304180 h 581025"/>
                <a:gd name="connsiteX11" fmla="*/ 770096 w 2628900"/>
                <a:gd name="connsiteY11" fmla="*/ 462295 h 581025"/>
                <a:gd name="connsiteX12" fmla="*/ 550069 w 2628900"/>
                <a:gd name="connsiteY12" fmla="*/ 579452 h 581025"/>
                <a:gd name="connsiteX13" fmla="*/ 445294 w 2628900"/>
                <a:gd name="connsiteY13" fmla="*/ 579452 h 581025"/>
                <a:gd name="connsiteX14" fmla="*/ 486251 w 2628900"/>
                <a:gd name="connsiteY14" fmla="*/ 541352 h 581025"/>
                <a:gd name="connsiteX15" fmla="*/ 1075849 w 2628900"/>
                <a:gd name="connsiteY15" fmla="*/ 295607 h 581025"/>
                <a:gd name="connsiteX16" fmla="*/ 2168366 w 2628900"/>
                <a:gd name="connsiteY16" fmla="*/ 356567 h 581025"/>
                <a:gd name="connsiteX17" fmla="*/ 2356961 w 2628900"/>
                <a:gd name="connsiteY17" fmla="*/ 431815 h 581025"/>
                <a:gd name="connsiteX18" fmla="*/ 2361724 w 2628900"/>
                <a:gd name="connsiteY18" fmla="*/ 419432 h 581025"/>
                <a:gd name="connsiteX19" fmla="*/ 2104549 w 2628900"/>
                <a:gd name="connsiteY19" fmla="*/ 310847 h 581025"/>
                <a:gd name="connsiteX20" fmla="*/ 1570196 w 2628900"/>
                <a:gd name="connsiteY20" fmla="*/ 189880 h 581025"/>
                <a:gd name="connsiteX21" fmla="*/ 651034 w 2628900"/>
                <a:gd name="connsiteY21" fmla="*/ 376570 h 581025"/>
                <a:gd name="connsiteX22" fmla="*/ 302419 w 2628900"/>
                <a:gd name="connsiteY22" fmla="*/ 578500 h 581025"/>
                <a:gd name="connsiteX23" fmla="*/ 254794 w 2628900"/>
                <a:gd name="connsiteY23" fmla="*/ 578500 h 581025"/>
                <a:gd name="connsiteX24" fmla="*/ 318611 w 2628900"/>
                <a:gd name="connsiteY24" fmla="*/ 503252 h 581025"/>
                <a:gd name="connsiteX25" fmla="*/ 786289 w 2628900"/>
                <a:gd name="connsiteY25" fmla="*/ 245125 h 581025"/>
                <a:gd name="connsiteX26" fmla="*/ 1936909 w 2628900"/>
                <a:gd name="connsiteY26" fmla="*/ 202262 h 581025"/>
                <a:gd name="connsiteX27" fmla="*/ 2283619 w 2628900"/>
                <a:gd name="connsiteY27" fmla="*/ 322277 h 581025"/>
                <a:gd name="connsiteX28" fmla="*/ 2284571 w 2628900"/>
                <a:gd name="connsiteY28" fmla="*/ 323230 h 581025"/>
                <a:gd name="connsiteX29" fmla="*/ 1359694 w 2628900"/>
                <a:gd name="connsiteY29" fmla="*/ 79390 h 581025"/>
                <a:gd name="connsiteX30" fmla="*/ 325279 w 2628900"/>
                <a:gd name="connsiteY30" fmla="*/ 406097 h 581025"/>
                <a:gd name="connsiteX31" fmla="*/ 111919 w 2628900"/>
                <a:gd name="connsiteY31" fmla="*/ 577547 h 581025"/>
                <a:gd name="connsiteX32" fmla="*/ 7144 w 2628900"/>
                <a:gd name="connsiteY32" fmla="*/ 577547 h 581025"/>
                <a:gd name="connsiteX33" fmla="*/ 142399 w 2628900"/>
                <a:gd name="connsiteY33" fmla="*/ 476582 h 581025"/>
                <a:gd name="connsiteX34" fmla="*/ 235744 w 2628900"/>
                <a:gd name="connsiteY34" fmla="*/ 405145 h 581025"/>
                <a:gd name="connsiteX35" fmla="*/ 409099 w 2628900"/>
                <a:gd name="connsiteY35" fmla="*/ 260365 h 581025"/>
                <a:gd name="connsiteX36" fmla="*/ 1972151 w 2628900"/>
                <a:gd name="connsiteY36" fmla="*/ 117490 h 581025"/>
                <a:gd name="connsiteX37" fmla="*/ 2185511 w 2628900"/>
                <a:gd name="connsiteY37" fmla="*/ 196547 h 581025"/>
                <a:gd name="connsiteX38" fmla="*/ 2436019 w 2628900"/>
                <a:gd name="connsiteY38" fmla="*/ 366092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28900" h="581025">
                  <a:moveTo>
                    <a:pt x="2436019" y="366092"/>
                  </a:moveTo>
                  <a:cubicBezTo>
                    <a:pt x="2462689" y="389905"/>
                    <a:pt x="2492216" y="411812"/>
                    <a:pt x="2516029" y="438482"/>
                  </a:cubicBezTo>
                  <a:cubicBezTo>
                    <a:pt x="2541746" y="468010"/>
                    <a:pt x="2559844" y="503252"/>
                    <a:pt x="2583656" y="534685"/>
                  </a:cubicBezTo>
                  <a:cubicBezTo>
                    <a:pt x="2596039" y="550877"/>
                    <a:pt x="2611279" y="564212"/>
                    <a:pt x="2625566" y="578500"/>
                  </a:cubicBezTo>
                  <a:cubicBezTo>
                    <a:pt x="2587466" y="578500"/>
                    <a:pt x="2549366" y="578500"/>
                    <a:pt x="2511266" y="578500"/>
                  </a:cubicBezTo>
                  <a:cubicBezTo>
                    <a:pt x="2510314" y="575642"/>
                    <a:pt x="2508409" y="572785"/>
                    <a:pt x="2507456" y="568975"/>
                  </a:cubicBezTo>
                  <a:cubicBezTo>
                    <a:pt x="2502694" y="565165"/>
                    <a:pt x="2497931" y="560402"/>
                    <a:pt x="2492216" y="557545"/>
                  </a:cubicBezTo>
                  <a:cubicBezTo>
                    <a:pt x="2358866" y="498490"/>
                    <a:pt x="2225516" y="439435"/>
                    <a:pt x="2092166" y="382285"/>
                  </a:cubicBezTo>
                  <a:cubicBezTo>
                    <a:pt x="2063591" y="369902"/>
                    <a:pt x="2031206" y="364187"/>
                    <a:pt x="2000726" y="358472"/>
                  </a:cubicBezTo>
                  <a:cubicBezTo>
                    <a:pt x="1955006" y="349900"/>
                    <a:pt x="1908334" y="345137"/>
                    <a:pt x="1862614" y="336565"/>
                  </a:cubicBezTo>
                  <a:cubicBezTo>
                    <a:pt x="1810226" y="327040"/>
                    <a:pt x="1759744" y="308942"/>
                    <a:pt x="1707356" y="304180"/>
                  </a:cubicBezTo>
                  <a:cubicBezTo>
                    <a:pt x="1380649" y="271795"/>
                    <a:pt x="1069181" y="333707"/>
                    <a:pt x="770096" y="462295"/>
                  </a:cubicBezTo>
                  <a:cubicBezTo>
                    <a:pt x="693896" y="494680"/>
                    <a:pt x="623411" y="539447"/>
                    <a:pt x="550069" y="579452"/>
                  </a:cubicBezTo>
                  <a:cubicBezTo>
                    <a:pt x="514826" y="579452"/>
                    <a:pt x="480536" y="579452"/>
                    <a:pt x="445294" y="579452"/>
                  </a:cubicBezTo>
                  <a:cubicBezTo>
                    <a:pt x="458629" y="566117"/>
                    <a:pt x="471011" y="551830"/>
                    <a:pt x="486251" y="541352"/>
                  </a:cubicBezTo>
                  <a:cubicBezTo>
                    <a:pt x="666274" y="421337"/>
                    <a:pt x="864394" y="341327"/>
                    <a:pt x="1075849" y="295607"/>
                  </a:cubicBezTo>
                  <a:cubicBezTo>
                    <a:pt x="1445419" y="215597"/>
                    <a:pt x="1810226" y="230837"/>
                    <a:pt x="2168366" y="356567"/>
                  </a:cubicBezTo>
                  <a:cubicBezTo>
                    <a:pt x="2232184" y="379427"/>
                    <a:pt x="2294096" y="407050"/>
                    <a:pt x="2356961" y="431815"/>
                  </a:cubicBezTo>
                  <a:cubicBezTo>
                    <a:pt x="2358866" y="428005"/>
                    <a:pt x="2360771" y="423242"/>
                    <a:pt x="2361724" y="419432"/>
                  </a:cubicBezTo>
                  <a:cubicBezTo>
                    <a:pt x="2275999" y="383237"/>
                    <a:pt x="2189321" y="347995"/>
                    <a:pt x="2104549" y="310847"/>
                  </a:cubicBezTo>
                  <a:cubicBezTo>
                    <a:pt x="1934051" y="236552"/>
                    <a:pt x="1754981" y="197500"/>
                    <a:pt x="1570196" y="189880"/>
                  </a:cubicBezTo>
                  <a:cubicBezTo>
                    <a:pt x="1248251" y="176545"/>
                    <a:pt x="940594" y="236552"/>
                    <a:pt x="651034" y="376570"/>
                  </a:cubicBezTo>
                  <a:cubicBezTo>
                    <a:pt x="530066" y="434672"/>
                    <a:pt x="418624" y="510872"/>
                    <a:pt x="302419" y="578500"/>
                  </a:cubicBezTo>
                  <a:cubicBezTo>
                    <a:pt x="286226" y="578500"/>
                    <a:pt x="270986" y="578500"/>
                    <a:pt x="254794" y="578500"/>
                  </a:cubicBezTo>
                  <a:cubicBezTo>
                    <a:pt x="275749" y="553735"/>
                    <a:pt x="294799" y="526112"/>
                    <a:pt x="318611" y="503252"/>
                  </a:cubicBezTo>
                  <a:cubicBezTo>
                    <a:pt x="452914" y="378475"/>
                    <a:pt x="615791" y="305132"/>
                    <a:pt x="786289" y="245125"/>
                  </a:cubicBezTo>
                  <a:cubicBezTo>
                    <a:pt x="1165384" y="111775"/>
                    <a:pt x="1550194" y="93677"/>
                    <a:pt x="1936909" y="202262"/>
                  </a:cubicBezTo>
                  <a:cubicBezTo>
                    <a:pt x="2056924" y="235600"/>
                    <a:pt x="2174081" y="284177"/>
                    <a:pt x="2283619" y="322277"/>
                  </a:cubicBezTo>
                  <a:cubicBezTo>
                    <a:pt x="2288381" y="327992"/>
                    <a:pt x="2286476" y="325135"/>
                    <a:pt x="2284571" y="323230"/>
                  </a:cubicBezTo>
                  <a:cubicBezTo>
                    <a:pt x="2000726" y="149875"/>
                    <a:pt x="1692116" y="68912"/>
                    <a:pt x="1359694" y="79390"/>
                  </a:cubicBezTo>
                  <a:cubicBezTo>
                    <a:pt x="984409" y="90820"/>
                    <a:pt x="638651" y="201310"/>
                    <a:pt x="325279" y="406097"/>
                  </a:cubicBezTo>
                  <a:cubicBezTo>
                    <a:pt x="249079" y="455627"/>
                    <a:pt x="182404" y="520397"/>
                    <a:pt x="111919" y="577547"/>
                  </a:cubicBezTo>
                  <a:cubicBezTo>
                    <a:pt x="76676" y="577547"/>
                    <a:pt x="42386" y="577547"/>
                    <a:pt x="7144" y="577547"/>
                  </a:cubicBezTo>
                  <a:cubicBezTo>
                    <a:pt x="51911" y="544210"/>
                    <a:pt x="96679" y="509920"/>
                    <a:pt x="142399" y="476582"/>
                  </a:cubicBezTo>
                  <a:cubicBezTo>
                    <a:pt x="173831" y="452770"/>
                    <a:pt x="215741" y="435625"/>
                    <a:pt x="235744" y="405145"/>
                  </a:cubicBezTo>
                  <a:cubicBezTo>
                    <a:pt x="279559" y="337517"/>
                    <a:pt x="343376" y="297512"/>
                    <a:pt x="409099" y="260365"/>
                  </a:cubicBezTo>
                  <a:cubicBezTo>
                    <a:pt x="909161" y="-15860"/>
                    <a:pt x="1429226" y="-70153"/>
                    <a:pt x="1972151" y="117490"/>
                  </a:cubicBezTo>
                  <a:cubicBezTo>
                    <a:pt x="2043589" y="142255"/>
                    <a:pt x="2114074" y="169877"/>
                    <a:pt x="2185511" y="196547"/>
                  </a:cubicBezTo>
                  <a:cubicBezTo>
                    <a:pt x="2267426" y="254650"/>
                    <a:pt x="2352199" y="310847"/>
                    <a:pt x="2436019" y="366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8F081F2A-EF67-466D-90EC-C0387A80E334}"/>
                </a:ext>
              </a:extLst>
            </p:cNvPr>
            <p:cNvSpPr/>
            <p:nvPr/>
          </p:nvSpPr>
          <p:spPr>
            <a:xfrm>
              <a:off x="4086327" y="6026009"/>
              <a:ext cx="2657475" cy="828675"/>
            </a:xfrm>
            <a:custGeom>
              <a:avLst/>
              <a:gdLst>
                <a:gd name="connsiteX0" fmla="*/ 7144 w 2657475"/>
                <a:gd name="connsiteY0" fmla="*/ 830086 h 828675"/>
                <a:gd name="connsiteX1" fmla="*/ 267176 w 2657475"/>
                <a:gd name="connsiteY1" fmla="*/ 475756 h 828675"/>
                <a:gd name="connsiteX2" fmla="*/ 357664 w 2657475"/>
                <a:gd name="connsiteY2" fmla="*/ 408129 h 828675"/>
                <a:gd name="connsiteX3" fmla="*/ 1118711 w 2657475"/>
                <a:gd name="connsiteY3" fmla="*/ 39511 h 828675"/>
                <a:gd name="connsiteX4" fmla="*/ 2151221 w 2657475"/>
                <a:gd name="connsiteY4" fmla="*/ 161431 h 828675"/>
                <a:gd name="connsiteX5" fmla="*/ 2650331 w 2657475"/>
                <a:gd name="connsiteY5" fmla="*/ 522429 h 828675"/>
                <a:gd name="connsiteX6" fmla="*/ 2596991 w 2657475"/>
                <a:gd name="connsiteY6" fmla="*/ 502426 h 828675"/>
                <a:gd name="connsiteX7" fmla="*/ 2536031 w 2657475"/>
                <a:gd name="connsiteY7" fmla="*/ 450039 h 828675"/>
                <a:gd name="connsiteX8" fmla="*/ 2486501 w 2657475"/>
                <a:gd name="connsiteY8" fmla="*/ 406224 h 828675"/>
                <a:gd name="connsiteX9" fmla="*/ 2115026 w 2657475"/>
                <a:gd name="connsiteY9" fmla="*/ 210009 h 828675"/>
                <a:gd name="connsiteX10" fmla="*/ 1625441 w 2657475"/>
                <a:gd name="connsiteY10" fmla="*/ 101424 h 828675"/>
                <a:gd name="connsiteX11" fmla="*/ 735806 w 2657475"/>
                <a:gd name="connsiteY11" fmla="*/ 255729 h 828675"/>
                <a:gd name="connsiteX12" fmla="*/ 277654 w 2657475"/>
                <a:gd name="connsiteY12" fmla="*/ 541479 h 828675"/>
                <a:gd name="connsiteX13" fmla="*/ 95726 w 2657475"/>
                <a:gd name="connsiteY13" fmla="*/ 736741 h 828675"/>
                <a:gd name="connsiteX14" fmla="*/ 35719 w 2657475"/>
                <a:gd name="connsiteY14" fmla="*/ 831039 h 828675"/>
                <a:gd name="connsiteX15" fmla="*/ 7144 w 2657475"/>
                <a:gd name="connsiteY15" fmla="*/ 830086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57475" h="828675">
                  <a:moveTo>
                    <a:pt x="7144" y="830086"/>
                  </a:moveTo>
                  <a:cubicBezTo>
                    <a:pt x="29051" y="664351"/>
                    <a:pt x="118586" y="549099"/>
                    <a:pt x="267176" y="475756"/>
                  </a:cubicBezTo>
                  <a:cubicBezTo>
                    <a:pt x="300514" y="459564"/>
                    <a:pt x="332899" y="434799"/>
                    <a:pt x="357664" y="408129"/>
                  </a:cubicBezTo>
                  <a:cubicBezTo>
                    <a:pt x="563404" y="186196"/>
                    <a:pt x="832961" y="92851"/>
                    <a:pt x="1118711" y="39511"/>
                  </a:cubicBezTo>
                  <a:cubicBezTo>
                    <a:pt x="1474946" y="-27164"/>
                    <a:pt x="1820704" y="7126"/>
                    <a:pt x="2151221" y="161431"/>
                  </a:cubicBezTo>
                  <a:cubicBezTo>
                    <a:pt x="2336959" y="248109"/>
                    <a:pt x="2511266" y="353836"/>
                    <a:pt x="2650331" y="522429"/>
                  </a:cubicBezTo>
                  <a:cubicBezTo>
                    <a:pt x="2626519" y="513856"/>
                    <a:pt x="2612231" y="508141"/>
                    <a:pt x="2596991" y="502426"/>
                  </a:cubicBezTo>
                  <a:cubicBezTo>
                    <a:pt x="2576989" y="485281"/>
                    <a:pt x="2556034" y="468136"/>
                    <a:pt x="2536031" y="450039"/>
                  </a:cubicBezTo>
                  <a:cubicBezTo>
                    <a:pt x="2519839" y="434799"/>
                    <a:pt x="2504599" y="418606"/>
                    <a:pt x="2486501" y="406224"/>
                  </a:cubicBezTo>
                  <a:cubicBezTo>
                    <a:pt x="2371249" y="324309"/>
                    <a:pt x="2248376" y="259539"/>
                    <a:pt x="2115026" y="210009"/>
                  </a:cubicBezTo>
                  <a:cubicBezTo>
                    <a:pt x="1955959" y="150954"/>
                    <a:pt x="1792129" y="114759"/>
                    <a:pt x="1625441" y="101424"/>
                  </a:cubicBezTo>
                  <a:cubicBezTo>
                    <a:pt x="1316831" y="74754"/>
                    <a:pt x="1017746" y="123331"/>
                    <a:pt x="735806" y="255729"/>
                  </a:cubicBezTo>
                  <a:cubicBezTo>
                    <a:pt x="571976" y="332881"/>
                    <a:pt x="409099" y="412891"/>
                    <a:pt x="277654" y="541479"/>
                  </a:cubicBezTo>
                  <a:cubicBezTo>
                    <a:pt x="213836" y="603391"/>
                    <a:pt x="154781" y="669114"/>
                    <a:pt x="95726" y="736741"/>
                  </a:cubicBezTo>
                  <a:cubicBezTo>
                    <a:pt x="70961" y="764364"/>
                    <a:pt x="55721" y="799606"/>
                    <a:pt x="35719" y="831039"/>
                  </a:cubicBezTo>
                  <a:cubicBezTo>
                    <a:pt x="26194" y="830086"/>
                    <a:pt x="16669" y="830086"/>
                    <a:pt x="7144" y="8300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FB7D7D3-86CE-4096-8FEB-869682C3A16D}"/>
                </a:ext>
              </a:extLst>
            </p:cNvPr>
            <p:cNvSpPr/>
            <p:nvPr/>
          </p:nvSpPr>
          <p:spPr>
            <a:xfrm>
              <a:off x="4162527" y="6154821"/>
              <a:ext cx="2667000" cy="704850"/>
            </a:xfrm>
            <a:custGeom>
              <a:avLst/>
              <a:gdLst>
                <a:gd name="connsiteX0" fmla="*/ 2460784 w 2667000"/>
                <a:gd name="connsiteY0" fmla="*/ 320274 h 704850"/>
                <a:gd name="connsiteX1" fmla="*/ 2521744 w 2667000"/>
                <a:gd name="connsiteY1" fmla="*/ 372662 h 704850"/>
                <a:gd name="connsiteX2" fmla="*/ 2665571 w 2667000"/>
                <a:gd name="connsiteY2" fmla="*/ 504107 h 704850"/>
                <a:gd name="connsiteX3" fmla="*/ 2658904 w 2667000"/>
                <a:gd name="connsiteY3" fmla="*/ 513632 h 704850"/>
                <a:gd name="connsiteX4" fmla="*/ 2609374 w 2667000"/>
                <a:gd name="connsiteY4" fmla="*/ 487915 h 704850"/>
                <a:gd name="connsiteX5" fmla="*/ 2356009 w 2667000"/>
                <a:gd name="connsiteY5" fmla="*/ 320274 h 704850"/>
                <a:gd name="connsiteX6" fmla="*/ 2174081 w 2667000"/>
                <a:gd name="connsiteY6" fmla="*/ 218357 h 704850"/>
                <a:gd name="connsiteX7" fmla="*/ 1649254 w 2667000"/>
                <a:gd name="connsiteY7" fmla="*/ 94532 h 704850"/>
                <a:gd name="connsiteX8" fmla="*/ 687229 w 2667000"/>
                <a:gd name="connsiteY8" fmla="*/ 263124 h 704850"/>
                <a:gd name="connsiteX9" fmla="*/ 102394 w 2667000"/>
                <a:gd name="connsiteY9" fmla="*/ 701274 h 704850"/>
                <a:gd name="connsiteX10" fmla="*/ 7144 w 2667000"/>
                <a:gd name="connsiteY10" fmla="*/ 701274 h 704850"/>
                <a:gd name="connsiteX11" fmla="*/ 221456 w 2667000"/>
                <a:gd name="connsiteY11" fmla="*/ 486962 h 704850"/>
                <a:gd name="connsiteX12" fmla="*/ 331946 w 2667000"/>
                <a:gd name="connsiteY12" fmla="*/ 415524 h 704850"/>
                <a:gd name="connsiteX13" fmla="*/ 560546 w 2667000"/>
                <a:gd name="connsiteY13" fmla="*/ 236454 h 704850"/>
                <a:gd name="connsiteX14" fmla="*/ 2407444 w 2667000"/>
                <a:gd name="connsiteY14" fmla="*/ 292652 h 704850"/>
                <a:gd name="connsiteX15" fmla="*/ 2460784 w 2667000"/>
                <a:gd name="connsiteY15" fmla="*/ 320274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7000" h="704850">
                  <a:moveTo>
                    <a:pt x="2460784" y="320274"/>
                  </a:moveTo>
                  <a:cubicBezTo>
                    <a:pt x="2480786" y="337419"/>
                    <a:pt x="2501741" y="354565"/>
                    <a:pt x="2521744" y="372662"/>
                  </a:cubicBezTo>
                  <a:cubicBezTo>
                    <a:pt x="2569369" y="416477"/>
                    <a:pt x="2617946" y="460292"/>
                    <a:pt x="2665571" y="504107"/>
                  </a:cubicBezTo>
                  <a:cubicBezTo>
                    <a:pt x="2663666" y="506965"/>
                    <a:pt x="2660809" y="510774"/>
                    <a:pt x="2658904" y="513632"/>
                  </a:cubicBezTo>
                  <a:cubicBezTo>
                    <a:pt x="2642711" y="505060"/>
                    <a:pt x="2625566" y="496487"/>
                    <a:pt x="2609374" y="487915"/>
                  </a:cubicBezTo>
                  <a:cubicBezTo>
                    <a:pt x="2524601" y="431717"/>
                    <a:pt x="2440781" y="376472"/>
                    <a:pt x="2356009" y="320274"/>
                  </a:cubicBezTo>
                  <a:cubicBezTo>
                    <a:pt x="2295049" y="285985"/>
                    <a:pt x="2235994" y="249790"/>
                    <a:pt x="2174081" y="218357"/>
                  </a:cubicBezTo>
                  <a:cubicBezTo>
                    <a:pt x="2009299" y="134537"/>
                    <a:pt x="1828324" y="113582"/>
                    <a:pt x="1649254" y="94532"/>
                  </a:cubicBezTo>
                  <a:cubicBezTo>
                    <a:pt x="1313021" y="58337"/>
                    <a:pt x="992029" y="119297"/>
                    <a:pt x="687229" y="263124"/>
                  </a:cubicBezTo>
                  <a:cubicBezTo>
                    <a:pt x="462439" y="369804"/>
                    <a:pt x="258604" y="503154"/>
                    <a:pt x="102394" y="701274"/>
                  </a:cubicBezTo>
                  <a:cubicBezTo>
                    <a:pt x="70961" y="701274"/>
                    <a:pt x="38576" y="701274"/>
                    <a:pt x="7144" y="701274"/>
                  </a:cubicBezTo>
                  <a:cubicBezTo>
                    <a:pt x="78581" y="629837"/>
                    <a:pt x="147161" y="555542"/>
                    <a:pt x="221456" y="486962"/>
                  </a:cubicBezTo>
                  <a:cubicBezTo>
                    <a:pt x="252889" y="457435"/>
                    <a:pt x="305276" y="447910"/>
                    <a:pt x="331946" y="415524"/>
                  </a:cubicBezTo>
                  <a:cubicBezTo>
                    <a:pt x="395764" y="338372"/>
                    <a:pt x="472916" y="281222"/>
                    <a:pt x="560546" y="236454"/>
                  </a:cubicBezTo>
                  <a:cubicBezTo>
                    <a:pt x="1186339" y="-82633"/>
                    <a:pt x="1802606" y="-73108"/>
                    <a:pt x="2407444" y="292652"/>
                  </a:cubicBezTo>
                  <a:cubicBezTo>
                    <a:pt x="2424589" y="302177"/>
                    <a:pt x="2442686" y="310749"/>
                    <a:pt x="2460784" y="3202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BA2E877A-0D5B-40C4-9ACE-37DB44511752}"/>
                </a:ext>
              </a:extLst>
            </p:cNvPr>
            <p:cNvSpPr/>
            <p:nvPr/>
          </p:nvSpPr>
          <p:spPr>
            <a:xfrm>
              <a:off x="10451885" y="6048851"/>
              <a:ext cx="352425" cy="800100"/>
            </a:xfrm>
            <a:custGeom>
              <a:avLst/>
              <a:gdLst>
                <a:gd name="connsiteX0" fmla="*/ 346234 w 352425"/>
                <a:gd name="connsiteY0" fmla="*/ 797719 h 800100"/>
                <a:gd name="connsiteX1" fmla="*/ 227172 w 352425"/>
                <a:gd name="connsiteY1" fmla="*/ 796767 h 800100"/>
                <a:gd name="connsiteX2" fmla="*/ 156686 w 352425"/>
                <a:gd name="connsiteY2" fmla="*/ 781526 h 800100"/>
                <a:gd name="connsiteX3" fmla="*/ 7144 w 352425"/>
                <a:gd name="connsiteY3" fmla="*/ 794861 h 800100"/>
                <a:gd name="connsiteX4" fmla="*/ 35719 w 352425"/>
                <a:gd name="connsiteY4" fmla="*/ 711042 h 800100"/>
                <a:gd name="connsiteX5" fmla="*/ 329089 w 352425"/>
                <a:gd name="connsiteY5" fmla="*/ 34766 h 800100"/>
                <a:gd name="connsiteX6" fmla="*/ 346234 w 352425"/>
                <a:gd name="connsiteY6" fmla="*/ 7144 h 800100"/>
                <a:gd name="connsiteX7" fmla="*/ 346234 w 352425"/>
                <a:gd name="connsiteY7" fmla="*/ 79771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5" h="800100">
                  <a:moveTo>
                    <a:pt x="346234" y="797719"/>
                  </a:moveTo>
                  <a:cubicBezTo>
                    <a:pt x="306229" y="797719"/>
                    <a:pt x="267176" y="799624"/>
                    <a:pt x="227172" y="796767"/>
                  </a:cubicBezTo>
                  <a:cubicBezTo>
                    <a:pt x="203359" y="794861"/>
                    <a:pt x="180499" y="787242"/>
                    <a:pt x="156686" y="781526"/>
                  </a:cubicBezTo>
                  <a:cubicBezTo>
                    <a:pt x="153829" y="800576"/>
                    <a:pt x="136684" y="802481"/>
                    <a:pt x="7144" y="794861"/>
                  </a:cubicBezTo>
                  <a:cubicBezTo>
                    <a:pt x="16669" y="766286"/>
                    <a:pt x="24289" y="737711"/>
                    <a:pt x="35719" y="711042"/>
                  </a:cubicBezTo>
                  <a:cubicBezTo>
                    <a:pt x="132874" y="485299"/>
                    <a:pt x="230981" y="260509"/>
                    <a:pt x="329089" y="34766"/>
                  </a:cubicBezTo>
                  <a:cubicBezTo>
                    <a:pt x="333851" y="25241"/>
                    <a:pt x="340519" y="15716"/>
                    <a:pt x="346234" y="7144"/>
                  </a:cubicBezTo>
                  <a:cubicBezTo>
                    <a:pt x="346234" y="270986"/>
                    <a:pt x="346234" y="533876"/>
                    <a:pt x="346234" y="797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5BDFBCD-B009-49C9-8A10-A6BDB43B0C80}"/>
                </a:ext>
              </a:extLst>
            </p:cNvPr>
            <p:cNvSpPr/>
            <p:nvPr/>
          </p:nvSpPr>
          <p:spPr>
            <a:xfrm>
              <a:off x="5019777" y="6622080"/>
              <a:ext cx="1828800" cy="238125"/>
            </a:xfrm>
            <a:custGeom>
              <a:avLst/>
              <a:gdLst>
                <a:gd name="connsiteX0" fmla="*/ 1821656 w 1828800"/>
                <a:gd name="connsiteY0" fmla="*/ 224490 h 238125"/>
                <a:gd name="connsiteX1" fmla="*/ 1825466 w 1828800"/>
                <a:gd name="connsiteY1" fmla="*/ 234015 h 238125"/>
                <a:gd name="connsiteX2" fmla="*/ 1701641 w 1828800"/>
                <a:gd name="connsiteY2" fmla="*/ 234015 h 238125"/>
                <a:gd name="connsiteX3" fmla="*/ 1623536 w 1828800"/>
                <a:gd name="connsiteY3" fmla="*/ 192105 h 238125"/>
                <a:gd name="connsiteX4" fmla="*/ 1488281 w 1828800"/>
                <a:gd name="connsiteY4" fmla="*/ 155910 h 238125"/>
                <a:gd name="connsiteX5" fmla="*/ 1484471 w 1828800"/>
                <a:gd name="connsiteY5" fmla="*/ 154005 h 238125"/>
                <a:gd name="connsiteX6" fmla="*/ 1371124 w 1828800"/>
                <a:gd name="connsiteY6" fmla="*/ 120668 h 238125"/>
                <a:gd name="connsiteX7" fmla="*/ 1228249 w 1828800"/>
                <a:gd name="connsiteY7" fmla="*/ 101618 h 238125"/>
                <a:gd name="connsiteX8" fmla="*/ 1051084 w 1828800"/>
                <a:gd name="connsiteY8" fmla="*/ 66375 h 238125"/>
                <a:gd name="connsiteX9" fmla="*/ 513874 w 1828800"/>
                <a:gd name="connsiteY9" fmla="*/ 110190 h 238125"/>
                <a:gd name="connsiteX10" fmla="*/ 150019 w 1828800"/>
                <a:gd name="connsiteY10" fmla="*/ 232110 h 238125"/>
                <a:gd name="connsiteX11" fmla="*/ 7144 w 1828800"/>
                <a:gd name="connsiteY11" fmla="*/ 232110 h 238125"/>
                <a:gd name="connsiteX12" fmla="*/ 326231 w 1828800"/>
                <a:gd name="connsiteY12" fmla="*/ 100665 h 238125"/>
                <a:gd name="connsiteX13" fmla="*/ 1631156 w 1828800"/>
                <a:gd name="connsiteY13" fmla="*/ 140670 h 238125"/>
                <a:gd name="connsiteX14" fmla="*/ 1821656 w 1828800"/>
                <a:gd name="connsiteY14" fmla="*/ 22449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8800" h="238125">
                  <a:moveTo>
                    <a:pt x="1821656" y="224490"/>
                  </a:moveTo>
                  <a:cubicBezTo>
                    <a:pt x="1822609" y="227347"/>
                    <a:pt x="1824514" y="230205"/>
                    <a:pt x="1825466" y="234015"/>
                  </a:cubicBezTo>
                  <a:cubicBezTo>
                    <a:pt x="1784509" y="234015"/>
                    <a:pt x="1742599" y="234015"/>
                    <a:pt x="1701641" y="234015"/>
                  </a:cubicBezTo>
                  <a:cubicBezTo>
                    <a:pt x="1675924" y="219727"/>
                    <a:pt x="1650206" y="193057"/>
                    <a:pt x="1623536" y="192105"/>
                  </a:cubicBezTo>
                  <a:cubicBezTo>
                    <a:pt x="1574006" y="190200"/>
                    <a:pt x="1540669" y="138765"/>
                    <a:pt x="1488281" y="155910"/>
                  </a:cubicBezTo>
                  <a:cubicBezTo>
                    <a:pt x="1487329" y="155910"/>
                    <a:pt x="1485424" y="154005"/>
                    <a:pt x="1484471" y="154005"/>
                  </a:cubicBezTo>
                  <a:cubicBezTo>
                    <a:pt x="1446371" y="142575"/>
                    <a:pt x="1409224" y="128287"/>
                    <a:pt x="1371124" y="120668"/>
                  </a:cubicBezTo>
                  <a:cubicBezTo>
                    <a:pt x="1323499" y="112095"/>
                    <a:pt x="1274921" y="110190"/>
                    <a:pt x="1228249" y="101618"/>
                  </a:cubicBezTo>
                  <a:cubicBezTo>
                    <a:pt x="1169194" y="91140"/>
                    <a:pt x="1111091" y="71137"/>
                    <a:pt x="1051084" y="66375"/>
                  </a:cubicBezTo>
                  <a:cubicBezTo>
                    <a:pt x="870109" y="52087"/>
                    <a:pt x="689134" y="64470"/>
                    <a:pt x="513874" y="110190"/>
                  </a:cubicBezTo>
                  <a:cubicBezTo>
                    <a:pt x="391001" y="142575"/>
                    <a:pt x="270986" y="191152"/>
                    <a:pt x="150019" y="232110"/>
                  </a:cubicBezTo>
                  <a:cubicBezTo>
                    <a:pt x="102394" y="232110"/>
                    <a:pt x="54769" y="232110"/>
                    <a:pt x="7144" y="232110"/>
                  </a:cubicBezTo>
                  <a:cubicBezTo>
                    <a:pt x="112871" y="187343"/>
                    <a:pt x="216694" y="134002"/>
                    <a:pt x="326231" y="100665"/>
                  </a:cubicBezTo>
                  <a:cubicBezTo>
                    <a:pt x="764381" y="-32685"/>
                    <a:pt x="1200626" y="-26970"/>
                    <a:pt x="1631156" y="140670"/>
                  </a:cubicBezTo>
                  <a:cubicBezTo>
                    <a:pt x="1694974" y="167340"/>
                    <a:pt x="1758791" y="196868"/>
                    <a:pt x="1821656" y="2244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C1970532-0891-4678-96B2-0F9E9C06F043}"/>
                </a:ext>
              </a:extLst>
            </p:cNvPr>
            <p:cNvSpPr/>
            <p:nvPr/>
          </p:nvSpPr>
          <p:spPr>
            <a:xfrm>
              <a:off x="10471887" y="3002756"/>
              <a:ext cx="333375" cy="419100"/>
            </a:xfrm>
            <a:custGeom>
              <a:avLst/>
              <a:gdLst>
                <a:gd name="connsiteX0" fmla="*/ 326231 w 333375"/>
                <a:gd name="connsiteY0" fmla="*/ 300514 h 419100"/>
                <a:gd name="connsiteX1" fmla="*/ 248126 w 333375"/>
                <a:gd name="connsiteY1" fmla="*/ 395764 h 419100"/>
                <a:gd name="connsiteX2" fmla="*/ 178594 w 333375"/>
                <a:gd name="connsiteY2" fmla="*/ 412909 h 419100"/>
                <a:gd name="connsiteX3" fmla="*/ 7144 w 333375"/>
                <a:gd name="connsiteY3" fmla="*/ 336709 h 419100"/>
                <a:gd name="connsiteX4" fmla="*/ 259556 w 333375"/>
                <a:gd name="connsiteY4" fmla="*/ 7144 h 419100"/>
                <a:gd name="connsiteX5" fmla="*/ 326231 w 333375"/>
                <a:gd name="connsiteY5" fmla="*/ 32861 h 419100"/>
                <a:gd name="connsiteX6" fmla="*/ 326231 w 333375"/>
                <a:gd name="connsiteY6" fmla="*/ 300514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375" h="419100">
                  <a:moveTo>
                    <a:pt x="326231" y="300514"/>
                  </a:moveTo>
                  <a:cubicBezTo>
                    <a:pt x="300514" y="331946"/>
                    <a:pt x="272891" y="363379"/>
                    <a:pt x="248126" y="395764"/>
                  </a:cubicBezTo>
                  <a:cubicBezTo>
                    <a:pt x="229076" y="421481"/>
                    <a:pt x="208121" y="427196"/>
                    <a:pt x="178594" y="412909"/>
                  </a:cubicBezTo>
                  <a:cubicBezTo>
                    <a:pt x="124301" y="387191"/>
                    <a:pt x="69056" y="364331"/>
                    <a:pt x="7144" y="336709"/>
                  </a:cubicBezTo>
                  <a:cubicBezTo>
                    <a:pt x="91916" y="226219"/>
                    <a:pt x="174784" y="117634"/>
                    <a:pt x="259556" y="7144"/>
                  </a:cubicBezTo>
                  <a:cubicBezTo>
                    <a:pt x="282416" y="15716"/>
                    <a:pt x="304323" y="24289"/>
                    <a:pt x="326231" y="32861"/>
                  </a:cubicBezTo>
                  <a:cubicBezTo>
                    <a:pt x="326231" y="123349"/>
                    <a:pt x="326231" y="211931"/>
                    <a:pt x="326231" y="3005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3741CFAE-6437-4343-8999-75603EC60334}"/>
                </a:ext>
              </a:extLst>
            </p:cNvPr>
            <p:cNvSpPr/>
            <p:nvPr/>
          </p:nvSpPr>
          <p:spPr>
            <a:xfrm>
              <a:off x="5362677" y="6734228"/>
              <a:ext cx="1314450" cy="123825"/>
            </a:xfrm>
            <a:custGeom>
              <a:avLst/>
              <a:gdLst>
                <a:gd name="connsiteX0" fmla="*/ 7144 w 1314450"/>
                <a:gd name="connsiteY0" fmla="*/ 121867 h 123825"/>
                <a:gd name="connsiteX1" fmla="*/ 378619 w 1314450"/>
                <a:gd name="connsiteY1" fmla="*/ 31379 h 123825"/>
                <a:gd name="connsiteX2" fmla="*/ 1269206 w 1314450"/>
                <a:gd name="connsiteY2" fmla="*/ 102817 h 123825"/>
                <a:gd name="connsiteX3" fmla="*/ 1311116 w 1314450"/>
                <a:gd name="connsiteY3" fmla="*/ 122820 h 123825"/>
                <a:gd name="connsiteX4" fmla="*/ 1034891 w 1314450"/>
                <a:gd name="connsiteY4" fmla="*/ 122820 h 123825"/>
                <a:gd name="connsiteX5" fmla="*/ 882491 w 1314450"/>
                <a:gd name="connsiteY5" fmla="*/ 79957 h 123825"/>
                <a:gd name="connsiteX6" fmla="*/ 532924 w 1314450"/>
                <a:gd name="connsiteY6" fmla="*/ 76147 h 123825"/>
                <a:gd name="connsiteX7" fmla="*/ 234791 w 1314450"/>
                <a:gd name="connsiteY7" fmla="*/ 122820 h 123825"/>
                <a:gd name="connsiteX8" fmla="*/ 7144 w 1314450"/>
                <a:gd name="connsiteY8" fmla="*/ 12186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123825">
                  <a:moveTo>
                    <a:pt x="7144" y="121867"/>
                  </a:moveTo>
                  <a:cubicBezTo>
                    <a:pt x="130969" y="91387"/>
                    <a:pt x="253841" y="51382"/>
                    <a:pt x="378619" y="31379"/>
                  </a:cubicBezTo>
                  <a:cubicBezTo>
                    <a:pt x="680561" y="-17198"/>
                    <a:pt x="977741" y="7567"/>
                    <a:pt x="1269206" y="102817"/>
                  </a:cubicBezTo>
                  <a:cubicBezTo>
                    <a:pt x="1283494" y="107579"/>
                    <a:pt x="1297781" y="116152"/>
                    <a:pt x="1311116" y="122820"/>
                  </a:cubicBezTo>
                  <a:cubicBezTo>
                    <a:pt x="1218724" y="122820"/>
                    <a:pt x="1127284" y="122820"/>
                    <a:pt x="1034891" y="122820"/>
                  </a:cubicBezTo>
                  <a:cubicBezTo>
                    <a:pt x="984409" y="107579"/>
                    <a:pt x="933926" y="83767"/>
                    <a:pt x="882491" y="79957"/>
                  </a:cubicBezTo>
                  <a:cubicBezTo>
                    <a:pt x="766286" y="72337"/>
                    <a:pt x="649129" y="68527"/>
                    <a:pt x="532924" y="76147"/>
                  </a:cubicBezTo>
                  <a:cubicBezTo>
                    <a:pt x="432911" y="82815"/>
                    <a:pt x="333851" y="106627"/>
                    <a:pt x="234791" y="122820"/>
                  </a:cubicBezTo>
                  <a:cubicBezTo>
                    <a:pt x="159544" y="121867"/>
                    <a:pt x="83344" y="121867"/>
                    <a:pt x="7144" y="121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B21ECF32-B8DF-4C90-AC44-945C4DC4CDD6}"/>
                </a:ext>
              </a:extLst>
            </p:cNvPr>
            <p:cNvSpPr/>
            <p:nvPr/>
          </p:nvSpPr>
          <p:spPr>
            <a:xfrm>
              <a:off x="10551897" y="4230529"/>
              <a:ext cx="247650" cy="514350"/>
            </a:xfrm>
            <a:custGeom>
              <a:avLst/>
              <a:gdLst>
                <a:gd name="connsiteX0" fmla="*/ 246222 w 247650"/>
                <a:gd name="connsiteY0" fmla="*/ 511016 h 514350"/>
                <a:gd name="connsiteX1" fmla="*/ 193834 w 247650"/>
                <a:gd name="connsiteY1" fmla="*/ 506254 h 514350"/>
                <a:gd name="connsiteX2" fmla="*/ 7144 w 247650"/>
                <a:gd name="connsiteY2" fmla="*/ 390049 h 514350"/>
                <a:gd name="connsiteX3" fmla="*/ 246222 w 247650"/>
                <a:gd name="connsiteY3" fmla="*/ 7144 h 514350"/>
                <a:gd name="connsiteX4" fmla="*/ 246222 w 247650"/>
                <a:gd name="connsiteY4" fmla="*/ 51101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514350">
                  <a:moveTo>
                    <a:pt x="246222" y="511016"/>
                  </a:moveTo>
                  <a:cubicBezTo>
                    <a:pt x="228124" y="510064"/>
                    <a:pt x="208122" y="513874"/>
                    <a:pt x="193834" y="506254"/>
                  </a:cubicBezTo>
                  <a:cubicBezTo>
                    <a:pt x="132874" y="471011"/>
                    <a:pt x="72866" y="431959"/>
                    <a:pt x="7144" y="390049"/>
                  </a:cubicBezTo>
                  <a:cubicBezTo>
                    <a:pt x="89059" y="258604"/>
                    <a:pt x="168116" y="132874"/>
                    <a:pt x="246222" y="7144"/>
                  </a:cubicBezTo>
                  <a:cubicBezTo>
                    <a:pt x="246222" y="174784"/>
                    <a:pt x="246222" y="343376"/>
                    <a:pt x="246222" y="5110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315A3E8-A3F6-4B5B-BF46-4A8965AF7445}"/>
                </a:ext>
              </a:extLst>
            </p:cNvPr>
            <p:cNvSpPr/>
            <p:nvPr/>
          </p:nvSpPr>
          <p:spPr>
            <a:xfrm>
              <a:off x="10398545" y="2058829"/>
              <a:ext cx="400050" cy="285750"/>
            </a:xfrm>
            <a:custGeom>
              <a:avLst/>
              <a:gdLst>
                <a:gd name="connsiteX0" fmla="*/ 399574 w 400050"/>
                <a:gd name="connsiteY0" fmla="*/ 92869 h 285750"/>
                <a:gd name="connsiteX1" fmla="*/ 186214 w 400050"/>
                <a:gd name="connsiteY1" fmla="*/ 278606 h 285750"/>
                <a:gd name="connsiteX2" fmla="*/ 7144 w 400050"/>
                <a:gd name="connsiteY2" fmla="*/ 279559 h 285750"/>
                <a:gd name="connsiteX3" fmla="*/ 266224 w 400050"/>
                <a:gd name="connsiteY3" fmla="*/ 9049 h 285750"/>
                <a:gd name="connsiteX4" fmla="*/ 265271 w 400050"/>
                <a:gd name="connsiteY4" fmla="*/ 7144 h 285750"/>
                <a:gd name="connsiteX5" fmla="*/ 323374 w 400050"/>
                <a:gd name="connsiteY5" fmla="*/ 47149 h 285750"/>
                <a:gd name="connsiteX6" fmla="*/ 399574 w 400050"/>
                <a:gd name="connsiteY6" fmla="*/ 74771 h 285750"/>
                <a:gd name="connsiteX7" fmla="*/ 399574 w 400050"/>
                <a:gd name="connsiteY7" fmla="*/ 92869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0050" h="285750">
                  <a:moveTo>
                    <a:pt x="399574" y="92869"/>
                  </a:moveTo>
                  <a:cubicBezTo>
                    <a:pt x="329089" y="153829"/>
                    <a:pt x="258603" y="215741"/>
                    <a:pt x="186214" y="278606"/>
                  </a:cubicBezTo>
                  <a:cubicBezTo>
                    <a:pt x="125253" y="235744"/>
                    <a:pt x="85249" y="235744"/>
                    <a:pt x="7144" y="279559"/>
                  </a:cubicBezTo>
                  <a:cubicBezTo>
                    <a:pt x="93821" y="189071"/>
                    <a:pt x="180499" y="99536"/>
                    <a:pt x="266224" y="9049"/>
                  </a:cubicBezTo>
                  <a:cubicBezTo>
                    <a:pt x="266224" y="9049"/>
                    <a:pt x="265271" y="7144"/>
                    <a:pt x="265271" y="7144"/>
                  </a:cubicBezTo>
                  <a:cubicBezTo>
                    <a:pt x="284321" y="20479"/>
                    <a:pt x="302419" y="36671"/>
                    <a:pt x="323374" y="47149"/>
                  </a:cubicBezTo>
                  <a:cubicBezTo>
                    <a:pt x="347186" y="58579"/>
                    <a:pt x="373856" y="66199"/>
                    <a:pt x="399574" y="74771"/>
                  </a:cubicBezTo>
                  <a:cubicBezTo>
                    <a:pt x="399574" y="79534"/>
                    <a:pt x="399574" y="86201"/>
                    <a:pt x="39957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1F169E1-A68B-4C4E-9B68-C9F945B85D51}"/>
                </a:ext>
              </a:extLst>
            </p:cNvPr>
            <p:cNvSpPr/>
            <p:nvPr/>
          </p:nvSpPr>
          <p:spPr>
            <a:xfrm>
              <a:off x="10656672" y="1944529"/>
              <a:ext cx="142875" cy="142875"/>
            </a:xfrm>
            <a:custGeom>
              <a:avLst/>
              <a:gdLst>
                <a:gd name="connsiteX0" fmla="*/ 8097 w 142875"/>
                <a:gd name="connsiteY0" fmla="*/ 122396 h 142875"/>
                <a:gd name="connsiteX1" fmla="*/ 89059 w 142875"/>
                <a:gd name="connsiteY1" fmla="*/ 48101 h 142875"/>
                <a:gd name="connsiteX2" fmla="*/ 141447 w 142875"/>
                <a:gd name="connsiteY2" fmla="*/ 7144 h 142875"/>
                <a:gd name="connsiteX3" fmla="*/ 141447 w 142875"/>
                <a:gd name="connsiteY3" fmla="*/ 140494 h 142875"/>
                <a:gd name="connsiteX4" fmla="*/ 7144 w 142875"/>
                <a:gd name="connsiteY4" fmla="*/ 120491 h 142875"/>
                <a:gd name="connsiteX5" fmla="*/ 8097 w 142875"/>
                <a:gd name="connsiteY5" fmla="*/ 12239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142875">
                  <a:moveTo>
                    <a:pt x="8097" y="122396"/>
                  </a:moveTo>
                  <a:cubicBezTo>
                    <a:pt x="34766" y="97631"/>
                    <a:pt x="61436" y="72866"/>
                    <a:pt x="89059" y="48101"/>
                  </a:cubicBezTo>
                  <a:cubicBezTo>
                    <a:pt x="107156" y="34766"/>
                    <a:pt x="124301" y="20479"/>
                    <a:pt x="141447" y="7144"/>
                  </a:cubicBezTo>
                  <a:cubicBezTo>
                    <a:pt x="141447" y="51911"/>
                    <a:pt x="141447" y="95726"/>
                    <a:pt x="141447" y="140494"/>
                  </a:cubicBezTo>
                  <a:cubicBezTo>
                    <a:pt x="96679" y="133826"/>
                    <a:pt x="51911" y="127159"/>
                    <a:pt x="7144" y="120491"/>
                  </a:cubicBezTo>
                  <a:cubicBezTo>
                    <a:pt x="7144" y="120491"/>
                    <a:pt x="8097" y="122396"/>
                    <a:pt x="8097" y="122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064E985-AD14-4743-AC48-DFE6A00EC9D4}"/>
                </a:ext>
              </a:extLst>
            </p:cNvPr>
            <p:cNvSpPr/>
            <p:nvPr/>
          </p:nvSpPr>
          <p:spPr>
            <a:xfrm>
              <a:off x="5361350" y="630759"/>
              <a:ext cx="4200525" cy="2247900"/>
            </a:xfrm>
            <a:custGeom>
              <a:avLst/>
              <a:gdLst>
                <a:gd name="connsiteX0" fmla="*/ 1436268 w 4200525"/>
                <a:gd name="connsiteY0" fmla="*/ 26466 h 2247900"/>
                <a:gd name="connsiteX1" fmla="*/ 1613433 w 4200525"/>
                <a:gd name="connsiteY1" fmla="*/ 7416 h 2247900"/>
                <a:gd name="connsiteX2" fmla="*/ 1691539 w 4200525"/>
                <a:gd name="connsiteY2" fmla="*/ 17894 h 2247900"/>
                <a:gd name="connsiteX3" fmla="*/ 1742974 w 4200525"/>
                <a:gd name="connsiteY3" fmla="*/ 21704 h 2247900"/>
                <a:gd name="connsiteX4" fmla="*/ 2036343 w 4200525"/>
                <a:gd name="connsiteY4" fmla="*/ 52184 h 2247900"/>
                <a:gd name="connsiteX5" fmla="*/ 2109686 w 4200525"/>
                <a:gd name="connsiteY5" fmla="*/ 55041 h 2247900"/>
                <a:gd name="connsiteX6" fmla="*/ 2363051 w 4200525"/>
                <a:gd name="connsiteY6" fmla="*/ 96951 h 2247900"/>
                <a:gd name="connsiteX7" fmla="*/ 2467826 w 4200525"/>
                <a:gd name="connsiteY7" fmla="*/ 120764 h 2247900"/>
                <a:gd name="connsiteX8" fmla="*/ 2789771 w 4200525"/>
                <a:gd name="connsiteY8" fmla="*/ 211251 h 2247900"/>
                <a:gd name="connsiteX9" fmla="*/ 2860256 w 4200525"/>
                <a:gd name="connsiteY9" fmla="*/ 234111 h 2247900"/>
                <a:gd name="connsiteX10" fmla="*/ 3186011 w 4200525"/>
                <a:gd name="connsiteY10" fmla="*/ 365556 h 2247900"/>
                <a:gd name="connsiteX11" fmla="*/ 3232684 w 4200525"/>
                <a:gd name="connsiteY11" fmla="*/ 385559 h 2247900"/>
                <a:gd name="connsiteX12" fmla="*/ 3565106 w 4200525"/>
                <a:gd name="connsiteY12" fmla="*/ 550341 h 2247900"/>
                <a:gd name="connsiteX13" fmla="*/ 3627019 w 4200525"/>
                <a:gd name="connsiteY13" fmla="*/ 582726 h 2247900"/>
                <a:gd name="connsiteX14" fmla="*/ 3932771 w 4200525"/>
                <a:gd name="connsiteY14" fmla="*/ 783704 h 2247900"/>
                <a:gd name="connsiteX15" fmla="*/ 3979444 w 4200525"/>
                <a:gd name="connsiteY15" fmla="*/ 814184 h 2247900"/>
                <a:gd name="connsiteX16" fmla="*/ 4196614 w 4200525"/>
                <a:gd name="connsiteY16" fmla="*/ 953249 h 2247900"/>
                <a:gd name="connsiteX17" fmla="*/ 4058501 w 4200525"/>
                <a:gd name="connsiteY17" fmla="*/ 968489 h 2247900"/>
                <a:gd name="connsiteX18" fmla="*/ 3398418 w 4200525"/>
                <a:gd name="connsiteY18" fmla="*/ 988491 h 2247900"/>
                <a:gd name="connsiteX19" fmla="*/ 3089809 w 4200525"/>
                <a:gd name="connsiteY19" fmla="*/ 954201 h 2247900"/>
                <a:gd name="connsiteX20" fmla="*/ 2973603 w 4200525"/>
                <a:gd name="connsiteY20" fmla="*/ 961821 h 2247900"/>
                <a:gd name="connsiteX21" fmla="*/ 2738336 w 4200525"/>
                <a:gd name="connsiteY21" fmla="*/ 952296 h 2247900"/>
                <a:gd name="connsiteX22" fmla="*/ 2596414 w 4200525"/>
                <a:gd name="connsiteY22" fmla="*/ 952296 h 2247900"/>
                <a:gd name="connsiteX23" fmla="*/ 2299234 w 4200525"/>
                <a:gd name="connsiteY23" fmla="*/ 982776 h 2247900"/>
                <a:gd name="connsiteX24" fmla="*/ 2211603 w 4200525"/>
                <a:gd name="connsiteY24" fmla="*/ 996111 h 2247900"/>
                <a:gd name="connsiteX25" fmla="*/ 2043011 w 4200525"/>
                <a:gd name="connsiteY25" fmla="*/ 1003731 h 2247900"/>
                <a:gd name="connsiteX26" fmla="*/ 1963953 w 4200525"/>
                <a:gd name="connsiteY26" fmla="*/ 1023734 h 2247900"/>
                <a:gd name="connsiteX27" fmla="*/ 1800124 w 4200525"/>
                <a:gd name="connsiteY27" fmla="*/ 1041831 h 2247900"/>
                <a:gd name="connsiteX28" fmla="*/ 1822983 w 4200525"/>
                <a:gd name="connsiteY28" fmla="*/ 1024686 h 2247900"/>
                <a:gd name="connsiteX29" fmla="*/ 1821078 w 4200525"/>
                <a:gd name="connsiteY29" fmla="*/ 1013256 h 2247900"/>
                <a:gd name="connsiteX30" fmla="*/ 1694396 w 4200525"/>
                <a:gd name="connsiteY30" fmla="*/ 1042784 h 2247900"/>
                <a:gd name="connsiteX31" fmla="*/ 1266724 w 4200525"/>
                <a:gd name="connsiteY31" fmla="*/ 1224711 h 2247900"/>
                <a:gd name="connsiteX32" fmla="*/ 1857274 w 4200525"/>
                <a:gd name="connsiteY32" fmla="*/ 944676 h 2247900"/>
                <a:gd name="connsiteX33" fmla="*/ 958113 w 4200525"/>
                <a:gd name="connsiteY33" fmla="*/ 1374254 h 2247900"/>
                <a:gd name="connsiteX34" fmla="*/ 1643914 w 4200525"/>
                <a:gd name="connsiteY34" fmla="*/ 949439 h 2247900"/>
                <a:gd name="connsiteX35" fmla="*/ 1640103 w 4200525"/>
                <a:gd name="connsiteY35" fmla="*/ 938009 h 2247900"/>
                <a:gd name="connsiteX36" fmla="*/ 1509611 w 4200525"/>
                <a:gd name="connsiteY36" fmla="*/ 978014 h 2247900"/>
                <a:gd name="connsiteX37" fmla="*/ 804761 w 4200525"/>
                <a:gd name="connsiteY37" fmla="*/ 1442834 h 2247900"/>
                <a:gd name="connsiteX38" fmla="*/ 755231 w 4200525"/>
                <a:gd name="connsiteY38" fmla="*/ 1478076 h 2247900"/>
                <a:gd name="connsiteX39" fmla="*/ 1463891 w 4200525"/>
                <a:gd name="connsiteY39" fmla="*/ 940866 h 2247900"/>
                <a:gd name="connsiteX40" fmla="*/ 1459128 w 4200525"/>
                <a:gd name="connsiteY40" fmla="*/ 927531 h 2247900"/>
                <a:gd name="connsiteX41" fmla="*/ 1376261 w 4200525"/>
                <a:gd name="connsiteY41" fmla="*/ 952296 h 2247900"/>
                <a:gd name="connsiteX42" fmla="*/ 575208 w 4200525"/>
                <a:gd name="connsiteY42" fmla="*/ 1597139 h 2247900"/>
                <a:gd name="connsiteX43" fmla="*/ 564731 w 4200525"/>
                <a:gd name="connsiteY43" fmla="*/ 1599044 h 2247900"/>
                <a:gd name="connsiteX44" fmla="*/ 1373403 w 4200525"/>
                <a:gd name="connsiteY44" fmla="*/ 882764 h 2247900"/>
                <a:gd name="connsiteX45" fmla="*/ 1364831 w 4200525"/>
                <a:gd name="connsiteY45" fmla="*/ 868476 h 2247900"/>
                <a:gd name="connsiteX46" fmla="*/ 1245768 w 4200525"/>
                <a:gd name="connsiteY46" fmla="*/ 925626 h 2247900"/>
                <a:gd name="connsiteX47" fmla="*/ 484721 w 4200525"/>
                <a:gd name="connsiteY47" fmla="*/ 1628571 h 2247900"/>
                <a:gd name="connsiteX48" fmla="*/ 477101 w 4200525"/>
                <a:gd name="connsiteY48" fmla="*/ 1644764 h 2247900"/>
                <a:gd name="connsiteX49" fmla="*/ 464718 w 4200525"/>
                <a:gd name="connsiteY49" fmla="*/ 1634286 h 2247900"/>
                <a:gd name="connsiteX50" fmla="*/ 616166 w 4200525"/>
                <a:gd name="connsiteY50" fmla="*/ 1430451 h 2247900"/>
                <a:gd name="connsiteX51" fmla="*/ 1284821 w 4200525"/>
                <a:gd name="connsiteY51" fmla="*/ 814184 h 2247900"/>
                <a:gd name="connsiteX52" fmla="*/ 1301966 w 4200525"/>
                <a:gd name="connsiteY52" fmla="*/ 797991 h 2247900"/>
                <a:gd name="connsiteX53" fmla="*/ 1502943 w 4200525"/>
                <a:gd name="connsiteY53" fmla="*/ 683691 h 2247900"/>
                <a:gd name="connsiteX54" fmla="*/ 1495324 w 4200525"/>
                <a:gd name="connsiteY54" fmla="*/ 670356 h 2247900"/>
                <a:gd name="connsiteX55" fmla="*/ 1378166 w 4200525"/>
                <a:gd name="connsiteY55" fmla="*/ 731316 h 2247900"/>
                <a:gd name="connsiteX56" fmla="*/ 1302918 w 4200525"/>
                <a:gd name="connsiteY56" fmla="*/ 798944 h 2247900"/>
                <a:gd name="connsiteX57" fmla="*/ 1203858 w 4200525"/>
                <a:gd name="connsiteY57" fmla="*/ 852284 h 2247900"/>
                <a:gd name="connsiteX58" fmla="*/ 1059078 w 4200525"/>
                <a:gd name="connsiteY58" fmla="*/ 945629 h 2247900"/>
                <a:gd name="connsiteX59" fmla="*/ 660933 w 4200525"/>
                <a:gd name="connsiteY59" fmla="*/ 1311389 h 2247900"/>
                <a:gd name="connsiteX60" fmla="*/ 398996 w 4200525"/>
                <a:gd name="connsiteY60" fmla="*/ 1649526 h 2247900"/>
                <a:gd name="connsiteX61" fmla="*/ 380898 w 4200525"/>
                <a:gd name="connsiteY61" fmla="*/ 1661909 h 2247900"/>
                <a:gd name="connsiteX62" fmla="*/ 1083843 w 4200525"/>
                <a:gd name="connsiteY62" fmla="*/ 815136 h 2247900"/>
                <a:gd name="connsiteX63" fmla="*/ 299936 w 4200525"/>
                <a:gd name="connsiteY63" fmla="*/ 1686674 h 2247900"/>
                <a:gd name="connsiteX64" fmla="*/ 1272439 w 4200525"/>
                <a:gd name="connsiteY64" fmla="*/ 526529 h 2247900"/>
                <a:gd name="connsiteX65" fmla="*/ 259931 w 4200525"/>
                <a:gd name="connsiteY65" fmla="*/ 1622856 h 2247900"/>
                <a:gd name="connsiteX66" fmla="*/ 398043 w 4200525"/>
                <a:gd name="connsiteY66" fmla="*/ 1300911 h 2247900"/>
                <a:gd name="connsiteX67" fmla="*/ 596163 w 4200525"/>
                <a:gd name="connsiteY67" fmla="*/ 999921 h 2247900"/>
                <a:gd name="connsiteX68" fmla="*/ 830478 w 4200525"/>
                <a:gd name="connsiteY68" fmla="*/ 731316 h 2247900"/>
                <a:gd name="connsiteX69" fmla="*/ 1093368 w 4200525"/>
                <a:gd name="connsiteY69" fmla="*/ 494144 h 2247900"/>
                <a:gd name="connsiteX70" fmla="*/ 51333 w 4200525"/>
                <a:gd name="connsiteY70" fmla="*/ 2161019 h 2247900"/>
                <a:gd name="connsiteX71" fmla="*/ 365658 w 4200525"/>
                <a:gd name="connsiteY71" fmla="*/ 1156131 h 2247900"/>
                <a:gd name="connsiteX72" fmla="*/ 1045743 w 4200525"/>
                <a:gd name="connsiteY72" fmla="*/ 363651 h 2247900"/>
                <a:gd name="connsiteX73" fmla="*/ 9423 w 4200525"/>
                <a:gd name="connsiteY73" fmla="*/ 2243886 h 2247900"/>
                <a:gd name="connsiteX74" fmla="*/ 10376 w 4200525"/>
                <a:gd name="connsiteY74" fmla="*/ 2041004 h 2247900"/>
                <a:gd name="connsiteX75" fmla="*/ 139916 w 4200525"/>
                <a:gd name="connsiteY75" fmla="*/ 1467599 h 2247900"/>
                <a:gd name="connsiteX76" fmla="*/ 560921 w 4200525"/>
                <a:gd name="connsiteY76" fmla="*/ 700836 h 2247900"/>
                <a:gd name="connsiteX77" fmla="*/ 951446 w 4200525"/>
                <a:gd name="connsiteY77" fmla="*/ 316979 h 2247900"/>
                <a:gd name="connsiteX78" fmla="*/ 1009548 w 4200525"/>
                <a:gd name="connsiteY78" fmla="*/ 262686 h 2247900"/>
                <a:gd name="connsiteX79" fmla="*/ 1007643 w 4200525"/>
                <a:gd name="connsiteY79" fmla="*/ 264591 h 2247900"/>
                <a:gd name="connsiteX80" fmla="*/ 1040981 w 4200525"/>
                <a:gd name="connsiteY80" fmla="*/ 248399 h 2247900"/>
                <a:gd name="connsiteX81" fmla="*/ 1439126 w 4200525"/>
                <a:gd name="connsiteY81" fmla="*/ 25514 h 2247900"/>
                <a:gd name="connsiteX82" fmla="*/ 1436268 w 4200525"/>
                <a:gd name="connsiteY82" fmla="*/ 26466 h 2247900"/>
                <a:gd name="connsiteX83" fmla="*/ 1735353 w 4200525"/>
                <a:gd name="connsiteY83" fmla="*/ 805611 h 2247900"/>
                <a:gd name="connsiteX84" fmla="*/ 1730591 w 4200525"/>
                <a:gd name="connsiteY84" fmla="*/ 796086 h 2247900"/>
                <a:gd name="connsiteX85" fmla="*/ 1521041 w 4200525"/>
                <a:gd name="connsiteY85" fmla="*/ 893241 h 2247900"/>
                <a:gd name="connsiteX86" fmla="*/ 1526756 w 4200525"/>
                <a:gd name="connsiteY86" fmla="*/ 906576 h 2247900"/>
                <a:gd name="connsiteX87" fmla="*/ 1735353 w 4200525"/>
                <a:gd name="connsiteY87" fmla="*/ 805611 h 2247900"/>
                <a:gd name="connsiteX88" fmla="*/ 1164806 w 4200525"/>
                <a:gd name="connsiteY88" fmla="*/ 760844 h 2247900"/>
                <a:gd name="connsiteX89" fmla="*/ 1280058 w 4200525"/>
                <a:gd name="connsiteY89" fmla="*/ 680834 h 2247900"/>
                <a:gd name="connsiteX90" fmla="*/ 1164806 w 4200525"/>
                <a:gd name="connsiteY90" fmla="*/ 760844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4200525" h="2247900">
                  <a:moveTo>
                    <a:pt x="1436268" y="26466"/>
                  </a:moveTo>
                  <a:cubicBezTo>
                    <a:pt x="1495324" y="19799"/>
                    <a:pt x="1554378" y="11226"/>
                    <a:pt x="1613433" y="7416"/>
                  </a:cubicBezTo>
                  <a:cubicBezTo>
                    <a:pt x="1639151" y="5511"/>
                    <a:pt x="1665821" y="14084"/>
                    <a:pt x="1691539" y="17894"/>
                  </a:cubicBezTo>
                  <a:cubicBezTo>
                    <a:pt x="1708683" y="19799"/>
                    <a:pt x="1725828" y="23609"/>
                    <a:pt x="1742974" y="21704"/>
                  </a:cubicBezTo>
                  <a:cubicBezTo>
                    <a:pt x="1842986" y="10274"/>
                    <a:pt x="1940141" y="17894"/>
                    <a:pt x="2036343" y="52184"/>
                  </a:cubicBezTo>
                  <a:cubicBezTo>
                    <a:pt x="2058251" y="59804"/>
                    <a:pt x="2084921" y="57899"/>
                    <a:pt x="2109686" y="55041"/>
                  </a:cubicBezTo>
                  <a:cubicBezTo>
                    <a:pt x="2198268" y="47421"/>
                    <a:pt x="2282089" y="55994"/>
                    <a:pt x="2363051" y="96951"/>
                  </a:cubicBezTo>
                  <a:cubicBezTo>
                    <a:pt x="2394484" y="113144"/>
                    <a:pt x="2432584" y="119811"/>
                    <a:pt x="2467826" y="120764"/>
                  </a:cubicBezTo>
                  <a:cubicBezTo>
                    <a:pt x="2583078" y="125526"/>
                    <a:pt x="2689759" y="154101"/>
                    <a:pt x="2789771" y="211251"/>
                  </a:cubicBezTo>
                  <a:cubicBezTo>
                    <a:pt x="2810726" y="223634"/>
                    <a:pt x="2836443" y="230301"/>
                    <a:pt x="2860256" y="234111"/>
                  </a:cubicBezTo>
                  <a:cubicBezTo>
                    <a:pt x="2979318" y="252209"/>
                    <a:pt x="3092666" y="284594"/>
                    <a:pt x="3186011" y="365556"/>
                  </a:cubicBezTo>
                  <a:cubicBezTo>
                    <a:pt x="3198393" y="376034"/>
                    <a:pt x="3216491" y="382701"/>
                    <a:pt x="3232684" y="385559"/>
                  </a:cubicBezTo>
                  <a:cubicBezTo>
                    <a:pt x="3359366" y="409371"/>
                    <a:pt x="3469856" y="463664"/>
                    <a:pt x="3565106" y="550341"/>
                  </a:cubicBezTo>
                  <a:cubicBezTo>
                    <a:pt x="3582251" y="565581"/>
                    <a:pt x="3605111" y="576059"/>
                    <a:pt x="3627019" y="582726"/>
                  </a:cubicBezTo>
                  <a:cubicBezTo>
                    <a:pt x="3747034" y="622731"/>
                    <a:pt x="3852761" y="682739"/>
                    <a:pt x="3932771" y="783704"/>
                  </a:cubicBezTo>
                  <a:cubicBezTo>
                    <a:pt x="3944201" y="797039"/>
                    <a:pt x="3963251" y="805611"/>
                    <a:pt x="3979444" y="814184"/>
                  </a:cubicBezTo>
                  <a:cubicBezTo>
                    <a:pt x="4052786" y="850379"/>
                    <a:pt x="4129939" y="880859"/>
                    <a:pt x="4196614" y="953249"/>
                  </a:cubicBezTo>
                  <a:cubicBezTo>
                    <a:pt x="4144226" y="958964"/>
                    <a:pt x="4101364" y="966584"/>
                    <a:pt x="4058501" y="968489"/>
                  </a:cubicBezTo>
                  <a:cubicBezTo>
                    <a:pt x="3838473" y="977061"/>
                    <a:pt x="3618446" y="988491"/>
                    <a:pt x="3398418" y="988491"/>
                  </a:cubicBezTo>
                  <a:cubicBezTo>
                    <a:pt x="3295549" y="988491"/>
                    <a:pt x="3192678" y="963726"/>
                    <a:pt x="3089809" y="954201"/>
                  </a:cubicBezTo>
                  <a:cubicBezTo>
                    <a:pt x="3051709" y="950391"/>
                    <a:pt x="3012656" y="961821"/>
                    <a:pt x="2973603" y="961821"/>
                  </a:cubicBezTo>
                  <a:cubicBezTo>
                    <a:pt x="2895499" y="960869"/>
                    <a:pt x="2816441" y="955154"/>
                    <a:pt x="2738336" y="952296"/>
                  </a:cubicBezTo>
                  <a:cubicBezTo>
                    <a:pt x="2690711" y="950391"/>
                    <a:pt x="2643086" y="948486"/>
                    <a:pt x="2596414" y="952296"/>
                  </a:cubicBezTo>
                  <a:cubicBezTo>
                    <a:pt x="2497353" y="959916"/>
                    <a:pt x="2398293" y="971346"/>
                    <a:pt x="2299234" y="982776"/>
                  </a:cubicBezTo>
                  <a:cubicBezTo>
                    <a:pt x="2269706" y="985634"/>
                    <a:pt x="2241131" y="994206"/>
                    <a:pt x="2211603" y="996111"/>
                  </a:cubicBezTo>
                  <a:cubicBezTo>
                    <a:pt x="2155406" y="999921"/>
                    <a:pt x="2099209" y="998969"/>
                    <a:pt x="2043011" y="1003731"/>
                  </a:cubicBezTo>
                  <a:cubicBezTo>
                    <a:pt x="2016341" y="1005636"/>
                    <a:pt x="1990624" y="1019924"/>
                    <a:pt x="1963953" y="1023734"/>
                  </a:cubicBezTo>
                  <a:cubicBezTo>
                    <a:pt x="1909661" y="1031354"/>
                    <a:pt x="1855368" y="1036116"/>
                    <a:pt x="1800124" y="1041831"/>
                  </a:cubicBezTo>
                  <a:cubicBezTo>
                    <a:pt x="1806791" y="1036116"/>
                    <a:pt x="1815364" y="1030401"/>
                    <a:pt x="1822983" y="1024686"/>
                  </a:cubicBezTo>
                  <a:cubicBezTo>
                    <a:pt x="1822031" y="1020876"/>
                    <a:pt x="1821078" y="1017066"/>
                    <a:pt x="1821078" y="1013256"/>
                  </a:cubicBezTo>
                  <a:cubicBezTo>
                    <a:pt x="1779168" y="1022781"/>
                    <a:pt x="1734401" y="1026591"/>
                    <a:pt x="1694396" y="1042784"/>
                  </a:cubicBezTo>
                  <a:cubicBezTo>
                    <a:pt x="1550568" y="1100886"/>
                    <a:pt x="1408646" y="1163751"/>
                    <a:pt x="1266724" y="1224711"/>
                  </a:cubicBezTo>
                  <a:cubicBezTo>
                    <a:pt x="1453414" y="1112316"/>
                    <a:pt x="1651533" y="1020876"/>
                    <a:pt x="1857274" y="944676"/>
                  </a:cubicBezTo>
                  <a:cubicBezTo>
                    <a:pt x="1523899" y="1017066"/>
                    <a:pt x="1235291" y="1181849"/>
                    <a:pt x="958113" y="1374254"/>
                  </a:cubicBezTo>
                  <a:cubicBezTo>
                    <a:pt x="1164806" y="1197089"/>
                    <a:pt x="1396264" y="1060881"/>
                    <a:pt x="1643914" y="949439"/>
                  </a:cubicBezTo>
                  <a:cubicBezTo>
                    <a:pt x="1642961" y="945629"/>
                    <a:pt x="1641056" y="941819"/>
                    <a:pt x="1640103" y="938009"/>
                  </a:cubicBezTo>
                  <a:cubicBezTo>
                    <a:pt x="1596289" y="951344"/>
                    <a:pt x="1550568" y="958964"/>
                    <a:pt x="1509611" y="978014"/>
                  </a:cubicBezTo>
                  <a:cubicBezTo>
                    <a:pt x="1251483" y="1098029"/>
                    <a:pt x="1016216" y="1252334"/>
                    <a:pt x="804761" y="1442834"/>
                  </a:cubicBezTo>
                  <a:cubicBezTo>
                    <a:pt x="789521" y="1456169"/>
                    <a:pt x="774281" y="1469504"/>
                    <a:pt x="755231" y="1478076"/>
                  </a:cubicBezTo>
                  <a:cubicBezTo>
                    <a:pt x="961923" y="1259954"/>
                    <a:pt x="1202906" y="1087551"/>
                    <a:pt x="1463891" y="940866"/>
                  </a:cubicBezTo>
                  <a:cubicBezTo>
                    <a:pt x="1461986" y="936104"/>
                    <a:pt x="1460081" y="932294"/>
                    <a:pt x="1459128" y="927531"/>
                  </a:cubicBezTo>
                  <a:cubicBezTo>
                    <a:pt x="1431506" y="936104"/>
                    <a:pt x="1400074" y="938961"/>
                    <a:pt x="1376261" y="952296"/>
                  </a:cubicBezTo>
                  <a:cubicBezTo>
                    <a:pt x="1077176" y="1126604"/>
                    <a:pt x="800951" y="1330439"/>
                    <a:pt x="575208" y="1597139"/>
                  </a:cubicBezTo>
                  <a:cubicBezTo>
                    <a:pt x="573303" y="1599044"/>
                    <a:pt x="570446" y="1600949"/>
                    <a:pt x="564731" y="1599044"/>
                  </a:cubicBezTo>
                  <a:cubicBezTo>
                    <a:pt x="789521" y="1310436"/>
                    <a:pt x="1059078" y="1071359"/>
                    <a:pt x="1373403" y="882764"/>
                  </a:cubicBezTo>
                  <a:cubicBezTo>
                    <a:pt x="1370546" y="878001"/>
                    <a:pt x="1367689" y="873239"/>
                    <a:pt x="1364831" y="868476"/>
                  </a:cubicBezTo>
                  <a:cubicBezTo>
                    <a:pt x="1324826" y="887526"/>
                    <a:pt x="1282916" y="901814"/>
                    <a:pt x="1245768" y="925626"/>
                  </a:cubicBezTo>
                  <a:cubicBezTo>
                    <a:pt x="948588" y="1113269"/>
                    <a:pt x="694271" y="1347584"/>
                    <a:pt x="484721" y="1628571"/>
                  </a:cubicBezTo>
                  <a:cubicBezTo>
                    <a:pt x="480911" y="1633334"/>
                    <a:pt x="479958" y="1639049"/>
                    <a:pt x="477101" y="1644764"/>
                  </a:cubicBezTo>
                  <a:cubicBezTo>
                    <a:pt x="473291" y="1640954"/>
                    <a:pt x="468528" y="1638096"/>
                    <a:pt x="464718" y="1634286"/>
                  </a:cubicBezTo>
                  <a:cubicBezTo>
                    <a:pt x="515201" y="1566659"/>
                    <a:pt x="564731" y="1497126"/>
                    <a:pt x="616166" y="1430451"/>
                  </a:cubicBezTo>
                  <a:cubicBezTo>
                    <a:pt x="804761" y="1188516"/>
                    <a:pt x="1028598" y="982776"/>
                    <a:pt x="1284821" y="814184"/>
                  </a:cubicBezTo>
                  <a:cubicBezTo>
                    <a:pt x="1291489" y="810374"/>
                    <a:pt x="1296251" y="803706"/>
                    <a:pt x="1301966" y="797991"/>
                  </a:cubicBezTo>
                  <a:cubicBezTo>
                    <a:pt x="1368641" y="759891"/>
                    <a:pt x="1436268" y="721791"/>
                    <a:pt x="1502943" y="683691"/>
                  </a:cubicBezTo>
                  <a:cubicBezTo>
                    <a:pt x="1500086" y="678929"/>
                    <a:pt x="1498181" y="674166"/>
                    <a:pt x="1495324" y="670356"/>
                  </a:cubicBezTo>
                  <a:cubicBezTo>
                    <a:pt x="1456271" y="691311"/>
                    <a:pt x="1419124" y="715124"/>
                    <a:pt x="1378166" y="731316"/>
                  </a:cubicBezTo>
                  <a:cubicBezTo>
                    <a:pt x="1342924" y="745604"/>
                    <a:pt x="1317206" y="764654"/>
                    <a:pt x="1302918" y="798944"/>
                  </a:cubicBezTo>
                  <a:cubicBezTo>
                    <a:pt x="1267676" y="813231"/>
                    <a:pt x="1234339" y="822756"/>
                    <a:pt x="1203858" y="852284"/>
                  </a:cubicBezTo>
                  <a:cubicBezTo>
                    <a:pt x="1163853" y="891336"/>
                    <a:pt x="1107656" y="915149"/>
                    <a:pt x="1059078" y="945629"/>
                  </a:cubicBezTo>
                  <a:cubicBezTo>
                    <a:pt x="904773" y="1043736"/>
                    <a:pt x="779043" y="1173276"/>
                    <a:pt x="660933" y="1311389"/>
                  </a:cubicBezTo>
                  <a:cubicBezTo>
                    <a:pt x="568541" y="1419974"/>
                    <a:pt x="485673" y="1537131"/>
                    <a:pt x="398996" y="1649526"/>
                  </a:cubicBezTo>
                  <a:cubicBezTo>
                    <a:pt x="395186" y="1655241"/>
                    <a:pt x="389471" y="1660004"/>
                    <a:pt x="380898" y="1661909"/>
                  </a:cubicBezTo>
                  <a:cubicBezTo>
                    <a:pt x="552348" y="1327581"/>
                    <a:pt x="800951" y="1057071"/>
                    <a:pt x="1083843" y="815136"/>
                  </a:cubicBezTo>
                  <a:cubicBezTo>
                    <a:pt x="741896" y="1033259"/>
                    <a:pt x="502818" y="1343774"/>
                    <a:pt x="299936" y="1686674"/>
                  </a:cubicBezTo>
                  <a:cubicBezTo>
                    <a:pt x="503771" y="1197089"/>
                    <a:pt x="846671" y="827519"/>
                    <a:pt x="1272439" y="526529"/>
                  </a:cubicBezTo>
                  <a:cubicBezTo>
                    <a:pt x="842861" y="806564"/>
                    <a:pt x="490436" y="1157084"/>
                    <a:pt x="259931" y="1622856"/>
                  </a:cubicBezTo>
                  <a:cubicBezTo>
                    <a:pt x="293268" y="1509509"/>
                    <a:pt x="335178" y="1400924"/>
                    <a:pt x="398043" y="1300911"/>
                  </a:cubicBezTo>
                  <a:cubicBezTo>
                    <a:pt x="461861" y="1198994"/>
                    <a:pt x="524726" y="1095171"/>
                    <a:pt x="596163" y="999921"/>
                  </a:cubicBezTo>
                  <a:cubicBezTo>
                    <a:pt x="667601" y="905624"/>
                    <a:pt x="745706" y="815136"/>
                    <a:pt x="830478" y="731316"/>
                  </a:cubicBezTo>
                  <a:cubicBezTo>
                    <a:pt x="914298" y="647496"/>
                    <a:pt x="1008596" y="574154"/>
                    <a:pt x="1093368" y="494144"/>
                  </a:cubicBezTo>
                  <a:cubicBezTo>
                    <a:pt x="527583" y="912291"/>
                    <a:pt x="154203" y="1451406"/>
                    <a:pt x="51333" y="2161019"/>
                  </a:cubicBezTo>
                  <a:cubicBezTo>
                    <a:pt x="78956" y="1801926"/>
                    <a:pt x="199923" y="1470456"/>
                    <a:pt x="365658" y="1156131"/>
                  </a:cubicBezTo>
                  <a:cubicBezTo>
                    <a:pt x="531393" y="840854"/>
                    <a:pt x="769518" y="583679"/>
                    <a:pt x="1045743" y="363651"/>
                  </a:cubicBezTo>
                  <a:cubicBezTo>
                    <a:pt x="428523" y="839901"/>
                    <a:pt x="42761" y="1443786"/>
                    <a:pt x="9423" y="2243886"/>
                  </a:cubicBezTo>
                  <a:cubicBezTo>
                    <a:pt x="9423" y="2176259"/>
                    <a:pt x="3708" y="2108631"/>
                    <a:pt x="10376" y="2041004"/>
                  </a:cubicBezTo>
                  <a:cubicBezTo>
                    <a:pt x="29426" y="1844789"/>
                    <a:pt x="76098" y="1654289"/>
                    <a:pt x="139916" y="1467599"/>
                  </a:cubicBezTo>
                  <a:cubicBezTo>
                    <a:pt x="236118" y="1187564"/>
                    <a:pt x="372326" y="929436"/>
                    <a:pt x="560921" y="700836"/>
                  </a:cubicBezTo>
                  <a:cubicBezTo>
                    <a:pt x="679031" y="559866"/>
                    <a:pt x="805713" y="428421"/>
                    <a:pt x="951446" y="316979"/>
                  </a:cubicBezTo>
                  <a:cubicBezTo>
                    <a:pt x="972401" y="300786"/>
                    <a:pt x="990498" y="280784"/>
                    <a:pt x="1009548" y="262686"/>
                  </a:cubicBezTo>
                  <a:cubicBezTo>
                    <a:pt x="1009548" y="262686"/>
                    <a:pt x="1007643" y="264591"/>
                    <a:pt x="1007643" y="264591"/>
                  </a:cubicBezTo>
                  <a:cubicBezTo>
                    <a:pt x="1019073" y="258876"/>
                    <a:pt x="1030503" y="256019"/>
                    <a:pt x="1040981" y="248399"/>
                  </a:cubicBezTo>
                  <a:cubicBezTo>
                    <a:pt x="1166711" y="160769"/>
                    <a:pt x="1296251" y="81711"/>
                    <a:pt x="1439126" y="25514"/>
                  </a:cubicBezTo>
                  <a:cubicBezTo>
                    <a:pt x="1438174" y="24561"/>
                    <a:pt x="1436268" y="26466"/>
                    <a:pt x="1436268" y="26466"/>
                  </a:cubicBezTo>
                  <a:close/>
                  <a:moveTo>
                    <a:pt x="1735353" y="805611"/>
                  </a:moveTo>
                  <a:cubicBezTo>
                    <a:pt x="1733449" y="802754"/>
                    <a:pt x="1732496" y="799896"/>
                    <a:pt x="1730591" y="796086"/>
                  </a:cubicBezTo>
                  <a:cubicBezTo>
                    <a:pt x="1661058" y="828471"/>
                    <a:pt x="1590574" y="860856"/>
                    <a:pt x="1521041" y="893241"/>
                  </a:cubicBezTo>
                  <a:cubicBezTo>
                    <a:pt x="1522946" y="898004"/>
                    <a:pt x="1524851" y="901814"/>
                    <a:pt x="1526756" y="906576"/>
                  </a:cubicBezTo>
                  <a:cubicBezTo>
                    <a:pt x="1596289" y="873239"/>
                    <a:pt x="1665821" y="839901"/>
                    <a:pt x="1735353" y="805611"/>
                  </a:cubicBezTo>
                  <a:close/>
                  <a:moveTo>
                    <a:pt x="1164806" y="760844"/>
                  </a:moveTo>
                  <a:cubicBezTo>
                    <a:pt x="1209574" y="730364"/>
                    <a:pt x="1244816" y="705599"/>
                    <a:pt x="1280058" y="680834"/>
                  </a:cubicBezTo>
                  <a:cubicBezTo>
                    <a:pt x="1219099" y="669404"/>
                    <a:pt x="1193381" y="708456"/>
                    <a:pt x="1164806" y="7608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2521239-8085-4E6F-8F76-10AD95E8C0D2}"/>
                </a:ext>
              </a:extLst>
            </p:cNvPr>
            <p:cNvSpPr/>
            <p:nvPr/>
          </p:nvSpPr>
          <p:spPr>
            <a:xfrm>
              <a:off x="4907971" y="803434"/>
              <a:ext cx="704850" cy="1943100"/>
            </a:xfrm>
            <a:custGeom>
              <a:avLst/>
              <a:gdLst>
                <a:gd name="connsiteX0" fmla="*/ 191340 w 704850"/>
                <a:gd name="connsiteY0" fmla="*/ 1769269 h 1943100"/>
                <a:gd name="connsiteX1" fmla="*/ 191340 w 704850"/>
                <a:gd name="connsiteY1" fmla="*/ 1939766 h 1943100"/>
                <a:gd name="connsiteX2" fmla="*/ 41797 w 704850"/>
                <a:gd name="connsiteY2" fmla="*/ 1645444 h 1943100"/>
                <a:gd name="connsiteX3" fmla="*/ 67515 w 704850"/>
                <a:gd name="connsiteY3" fmla="*/ 1653064 h 1943100"/>
                <a:gd name="connsiteX4" fmla="*/ 71325 w 704850"/>
                <a:gd name="connsiteY4" fmla="*/ 1644491 h 1943100"/>
                <a:gd name="connsiteX5" fmla="*/ 13222 w 704850"/>
                <a:gd name="connsiteY5" fmla="*/ 1023461 h 1943100"/>
                <a:gd name="connsiteX6" fmla="*/ 158002 w 704850"/>
                <a:gd name="connsiteY6" fmla="*/ 439579 h 1943100"/>
                <a:gd name="connsiteX7" fmla="*/ 362790 w 704850"/>
                <a:gd name="connsiteY7" fmla="*/ 131921 h 1943100"/>
                <a:gd name="connsiteX8" fmla="*/ 396127 w 704850"/>
                <a:gd name="connsiteY8" fmla="*/ 113824 h 1943100"/>
                <a:gd name="connsiteX9" fmla="*/ 345645 w 704850"/>
                <a:gd name="connsiteY9" fmla="*/ 170021 h 1943100"/>
                <a:gd name="connsiteX10" fmla="*/ 201817 w 704850"/>
                <a:gd name="connsiteY10" fmla="*/ 392906 h 1943100"/>
                <a:gd name="connsiteX11" fmla="*/ 32272 w 704850"/>
                <a:gd name="connsiteY11" fmla="*/ 1313021 h 1943100"/>
                <a:gd name="connsiteX12" fmla="*/ 59895 w 704850"/>
                <a:gd name="connsiteY12" fmla="*/ 1491139 h 1943100"/>
                <a:gd name="connsiteX13" fmla="*/ 50370 w 704850"/>
                <a:gd name="connsiteY13" fmla="*/ 1406366 h 1943100"/>
                <a:gd name="connsiteX14" fmla="*/ 146572 w 704850"/>
                <a:gd name="connsiteY14" fmla="*/ 615791 h 1943100"/>
                <a:gd name="connsiteX15" fmla="*/ 271350 w 704850"/>
                <a:gd name="connsiteY15" fmla="*/ 303371 h 1943100"/>
                <a:gd name="connsiteX16" fmla="*/ 504712 w 704850"/>
                <a:gd name="connsiteY16" fmla="*/ 78581 h 1943100"/>
                <a:gd name="connsiteX17" fmla="*/ 477090 w 704850"/>
                <a:gd name="connsiteY17" fmla="*/ 103346 h 1943100"/>
                <a:gd name="connsiteX18" fmla="*/ 445657 w 704850"/>
                <a:gd name="connsiteY18" fmla="*/ 131921 h 1943100"/>
                <a:gd name="connsiteX19" fmla="*/ 249442 w 704850"/>
                <a:gd name="connsiteY19" fmla="*/ 444341 h 1943100"/>
                <a:gd name="connsiteX20" fmla="*/ 92280 w 704850"/>
                <a:gd name="connsiteY20" fmla="*/ 1542574 h 1943100"/>
                <a:gd name="connsiteX21" fmla="*/ 99900 w 704850"/>
                <a:gd name="connsiteY21" fmla="*/ 1558766 h 1943100"/>
                <a:gd name="connsiteX22" fmla="*/ 87517 w 704850"/>
                <a:gd name="connsiteY22" fmla="*/ 1373981 h 1943100"/>
                <a:gd name="connsiteX23" fmla="*/ 194197 w 704850"/>
                <a:gd name="connsiteY23" fmla="*/ 644366 h 1943100"/>
                <a:gd name="connsiteX24" fmla="*/ 366600 w 704850"/>
                <a:gd name="connsiteY24" fmla="*/ 264319 h 1943100"/>
                <a:gd name="connsiteX25" fmla="*/ 525667 w 704850"/>
                <a:gd name="connsiteY25" fmla="*/ 83344 h 1943100"/>
                <a:gd name="connsiteX26" fmla="*/ 571387 w 704850"/>
                <a:gd name="connsiteY26" fmla="*/ 54769 h 1943100"/>
                <a:gd name="connsiteX27" fmla="*/ 473280 w 704850"/>
                <a:gd name="connsiteY27" fmla="*/ 195739 h 1943100"/>
                <a:gd name="connsiteX28" fmla="*/ 357075 w 704850"/>
                <a:gd name="connsiteY28" fmla="*/ 365284 h 1943100"/>
                <a:gd name="connsiteX29" fmla="*/ 113235 w 704850"/>
                <a:gd name="connsiteY29" fmla="*/ 1191101 h 1943100"/>
                <a:gd name="connsiteX30" fmla="*/ 112282 w 704850"/>
                <a:gd name="connsiteY30" fmla="*/ 1390174 h 1943100"/>
                <a:gd name="connsiteX31" fmla="*/ 147525 w 704850"/>
                <a:gd name="connsiteY31" fmla="*/ 1049179 h 1943100"/>
                <a:gd name="connsiteX32" fmla="*/ 362790 w 704850"/>
                <a:gd name="connsiteY32" fmla="*/ 389096 h 1943100"/>
                <a:gd name="connsiteX33" fmla="*/ 471375 w 704850"/>
                <a:gd name="connsiteY33" fmla="*/ 194786 h 1943100"/>
                <a:gd name="connsiteX34" fmla="*/ 582817 w 704850"/>
                <a:gd name="connsiteY34" fmla="*/ 81439 h 1943100"/>
                <a:gd name="connsiteX35" fmla="*/ 706642 w 704850"/>
                <a:gd name="connsiteY35" fmla="*/ 7144 h 1943100"/>
                <a:gd name="connsiteX36" fmla="*/ 541860 w 704850"/>
                <a:gd name="connsiteY36" fmla="*/ 206216 h 1943100"/>
                <a:gd name="connsiteX37" fmla="*/ 528525 w 704850"/>
                <a:gd name="connsiteY37" fmla="*/ 218599 h 1943100"/>
                <a:gd name="connsiteX38" fmla="*/ 388507 w 704850"/>
                <a:gd name="connsiteY38" fmla="*/ 430054 h 1943100"/>
                <a:gd name="connsiteX39" fmla="*/ 151335 w 704850"/>
                <a:gd name="connsiteY39" fmla="*/ 1541621 h 1943100"/>
                <a:gd name="connsiteX40" fmla="*/ 181815 w 704850"/>
                <a:gd name="connsiteY40" fmla="*/ 1700689 h 1943100"/>
                <a:gd name="connsiteX41" fmla="*/ 191340 w 704850"/>
                <a:gd name="connsiteY41" fmla="*/ 1769269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04850" h="1943100">
                  <a:moveTo>
                    <a:pt x="191340" y="1769269"/>
                  </a:moveTo>
                  <a:cubicBezTo>
                    <a:pt x="191340" y="1821656"/>
                    <a:pt x="191340" y="1873091"/>
                    <a:pt x="191340" y="1939766"/>
                  </a:cubicBezTo>
                  <a:cubicBezTo>
                    <a:pt x="137047" y="1835944"/>
                    <a:pt x="55132" y="1759744"/>
                    <a:pt x="41797" y="1645444"/>
                  </a:cubicBezTo>
                  <a:cubicBezTo>
                    <a:pt x="53227" y="1649254"/>
                    <a:pt x="59895" y="1651159"/>
                    <a:pt x="67515" y="1653064"/>
                  </a:cubicBezTo>
                  <a:cubicBezTo>
                    <a:pt x="69420" y="1649254"/>
                    <a:pt x="71325" y="1646396"/>
                    <a:pt x="71325" y="1644491"/>
                  </a:cubicBezTo>
                  <a:cubicBezTo>
                    <a:pt x="15127" y="1440656"/>
                    <a:pt x="-3923" y="1234916"/>
                    <a:pt x="13222" y="1023461"/>
                  </a:cubicBezTo>
                  <a:cubicBezTo>
                    <a:pt x="29415" y="820579"/>
                    <a:pt x="88470" y="629126"/>
                    <a:pt x="158002" y="439579"/>
                  </a:cubicBezTo>
                  <a:cubicBezTo>
                    <a:pt x="201817" y="320516"/>
                    <a:pt x="256110" y="209074"/>
                    <a:pt x="362790" y="131921"/>
                  </a:cubicBezTo>
                  <a:cubicBezTo>
                    <a:pt x="372315" y="124301"/>
                    <a:pt x="382792" y="117634"/>
                    <a:pt x="396127" y="113824"/>
                  </a:cubicBezTo>
                  <a:cubicBezTo>
                    <a:pt x="378982" y="131921"/>
                    <a:pt x="358980" y="149066"/>
                    <a:pt x="345645" y="170021"/>
                  </a:cubicBezTo>
                  <a:cubicBezTo>
                    <a:pt x="296115" y="243364"/>
                    <a:pt x="240870" y="313849"/>
                    <a:pt x="201817" y="392906"/>
                  </a:cubicBezTo>
                  <a:cubicBezTo>
                    <a:pt x="59895" y="683419"/>
                    <a:pt x="10365" y="992029"/>
                    <a:pt x="32272" y="1313021"/>
                  </a:cubicBezTo>
                  <a:cubicBezTo>
                    <a:pt x="36082" y="1373029"/>
                    <a:pt x="43702" y="1432084"/>
                    <a:pt x="59895" y="1491139"/>
                  </a:cubicBezTo>
                  <a:cubicBezTo>
                    <a:pt x="57037" y="1462564"/>
                    <a:pt x="53227" y="1433989"/>
                    <a:pt x="50370" y="1406366"/>
                  </a:cubicBezTo>
                  <a:cubicBezTo>
                    <a:pt x="21795" y="1135856"/>
                    <a:pt x="50370" y="871061"/>
                    <a:pt x="146572" y="615791"/>
                  </a:cubicBezTo>
                  <a:cubicBezTo>
                    <a:pt x="185625" y="511016"/>
                    <a:pt x="223725" y="404336"/>
                    <a:pt x="271350" y="303371"/>
                  </a:cubicBezTo>
                  <a:cubicBezTo>
                    <a:pt x="318975" y="200501"/>
                    <a:pt x="397080" y="123349"/>
                    <a:pt x="504712" y="78581"/>
                  </a:cubicBezTo>
                  <a:cubicBezTo>
                    <a:pt x="495187" y="87154"/>
                    <a:pt x="486615" y="94774"/>
                    <a:pt x="477090" y="103346"/>
                  </a:cubicBezTo>
                  <a:cubicBezTo>
                    <a:pt x="466612" y="112871"/>
                    <a:pt x="453277" y="120491"/>
                    <a:pt x="445657" y="131921"/>
                  </a:cubicBezTo>
                  <a:cubicBezTo>
                    <a:pt x="378982" y="235744"/>
                    <a:pt x="303735" y="334804"/>
                    <a:pt x="249442" y="444341"/>
                  </a:cubicBezTo>
                  <a:cubicBezTo>
                    <a:pt x="79897" y="792004"/>
                    <a:pt x="37035" y="1161574"/>
                    <a:pt x="92280" y="1542574"/>
                  </a:cubicBezTo>
                  <a:cubicBezTo>
                    <a:pt x="92280" y="1545431"/>
                    <a:pt x="95137" y="1548289"/>
                    <a:pt x="99900" y="1558766"/>
                  </a:cubicBezTo>
                  <a:cubicBezTo>
                    <a:pt x="95137" y="1492091"/>
                    <a:pt x="92280" y="1433036"/>
                    <a:pt x="87517" y="1373981"/>
                  </a:cubicBezTo>
                  <a:cubicBezTo>
                    <a:pt x="66562" y="1122521"/>
                    <a:pt x="117045" y="881539"/>
                    <a:pt x="194197" y="644366"/>
                  </a:cubicBezTo>
                  <a:cubicBezTo>
                    <a:pt x="238012" y="511016"/>
                    <a:pt x="288495" y="380524"/>
                    <a:pt x="366600" y="264319"/>
                  </a:cubicBezTo>
                  <a:cubicBezTo>
                    <a:pt x="411367" y="198596"/>
                    <a:pt x="470422" y="142399"/>
                    <a:pt x="525667" y="83344"/>
                  </a:cubicBezTo>
                  <a:cubicBezTo>
                    <a:pt x="539002" y="69056"/>
                    <a:pt x="559005" y="62389"/>
                    <a:pt x="571387" y="54769"/>
                  </a:cubicBezTo>
                  <a:cubicBezTo>
                    <a:pt x="539955" y="100489"/>
                    <a:pt x="506617" y="148114"/>
                    <a:pt x="473280" y="195739"/>
                  </a:cubicBezTo>
                  <a:cubicBezTo>
                    <a:pt x="434227" y="251936"/>
                    <a:pt x="392317" y="306229"/>
                    <a:pt x="357075" y="365284"/>
                  </a:cubicBezTo>
                  <a:cubicBezTo>
                    <a:pt x="206580" y="619601"/>
                    <a:pt x="129427" y="896779"/>
                    <a:pt x="113235" y="1191101"/>
                  </a:cubicBezTo>
                  <a:cubicBezTo>
                    <a:pt x="109425" y="1261586"/>
                    <a:pt x="112282" y="1332071"/>
                    <a:pt x="112282" y="1390174"/>
                  </a:cubicBezTo>
                  <a:cubicBezTo>
                    <a:pt x="122760" y="1284446"/>
                    <a:pt x="130380" y="1166336"/>
                    <a:pt x="147525" y="1049179"/>
                  </a:cubicBezTo>
                  <a:cubicBezTo>
                    <a:pt x="180862" y="816769"/>
                    <a:pt x="257062" y="597694"/>
                    <a:pt x="362790" y="389096"/>
                  </a:cubicBezTo>
                  <a:cubicBezTo>
                    <a:pt x="396127" y="323374"/>
                    <a:pt x="435180" y="259556"/>
                    <a:pt x="471375" y="194786"/>
                  </a:cubicBezTo>
                  <a:cubicBezTo>
                    <a:pt x="508522" y="156686"/>
                    <a:pt x="542812" y="114776"/>
                    <a:pt x="582817" y="81439"/>
                  </a:cubicBezTo>
                  <a:cubicBezTo>
                    <a:pt x="619012" y="50959"/>
                    <a:pt x="662827" y="28099"/>
                    <a:pt x="706642" y="7144"/>
                  </a:cubicBezTo>
                  <a:cubicBezTo>
                    <a:pt x="639967" y="65246"/>
                    <a:pt x="579007" y="125254"/>
                    <a:pt x="541860" y="206216"/>
                  </a:cubicBezTo>
                  <a:cubicBezTo>
                    <a:pt x="537097" y="210026"/>
                    <a:pt x="533287" y="214789"/>
                    <a:pt x="528525" y="218599"/>
                  </a:cubicBezTo>
                  <a:cubicBezTo>
                    <a:pt x="481852" y="289084"/>
                    <a:pt x="429465" y="356711"/>
                    <a:pt x="388507" y="430054"/>
                  </a:cubicBezTo>
                  <a:cubicBezTo>
                    <a:pt x="193245" y="774859"/>
                    <a:pt x="120855" y="1148239"/>
                    <a:pt x="151335" y="1541621"/>
                  </a:cubicBezTo>
                  <a:cubicBezTo>
                    <a:pt x="155145" y="1594961"/>
                    <a:pt x="171337" y="1648301"/>
                    <a:pt x="181815" y="1700689"/>
                  </a:cubicBezTo>
                  <a:cubicBezTo>
                    <a:pt x="184672" y="1723549"/>
                    <a:pt x="187530" y="1746409"/>
                    <a:pt x="191340" y="17692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889A6DD-A077-4CB0-8289-3A138D96B886}"/>
                </a:ext>
              </a:extLst>
            </p:cNvPr>
            <p:cNvSpPr/>
            <p:nvPr/>
          </p:nvSpPr>
          <p:spPr>
            <a:xfrm>
              <a:off x="5285195" y="631031"/>
              <a:ext cx="1514475" cy="2295525"/>
            </a:xfrm>
            <a:custGeom>
              <a:avLst/>
              <a:gdLst>
                <a:gd name="connsiteX0" fmla="*/ 1085704 w 1514475"/>
                <a:gd name="connsiteY0" fmla="*/ 262414 h 2295525"/>
                <a:gd name="connsiteX1" fmla="*/ 921874 w 1514475"/>
                <a:gd name="connsiteY1" fmla="*/ 382429 h 2295525"/>
                <a:gd name="connsiteX2" fmla="*/ 334181 w 1514475"/>
                <a:gd name="connsiteY2" fmla="*/ 1093946 h 2295525"/>
                <a:gd name="connsiteX3" fmla="*/ 97961 w 1514475"/>
                <a:gd name="connsiteY3" fmla="*/ 1778794 h 2295525"/>
                <a:gd name="connsiteX4" fmla="*/ 58909 w 1514475"/>
                <a:gd name="connsiteY4" fmla="*/ 2214086 h 2295525"/>
                <a:gd name="connsiteX5" fmla="*/ 58909 w 1514475"/>
                <a:gd name="connsiteY5" fmla="*/ 2294096 h 2295525"/>
                <a:gd name="connsiteX6" fmla="*/ 147491 w 1514475"/>
                <a:gd name="connsiteY6" fmla="*/ 1480661 h 2295525"/>
                <a:gd name="connsiteX7" fmla="*/ 501821 w 1514475"/>
                <a:gd name="connsiteY7" fmla="*/ 752951 h 2295525"/>
                <a:gd name="connsiteX8" fmla="*/ 1085704 w 1514475"/>
                <a:gd name="connsiteY8" fmla="*/ 176689 h 2295525"/>
                <a:gd name="connsiteX9" fmla="*/ 271316 w 1514475"/>
                <a:gd name="connsiteY9" fmla="*/ 1072039 h 2295525"/>
                <a:gd name="connsiteX10" fmla="*/ 26524 w 1514475"/>
                <a:gd name="connsiteY10" fmla="*/ 2267426 h 2295525"/>
                <a:gd name="connsiteX11" fmla="*/ 60814 w 1514475"/>
                <a:gd name="connsiteY11" fmla="*/ 1565434 h 2295525"/>
                <a:gd name="connsiteX12" fmla="*/ 531349 w 1514475"/>
                <a:gd name="connsiteY12" fmla="*/ 588169 h 2295525"/>
                <a:gd name="connsiteX13" fmla="*/ 898061 w 1514475"/>
                <a:gd name="connsiteY13" fmla="*/ 222409 h 2295525"/>
                <a:gd name="connsiteX14" fmla="*/ 931399 w 1514475"/>
                <a:gd name="connsiteY14" fmla="*/ 190024 h 2295525"/>
                <a:gd name="connsiteX15" fmla="*/ 929494 w 1514475"/>
                <a:gd name="connsiteY15" fmla="*/ 191929 h 2295525"/>
                <a:gd name="connsiteX16" fmla="*/ 1077131 w 1514475"/>
                <a:gd name="connsiteY16" fmla="*/ 98584 h 2295525"/>
                <a:gd name="connsiteX17" fmla="*/ 1338116 w 1514475"/>
                <a:gd name="connsiteY17" fmla="*/ 18574 h 2295525"/>
                <a:gd name="connsiteX18" fmla="*/ 1132376 w 1514475"/>
                <a:gd name="connsiteY18" fmla="*/ 124301 h 2295525"/>
                <a:gd name="connsiteX19" fmla="*/ 1139044 w 1514475"/>
                <a:gd name="connsiteY19" fmla="*/ 137636 h 2295525"/>
                <a:gd name="connsiteX20" fmla="*/ 1213339 w 1514475"/>
                <a:gd name="connsiteY20" fmla="*/ 94774 h 2295525"/>
                <a:gd name="connsiteX21" fmla="*/ 1498136 w 1514475"/>
                <a:gd name="connsiteY21" fmla="*/ 7144 h 2295525"/>
                <a:gd name="connsiteX22" fmla="*/ 1511471 w 1514475"/>
                <a:gd name="connsiteY22" fmla="*/ 26194 h 2295525"/>
                <a:gd name="connsiteX23" fmla="*/ 1513376 w 1514475"/>
                <a:gd name="connsiteY23" fmla="*/ 24289 h 2295525"/>
                <a:gd name="connsiteX24" fmla="*/ 1360024 w 1514475"/>
                <a:gd name="connsiteY24" fmla="*/ 81439 h 2295525"/>
                <a:gd name="connsiteX25" fmla="*/ 1236199 w 1514475"/>
                <a:gd name="connsiteY25" fmla="*/ 150971 h 2295525"/>
                <a:gd name="connsiteX26" fmla="*/ 1082846 w 1514475"/>
                <a:gd name="connsiteY26" fmla="*/ 263366 h 2295525"/>
                <a:gd name="connsiteX27" fmla="*/ 1085704 w 1514475"/>
                <a:gd name="connsiteY27" fmla="*/ 262414 h 229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14475" h="2295525">
                  <a:moveTo>
                    <a:pt x="1085704" y="262414"/>
                  </a:moveTo>
                  <a:cubicBezTo>
                    <a:pt x="1031411" y="302419"/>
                    <a:pt x="972356" y="337661"/>
                    <a:pt x="921874" y="382429"/>
                  </a:cubicBezTo>
                  <a:cubicBezTo>
                    <a:pt x="690416" y="590074"/>
                    <a:pt x="483724" y="818674"/>
                    <a:pt x="334181" y="1093946"/>
                  </a:cubicBezTo>
                  <a:cubicBezTo>
                    <a:pt x="217024" y="1309211"/>
                    <a:pt x="134156" y="1536859"/>
                    <a:pt x="97961" y="1778794"/>
                  </a:cubicBezTo>
                  <a:cubicBezTo>
                    <a:pt x="76054" y="1922621"/>
                    <a:pt x="71291" y="2068354"/>
                    <a:pt x="58909" y="2214086"/>
                  </a:cubicBezTo>
                  <a:cubicBezTo>
                    <a:pt x="57004" y="2235994"/>
                    <a:pt x="58909" y="2257901"/>
                    <a:pt x="58909" y="2294096"/>
                  </a:cubicBezTo>
                  <a:cubicBezTo>
                    <a:pt x="16999" y="2140744"/>
                    <a:pt x="62719" y="1744504"/>
                    <a:pt x="147491" y="1480661"/>
                  </a:cubicBezTo>
                  <a:cubicBezTo>
                    <a:pt x="231311" y="1221581"/>
                    <a:pt x="338944" y="973931"/>
                    <a:pt x="501821" y="752951"/>
                  </a:cubicBezTo>
                  <a:cubicBezTo>
                    <a:pt x="663746" y="531019"/>
                    <a:pt x="852341" y="336709"/>
                    <a:pt x="1085704" y="176689"/>
                  </a:cubicBezTo>
                  <a:cubicBezTo>
                    <a:pt x="937114" y="184309"/>
                    <a:pt x="449434" y="731996"/>
                    <a:pt x="271316" y="1072039"/>
                  </a:cubicBezTo>
                  <a:cubicBezTo>
                    <a:pt x="76054" y="1445419"/>
                    <a:pt x="10331" y="1842611"/>
                    <a:pt x="26524" y="2267426"/>
                  </a:cubicBezTo>
                  <a:cubicBezTo>
                    <a:pt x="-6814" y="2079784"/>
                    <a:pt x="1759" y="1787366"/>
                    <a:pt x="60814" y="1565434"/>
                  </a:cubicBezTo>
                  <a:cubicBezTo>
                    <a:pt x="155111" y="1211104"/>
                    <a:pt x="293224" y="874871"/>
                    <a:pt x="531349" y="588169"/>
                  </a:cubicBezTo>
                  <a:cubicBezTo>
                    <a:pt x="641839" y="454819"/>
                    <a:pt x="760901" y="329089"/>
                    <a:pt x="898061" y="222409"/>
                  </a:cubicBezTo>
                  <a:cubicBezTo>
                    <a:pt x="910444" y="212884"/>
                    <a:pt x="919969" y="200501"/>
                    <a:pt x="931399" y="190024"/>
                  </a:cubicBezTo>
                  <a:cubicBezTo>
                    <a:pt x="931399" y="190024"/>
                    <a:pt x="929494" y="191929"/>
                    <a:pt x="929494" y="191929"/>
                  </a:cubicBezTo>
                  <a:cubicBezTo>
                    <a:pt x="979024" y="160496"/>
                    <a:pt x="1026649" y="128111"/>
                    <a:pt x="1077131" y="98584"/>
                  </a:cubicBezTo>
                  <a:cubicBezTo>
                    <a:pt x="1155236" y="52864"/>
                    <a:pt x="1238104" y="19526"/>
                    <a:pt x="1338116" y="18574"/>
                  </a:cubicBezTo>
                  <a:cubicBezTo>
                    <a:pt x="1265726" y="53816"/>
                    <a:pt x="1199051" y="89059"/>
                    <a:pt x="1132376" y="124301"/>
                  </a:cubicBezTo>
                  <a:cubicBezTo>
                    <a:pt x="1134281" y="129064"/>
                    <a:pt x="1137139" y="133826"/>
                    <a:pt x="1139044" y="137636"/>
                  </a:cubicBezTo>
                  <a:cubicBezTo>
                    <a:pt x="1163809" y="123349"/>
                    <a:pt x="1189526" y="110014"/>
                    <a:pt x="1213339" y="94774"/>
                  </a:cubicBezTo>
                  <a:cubicBezTo>
                    <a:pt x="1300016" y="39529"/>
                    <a:pt x="1396219" y="12859"/>
                    <a:pt x="1498136" y="7144"/>
                  </a:cubicBezTo>
                  <a:cubicBezTo>
                    <a:pt x="1501946" y="7144"/>
                    <a:pt x="1506709" y="19526"/>
                    <a:pt x="1511471" y="26194"/>
                  </a:cubicBezTo>
                  <a:cubicBezTo>
                    <a:pt x="1511471" y="26194"/>
                    <a:pt x="1513376" y="24289"/>
                    <a:pt x="1513376" y="24289"/>
                  </a:cubicBezTo>
                  <a:cubicBezTo>
                    <a:pt x="1461941" y="43339"/>
                    <a:pt x="1409554" y="59531"/>
                    <a:pt x="1360024" y="81439"/>
                  </a:cubicBezTo>
                  <a:cubicBezTo>
                    <a:pt x="1317161" y="100489"/>
                    <a:pt x="1275251" y="124301"/>
                    <a:pt x="1236199" y="150971"/>
                  </a:cubicBezTo>
                  <a:cubicBezTo>
                    <a:pt x="1183811" y="186214"/>
                    <a:pt x="1133329" y="226219"/>
                    <a:pt x="1082846" y="263366"/>
                  </a:cubicBezTo>
                  <a:cubicBezTo>
                    <a:pt x="1083799" y="263366"/>
                    <a:pt x="1085704" y="262414"/>
                    <a:pt x="1085704" y="262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3DA3B3C-09CF-40FC-8436-ED64EEDCA0FF}"/>
                </a:ext>
              </a:extLst>
            </p:cNvPr>
            <p:cNvSpPr/>
            <p:nvPr/>
          </p:nvSpPr>
          <p:spPr>
            <a:xfrm>
              <a:off x="5245258" y="651986"/>
              <a:ext cx="1190625" cy="2162175"/>
            </a:xfrm>
            <a:custGeom>
              <a:avLst/>
              <a:gdLst>
                <a:gd name="connsiteX0" fmla="*/ 970383 w 1190625"/>
                <a:gd name="connsiteY0" fmla="*/ 167164 h 2162175"/>
                <a:gd name="connsiteX1" fmla="*/ 841795 w 1190625"/>
                <a:gd name="connsiteY1" fmla="*/ 257651 h 2162175"/>
                <a:gd name="connsiteX2" fmla="*/ 391263 w 1190625"/>
                <a:gd name="connsiteY2" fmla="*/ 776764 h 2162175"/>
                <a:gd name="connsiteX3" fmla="*/ 182665 w 1190625"/>
                <a:gd name="connsiteY3" fmla="*/ 1160621 h 2162175"/>
                <a:gd name="connsiteX4" fmla="*/ 48363 w 1190625"/>
                <a:gd name="connsiteY4" fmla="*/ 1698784 h 2162175"/>
                <a:gd name="connsiteX5" fmla="*/ 24550 w 1190625"/>
                <a:gd name="connsiteY5" fmla="*/ 2161699 h 2162175"/>
                <a:gd name="connsiteX6" fmla="*/ 34075 w 1190625"/>
                <a:gd name="connsiteY6" fmla="*/ 1625441 h 2162175"/>
                <a:gd name="connsiteX7" fmla="*/ 143613 w 1190625"/>
                <a:gd name="connsiteY7" fmla="*/ 1223486 h 2162175"/>
                <a:gd name="connsiteX8" fmla="*/ 290298 w 1190625"/>
                <a:gd name="connsiteY8" fmla="*/ 863441 h 2162175"/>
                <a:gd name="connsiteX9" fmla="*/ 967525 w 1190625"/>
                <a:gd name="connsiteY9" fmla="*/ 90964 h 2162175"/>
                <a:gd name="connsiteX10" fmla="*/ 1192315 w 1190625"/>
                <a:gd name="connsiteY10" fmla="*/ 7144 h 2162175"/>
                <a:gd name="connsiteX11" fmla="*/ 969430 w 1190625"/>
                <a:gd name="connsiteY11" fmla="*/ 169069 h 2162175"/>
                <a:gd name="connsiteX12" fmla="*/ 970383 w 1190625"/>
                <a:gd name="connsiteY12" fmla="*/ 167164 h 21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0625" h="2162175">
                  <a:moveTo>
                    <a:pt x="970383" y="167164"/>
                  </a:moveTo>
                  <a:cubicBezTo>
                    <a:pt x="927520" y="196691"/>
                    <a:pt x="879895" y="222409"/>
                    <a:pt x="841795" y="257651"/>
                  </a:cubicBezTo>
                  <a:cubicBezTo>
                    <a:pt x="673203" y="413861"/>
                    <a:pt x="512230" y="579596"/>
                    <a:pt x="391263" y="776764"/>
                  </a:cubicBezTo>
                  <a:cubicBezTo>
                    <a:pt x="315063" y="900589"/>
                    <a:pt x="236005" y="1026319"/>
                    <a:pt x="182665" y="1160621"/>
                  </a:cubicBezTo>
                  <a:cubicBezTo>
                    <a:pt x="114085" y="1332071"/>
                    <a:pt x="63603" y="1513046"/>
                    <a:pt x="48363" y="1698784"/>
                  </a:cubicBezTo>
                  <a:cubicBezTo>
                    <a:pt x="35028" y="1868329"/>
                    <a:pt x="31218" y="2039779"/>
                    <a:pt x="24550" y="2161699"/>
                  </a:cubicBezTo>
                  <a:cubicBezTo>
                    <a:pt x="2643" y="2015014"/>
                    <a:pt x="-3072" y="1818799"/>
                    <a:pt x="34075" y="1625441"/>
                  </a:cubicBezTo>
                  <a:cubicBezTo>
                    <a:pt x="59793" y="1489234"/>
                    <a:pt x="98845" y="1354931"/>
                    <a:pt x="143613" y="1223486"/>
                  </a:cubicBezTo>
                  <a:cubicBezTo>
                    <a:pt x="184570" y="1100614"/>
                    <a:pt x="230290" y="977741"/>
                    <a:pt x="290298" y="863441"/>
                  </a:cubicBezTo>
                  <a:cubicBezTo>
                    <a:pt x="454128" y="552926"/>
                    <a:pt x="676060" y="290989"/>
                    <a:pt x="967525" y="90964"/>
                  </a:cubicBezTo>
                  <a:cubicBezTo>
                    <a:pt x="1040868" y="40481"/>
                    <a:pt x="1123735" y="16669"/>
                    <a:pt x="1192315" y="7144"/>
                  </a:cubicBezTo>
                  <a:cubicBezTo>
                    <a:pt x="1125640" y="55721"/>
                    <a:pt x="1047535" y="111919"/>
                    <a:pt x="969430" y="169069"/>
                  </a:cubicBezTo>
                  <a:cubicBezTo>
                    <a:pt x="969430" y="168116"/>
                    <a:pt x="970383" y="167164"/>
                    <a:pt x="970383" y="167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38BBDF4-D5AF-4287-8F0F-14BC8E98C328}"/>
                </a:ext>
              </a:extLst>
            </p:cNvPr>
            <p:cNvSpPr/>
            <p:nvPr/>
          </p:nvSpPr>
          <p:spPr>
            <a:xfrm>
              <a:off x="5212093" y="668179"/>
              <a:ext cx="1076325" cy="2076450"/>
            </a:xfrm>
            <a:custGeom>
              <a:avLst/>
              <a:gdLst>
                <a:gd name="connsiteX0" fmla="*/ 21521 w 1076325"/>
                <a:gd name="connsiteY0" fmla="*/ 2075974 h 2076450"/>
                <a:gd name="connsiteX1" fmla="*/ 8186 w 1076325"/>
                <a:gd name="connsiteY1" fmla="*/ 1927384 h 2076450"/>
                <a:gd name="connsiteX2" fmla="*/ 75813 w 1076325"/>
                <a:gd name="connsiteY2" fmla="*/ 1310164 h 2076450"/>
                <a:gd name="connsiteX3" fmla="*/ 552063 w 1076325"/>
                <a:gd name="connsiteY3" fmla="*/ 383381 h 2076450"/>
                <a:gd name="connsiteX4" fmla="*/ 943541 w 1076325"/>
                <a:gd name="connsiteY4" fmla="*/ 48101 h 2076450"/>
                <a:gd name="connsiteX5" fmla="*/ 1072128 w 1076325"/>
                <a:gd name="connsiteY5" fmla="*/ 7144 h 2076450"/>
                <a:gd name="connsiteX6" fmla="*/ 261551 w 1076325"/>
                <a:gd name="connsiteY6" fmla="*/ 898684 h 2076450"/>
                <a:gd name="connsiteX7" fmla="*/ 21521 w 1076325"/>
                <a:gd name="connsiteY7" fmla="*/ 2075974 h 20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325" h="2076450">
                  <a:moveTo>
                    <a:pt x="21521" y="2075974"/>
                  </a:moveTo>
                  <a:cubicBezTo>
                    <a:pt x="16758" y="2026444"/>
                    <a:pt x="10091" y="1976914"/>
                    <a:pt x="8186" y="1927384"/>
                  </a:cubicBezTo>
                  <a:cubicBezTo>
                    <a:pt x="2471" y="1718786"/>
                    <a:pt x="19616" y="1512094"/>
                    <a:pt x="75813" y="1310164"/>
                  </a:cubicBezTo>
                  <a:cubicBezTo>
                    <a:pt x="171063" y="968216"/>
                    <a:pt x="314891" y="651986"/>
                    <a:pt x="552063" y="383381"/>
                  </a:cubicBezTo>
                  <a:cubicBezTo>
                    <a:pt x="666363" y="253841"/>
                    <a:pt x="785426" y="127159"/>
                    <a:pt x="943541" y="48101"/>
                  </a:cubicBezTo>
                  <a:cubicBezTo>
                    <a:pt x="983546" y="28099"/>
                    <a:pt x="1028313" y="17621"/>
                    <a:pt x="1072128" y="7144"/>
                  </a:cubicBezTo>
                  <a:cubicBezTo>
                    <a:pt x="716846" y="228124"/>
                    <a:pt x="455861" y="534829"/>
                    <a:pt x="261551" y="898684"/>
                  </a:cubicBezTo>
                  <a:cubicBezTo>
                    <a:pt x="65336" y="1266349"/>
                    <a:pt x="2471" y="1662589"/>
                    <a:pt x="21521" y="2075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31227FCE-4474-4C57-9FD2-563A930674E9}"/>
                </a:ext>
              </a:extLst>
            </p:cNvPr>
            <p:cNvSpPr/>
            <p:nvPr/>
          </p:nvSpPr>
          <p:spPr>
            <a:xfrm>
              <a:off x="5174996" y="684371"/>
              <a:ext cx="981075" cy="2009775"/>
            </a:xfrm>
            <a:custGeom>
              <a:avLst/>
              <a:gdLst>
                <a:gd name="connsiteX0" fmla="*/ 974923 w 981075"/>
                <a:gd name="connsiteY0" fmla="*/ 7144 h 2009775"/>
                <a:gd name="connsiteX1" fmla="*/ 225305 w 981075"/>
                <a:gd name="connsiteY1" fmla="*/ 887254 h 2009775"/>
                <a:gd name="connsiteX2" fmla="*/ 34805 w 981075"/>
                <a:gd name="connsiteY2" fmla="*/ 2010251 h 2009775"/>
                <a:gd name="connsiteX3" fmla="*/ 19565 w 981075"/>
                <a:gd name="connsiteY3" fmla="*/ 2010251 h 2009775"/>
                <a:gd name="connsiteX4" fmla="*/ 7183 w 981075"/>
                <a:gd name="connsiteY4" fmla="*/ 1711166 h 2009775"/>
                <a:gd name="connsiteX5" fmla="*/ 160535 w 981075"/>
                <a:gd name="connsiteY5" fmla="*/ 966311 h 2009775"/>
                <a:gd name="connsiteX6" fmla="*/ 735846 w 981075"/>
                <a:gd name="connsiteY6" fmla="*/ 124301 h 2009775"/>
                <a:gd name="connsiteX7" fmla="*/ 974923 w 981075"/>
                <a:gd name="connsiteY7" fmla="*/ 7144 h 20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075" h="2009775">
                  <a:moveTo>
                    <a:pt x="974923" y="7144"/>
                  </a:moveTo>
                  <a:cubicBezTo>
                    <a:pt x="632023" y="232886"/>
                    <a:pt x="398660" y="534829"/>
                    <a:pt x="225305" y="887254"/>
                  </a:cubicBezTo>
                  <a:cubicBezTo>
                    <a:pt x="50998" y="1241584"/>
                    <a:pt x="3373" y="1619726"/>
                    <a:pt x="34805" y="2010251"/>
                  </a:cubicBezTo>
                  <a:cubicBezTo>
                    <a:pt x="30043" y="2010251"/>
                    <a:pt x="24328" y="2010251"/>
                    <a:pt x="19565" y="2010251"/>
                  </a:cubicBezTo>
                  <a:cubicBezTo>
                    <a:pt x="15755" y="1910239"/>
                    <a:pt x="8136" y="1811179"/>
                    <a:pt x="7183" y="1711166"/>
                  </a:cubicBezTo>
                  <a:cubicBezTo>
                    <a:pt x="5278" y="1452086"/>
                    <a:pt x="72905" y="1207294"/>
                    <a:pt x="160535" y="966311"/>
                  </a:cubicBezTo>
                  <a:cubicBezTo>
                    <a:pt x="280551" y="635794"/>
                    <a:pt x="470098" y="353854"/>
                    <a:pt x="735846" y="124301"/>
                  </a:cubicBezTo>
                  <a:cubicBezTo>
                    <a:pt x="801568" y="66199"/>
                    <a:pt x="877768" y="25241"/>
                    <a:pt x="9749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E46F8D0C-B8D1-43C3-9F60-08D68F7CFB44}"/>
                </a:ext>
              </a:extLst>
            </p:cNvPr>
            <p:cNvSpPr/>
            <p:nvPr/>
          </p:nvSpPr>
          <p:spPr>
            <a:xfrm>
              <a:off x="5139415" y="714851"/>
              <a:ext cx="847725" cy="1895475"/>
            </a:xfrm>
            <a:custGeom>
              <a:avLst/>
              <a:gdLst>
                <a:gd name="connsiteX0" fmla="*/ 27524 w 847725"/>
                <a:gd name="connsiteY0" fmla="*/ 1893094 h 1895475"/>
                <a:gd name="connsiteX1" fmla="*/ 83721 w 847725"/>
                <a:gd name="connsiteY1" fmla="*/ 1092041 h 1895475"/>
                <a:gd name="connsiteX2" fmla="*/ 350421 w 847725"/>
                <a:gd name="connsiteY2" fmla="*/ 479584 h 1895475"/>
                <a:gd name="connsiteX3" fmla="*/ 638076 w 847725"/>
                <a:gd name="connsiteY3" fmla="*/ 126206 h 1895475"/>
                <a:gd name="connsiteX4" fmla="*/ 796191 w 847725"/>
                <a:gd name="connsiteY4" fmla="*/ 22384 h 1895475"/>
                <a:gd name="connsiteX5" fmla="*/ 843816 w 847725"/>
                <a:gd name="connsiteY5" fmla="*/ 7144 h 1895475"/>
                <a:gd name="connsiteX6" fmla="*/ 27524 w 847725"/>
                <a:gd name="connsiteY6" fmla="*/ 1893094 h 18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7725" h="1895475">
                  <a:moveTo>
                    <a:pt x="27524" y="1893094"/>
                  </a:moveTo>
                  <a:cubicBezTo>
                    <a:pt x="-11529" y="1620679"/>
                    <a:pt x="4664" y="1354931"/>
                    <a:pt x="83721" y="1092041"/>
                  </a:cubicBezTo>
                  <a:cubicBezTo>
                    <a:pt x="147539" y="876776"/>
                    <a:pt x="223739" y="665321"/>
                    <a:pt x="350421" y="479584"/>
                  </a:cubicBezTo>
                  <a:cubicBezTo>
                    <a:pt x="436146" y="354806"/>
                    <a:pt x="536159" y="238601"/>
                    <a:pt x="638076" y="126206"/>
                  </a:cubicBezTo>
                  <a:cubicBezTo>
                    <a:pt x="679034" y="81439"/>
                    <a:pt x="741899" y="54769"/>
                    <a:pt x="796191" y="22384"/>
                  </a:cubicBezTo>
                  <a:cubicBezTo>
                    <a:pt x="811431" y="13811"/>
                    <a:pt x="830481" y="11906"/>
                    <a:pt x="843816" y="7144"/>
                  </a:cubicBezTo>
                  <a:cubicBezTo>
                    <a:pt x="256124" y="500539"/>
                    <a:pt x="-28674" y="1122521"/>
                    <a:pt x="27524" y="18930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2E5E330-F440-4A38-A3F3-18FE2284F769}"/>
                </a:ext>
              </a:extLst>
            </p:cNvPr>
            <p:cNvSpPr/>
            <p:nvPr/>
          </p:nvSpPr>
          <p:spPr>
            <a:xfrm>
              <a:off x="5098138" y="736759"/>
              <a:ext cx="771525" cy="1914525"/>
            </a:xfrm>
            <a:custGeom>
              <a:avLst/>
              <a:gdLst>
                <a:gd name="connsiteX0" fmla="*/ 50703 w 771525"/>
                <a:gd name="connsiteY0" fmla="*/ 1914049 h 1914525"/>
                <a:gd name="connsiteX1" fmla="*/ 40225 w 771525"/>
                <a:gd name="connsiteY1" fmla="*/ 1197769 h 1914525"/>
                <a:gd name="connsiteX2" fmla="*/ 463135 w 771525"/>
                <a:gd name="connsiteY2" fmla="*/ 237649 h 1914525"/>
                <a:gd name="connsiteX3" fmla="*/ 769840 w 771525"/>
                <a:gd name="connsiteY3" fmla="*/ 7144 h 1914525"/>
                <a:gd name="connsiteX4" fmla="*/ 159288 w 771525"/>
                <a:gd name="connsiteY4" fmla="*/ 858679 h 1914525"/>
                <a:gd name="connsiteX5" fmla="*/ 50703 w 771525"/>
                <a:gd name="connsiteY5" fmla="*/ 1914049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1525" h="1914525">
                  <a:moveTo>
                    <a:pt x="50703" y="1914049"/>
                  </a:moveTo>
                  <a:cubicBezTo>
                    <a:pt x="-5495" y="1675924"/>
                    <a:pt x="-5495" y="1435894"/>
                    <a:pt x="40225" y="1197769"/>
                  </a:cubicBezTo>
                  <a:cubicBezTo>
                    <a:pt x="107853" y="846296"/>
                    <a:pt x="240250" y="521494"/>
                    <a:pt x="463135" y="237649"/>
                  </a:cubicBezTo>
                  <a:cubicBezTo>
                    <a:pt x="567910" y="104299"/>
                    <a:pt x="650778" y="42386"/>
                    <a:pt x="769840" y="7144"/>
                  </a:cubicBezTo>
                  <a:cubicBezTo>
                    <a:pt x="482185" y="225266"/>
                    <a:pt x="292638" y="523399"/>
                    <a:pt x="159288" y="858679"/>
                  </a:cubicBezTo>
                  <a:cubicBezTo>
                    <a:pt x="23080" y="1198721"/>
                    <a:pt x="6888" y="1554004"/>
                    <a:pt x="50703" y="1914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C1E2D9E7-8D7D-4995-A9EC-EA3C08DF211B}"/>
                </a:ext>
              </a:extLst>
            </p:cNvPr>
            <p:cNvSpPr/>
            <p:nvPr/>
          </p:nvSpPr>
          <p:spPr>
            <a:xfrm>
              <a:off x="5059588" y="768191"/>
              <a:ext cx="666750" cy="1857375"/>
            </a:xfrm>
            <a:custGeom>
              <a:avLst/>
              <a:gdLst>
                <a:gd name="connsiteX0" fmla="*/ 39723 w 666750"/>
                <a:gd name="connsiteY0" fmla="*/ 1804511 h 1857375"/>
                <a:gd name="connsiteX1" fmla="*/ 29246 w 666750"/>
                <a:gd name="connsiteY1" fmla="*/ 1736884 h 1857375"/>
                <a:gd name="connsiteX2" fmla="*/ 7338 w 666750"/>
                <a:gd name="connsiteY2" fmla="*/ 1481614 h 1857375"/>
                <a:gd name="connsiteX3" fmla="*/ 96873 w 666750"/>
                <a:gd name="connsiteY3" fmla="*/ 873919 h 1857375"/>
                <a:gd name="connsiteX4" fmla="*/ 363573 w 666750"/>
                <a:gd name="connsiteY4" fmla="*/ 289084 h 1857375"/>
                <a:gd name="connsiteX5" fmla="*/ 377861 w 666750"/>
                <a:gd name="connsiteY5" fmla="*/ 254794 h 1857375"/>
                <a:gd name="connsiteX6" fmla="*/ 391196 w 666750"/>
                <a:gd name="connsiteY6" fmla="*/ 242411 h 1857375"/>
                <a:gd name="connsiteX7" fmla="*/ 561693 w 666750"/>
                <a:gd name="connsiteY7" fmla="*/ 71914 h 1857375"/>
                <a:gd name="connsiteX8" fmla="*/ 668373 w 666750"/>
                <a:gd name="connsiteY8" fmla="*/ 7144 h 1857375"/>
                <a:gd name="connsiteX9" fmla="*/ 55916 w 666750"/>
                <a:gd name="connsiteY9" fmla="*/ 1851184 h 1857375"/>
                <a:gd name="connsiteX10" fmla="*/ 46391 w 666750"/>
                <a:gd name="connsiteY10" fmla="*/ 1831181 h 1857375"/>
                <a:gd name="connsiteX11" fmla="*/ 39723 w 666750"/>
                <a:gd name="connsiteY11" fmla="*/ 1804511 h 185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0" h="1857375">
                  <a:moveTo>
                    <a:pt x="39723" y="1804511"/>
                  </a:moveTo>
                  <a:cubicBezTo>
                    <a:pt x="35913" y="1781651"/>
                    <a:pt x="33056" y="1758791"/>
                    <a:pt x="29246" y="1736884"/>
                  </a:cubicBezTo>
                  <a:cubicBezTo>
                    <a:pt x="21626" y="1652111"/>
                    <a:pt x="8291" y="1566386"/>
                    <a:pt x="7338" y="1481614"/>
                  </a:cubicBezTo>
                  <a:cubicBezTo>
                    <a:pt x="4481" y="1274921"/>
                    <a:pt x="33056" y="1072991"/>
                    <a:pt x="96873" y="873919"/>
                  </a:cubicBezTo>
                  <a:cubicBezTo>
                    <a:pt x="162596" y="667226"/>
                    <a:pt x="242606" y="469106"/>
                    <a:pt x="363573" y="289084"/>
                  </a:cubicBezTo>
                  <a:cubicBezTo>
                    <a:pt x="370241" y="278606"/>
                    <a:pt x="373098" y="266224"/>
                    <a:pt x="377861" y="254794"/>
                  </a:cubicBezTo>
                  <a:cubicBezTo>
                    <a:pt x="382623" y="250984"/>
                    <a:pt x="386433" y="246221"/>
                    <a:pt x="391196" y="242411"/>
                  </a:cubicBezTo>
                  <a:cubicBezTo>
                    <a:pt x="447393" y="185261"/>
                    <a:pt x="501686" y="125254"/>
                    <a:pt x="561693" y="71914"/>
                  </a:cubicBezTo>
                  <a:cubicBezTo>
                    <a:pt x="591221" y="45244"/>
                    <a:pt x="630273" y="30004"/>
                    <a:pt x="668373" y="7144"/>
                  </a:cubicBezTo>
                  <a:cubicBezTo>
                    <a:pt x="152118" y="521494"/>
                    <a:pt x="-49812" y="1133951"/>
                    <a:pt x="55916" y="1851184"/>
                  </a:cubicBezTo>
                  <a:cubicBezTo>
                    <a:pt x="53058" y="1844516"/>
                    <a:pt x="48296" y="1837849"/>
                    <a:pt x="46391" y="1831181"/>
                  </a:cubicBezTo>
                  <a:cubicBezTo>
                    <a:pt x="43533" y="1822609"/>
                    <a:pt x="41628" y="1813084"/>
                    <a:pt x="39723" y="18045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24440CF4-4D4E-414D-89E5-EF1841B6D3B4}"/>
                </a:ext>
              </a:extLst>
            </p:cNvPr>
            <p:cNvSpPr/>
            <p:nvPr/>
          </p:nvSpPr>
          <p:spPr>
            <a:xfrm>
              <a:off x="5353152" y="5864066"/>
              <a:ext cx="542925" cy="152400"/>
            </a:xfrm>
            <a:custGeom>
              <a:avLst/>
              <a:gdLst>
                <a:gd name="connsiteX0" fmla="*/ 356711 w 542925"/>
                <a:gd name="connsiteY0" fmla="*/ 38576 h 152400"/>
                <a:gd name="connsiteX1" fmla="*/ 354806 w 542925"/>
                <a:gd name="connsiteY1" fmla="*/ 7144 h 152400"/>
                <a:gd name="connsiteX2" fmla="*/ 392906 w 542925"/>
                <a:gd name="connsiteY2" fmla="*/ 60484 h 152400"/>
                <a:gd name="connsiteX3" fmla="*/ 404336 w 542925"/>
                <a:gd name="connsiteY3" fmla="*/ 55721 h 152400"/>
                <a:gd name="connsiteX4" fmla="*/ 402431 w 542925"/>
                <a:gd name="connsiteY4" fmla="*/ 10953 h 152400"/>
                <a:gd name="connsiteX5" fmla="*/ 436721 w 542925"/>
                <a:gd name="connsiteY5" fmla="*/ 66198 h 152400"/>
                <a:gd name="connsiteX6" fmla="*/ 446246 w 542925"/>
                <a:gd name="connsiteY6" fmla="*/ 63341 h 152400"/>
                <a:gd name="connsiteX7" fmla="*/ 448151 w 542925"/>
                <a:gd name="connsiteY7" fmla="*/ 29051 h 152400"/>
                <a:gd name="connsiteX8" fmla="*/ 488156 w 542925"/>
                <a:gd name="connsiteY8" fmla="*/ 80486 h 152400"/>
                <a:gd name="connsiteX9" fmla="*/ 498634 w 542925"/>
                <a:gd name="connsiteY9" fmla="*/ 74771 h 152400"/>
                <a:gd name="connsiteX10" fmla="*/ 498634 w 542925"/>
                <a:gd name="connsiteY10" fmla="*/ 45244 h 152400"/>
                <a:gd name="connsiteX11" fmla="*/ 508159 w 542925"/>
                <a:gd name="connsiteY11" fmla="*/ 43339 h 152400"/>
                <a:gd name="connsiteX12" fmla="*/ 543401 w 542925"/>
                <a:gd name="connsiteY12" fmla="*/ 143351 h 152400"/>
                <a:gd name="connsiteX13" fmla="*/ 533876 w 542925"/>
                <a:gd name="connsiteY13" fmla="*/ 147161 h 152400"/>
                <a:gd name="connsiteX14" fmla="*/ 516731 w 542925"/>
                <a:gd name="connsiteY14" fmla="*/ 106203 h 152400"/>
                <a:gd name="connsiteX15" fmla="*/ 475774 w 542925"/>
                <a:gd name="connsiteY15" fmla="*/ 91916 h 152400"/>
                <a:gd name="connsiteX16" fmla="*/ 491014 w 542925"/>
                <a:gd name="connsiteY16" fmla="*/ 133826 h 152400"/>
                <a:gd name="connsiteX17" fmla="*/ 484346 w 542925"/>
                <a:gd name="connsiteY17" fmla="*/ 137636 h 152400"/>
                <a:gd name="connsiteX18" fmla="*/ 449104 w 542925"/>
                <a:gd name="connsiteY18" fmla="*/ 74771 h 152400"/>
                <a:gd name="connsiteX19" fmla="*/ 436721 w 542925"/>
                <a:gd name="connsiteY19" fmla="*/ 78581 h 152400"/>
                <a:gd name="connsiteX20" fmla="*/ 442436 w 542925"/>
                <a:gd name="connsiteY20" fmla="*/ 119539 h 152400"/>
                <a:gd name="connsiteX21" fmla="*/ 434816 w 542925"/>
                <a:gd name="connsiteY21" fmla="*/ 119539 h 152400"/>
                <a:gd name="connsiteX22" fmla="*/ 326231 w 542925"/>
                <a:gd name="connsiteY22" fmla="*/ 62389 h 152400"/>
                <a:gd name="connsiteX23" fmla="*/ 104299 w 542925"/>
                <a:gd name="connsiteY23" fmla="*/ 40481 h 152400"/>
                <a:gd name="connsiteX24" fmla="*/ 7144 w 542925"/>
                <a:gd name="connsiteY24" fmla="*/ 37623 h 152400"/>
                <a:gd name="connsiteX25" fmla="*/ 356711 w 542925"/>
                <a:gd name="connsiteY25" fmla="*/ 3857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2925" h="152400">
                  <a:moveTo>
                    <a:pt x="356711" y="38576"/>
                  </a:moveTo>
                  <a:cubicBezTo>
                    <a:pt x="356711" y="34766"/>
                    <a:pt x="355759" y="24289"/>
                    <a:pt x="354806" y="7144"/>
                  </a:cubicBezTo>
                  <a:cubicBezTo>
                    <a:pt x="370999" y="30003"/>
                    <a:pt x="381476" y="45244"/>
                    <a:pt x="392906" y="60484"/>
                  </a:cubicBezTo>
                  <a:cubicBezTo>
                    <a:pt x="396716" y="58578"/>
                    <a:pt x="400526" y="57626"/>
                    <a:pt x="404336" y="55721"/>
                  </a:cubicBezTo>
                  <a:cubicBezTo>
                    <a:pt x="403384" y="45244"/>
                    <a:pt x="403384" y="33814"/>
                    <a:pt x="402431" y="10953"/>
                  </a:cubicBezTo>
                  <a:cubicBezTo>
                    <a:pt x="417671" y="35719"/>
                    <a:pt x="427196" y="50959"/>
                    <a:pt x="436721" y="66198"/>
                  </a:cubicBezTo>
                  <a:cubicBezTo>
                    <a:pt x="439579" y="65246"/>
                    <a:pt x="443389" y="64294"/>
                    <a:pt x="446246" y="63341"/>
                  </a:cubicBezTo>
                  <a:cubicBezTo>
                    <a:pt x="446246" y="52864"/>
                    <a:pt x="447199" y="42386"/>
                    <a:pt x="448151" y="29051"/>
                  </a:cubicBezTo>
                  <a:cubicBezTo>
                    <a:pt x="462439" y="48101"/>
                    <a:pt x="475774" y="64294"/>
                    <a:pt x="488156" y="80486"/>
                  </a:cubicBezTo>
                  <a:cubicBezTo>
                    <a:pt x="491966" y="78581"/>
                    <a:pt x="495776" y="76676"/>
                    <a:pt x="498634" y="74771"/>
                  </a:cubicBezTo>
                  <a:cubicBezTo>
                    <a:pt x="498634" y="65246"/>
                    <a:pt x="498634" y="55721"/>
                    <a:pt x="498634" y="45244"/>
                  </a:cubicBezTo>
                  <a:cubicBezTo>
                    <a:pt x="501491" y="44291"/>
                    <a:pt x="505301" y="44291"/>
                    <a:pt x="508159" y="43339"/>
                  </a:cubicBezTo>
                  <a:cubicBezTo>
                    <a:pt x="519589" y="76676"/>
                    <a:pt x="531971" y="110014"/>
                    <a:pt x="543401" y="143351"/>
                  </a:cubicBezTo>
                  <a:cubicBezTo>
                    <a:pt x="540544" y="144303"/>
                    <a:pt x="536734" y="146209"/>
                    <a:pt x="533876" y="147161"/>
                  </a:cubicBezTo>
                  <a:cubicBezTo>
                    <a:pt x="528161" y="132873"/>
                    <a:pt x="525304" y="116681"/>
                    <a:pt x="516731" y="106203"/>
                  </a:cubicBezTo>
                  <a:cubicBezTo>
                    <a:pt x="509111" y="95726"/>
                    <a:pt x="493871" y="90964"/>
                    <a:pt x="475774" y="91916"/>
                  </a:cubicBezTo>
                  <a:cubicBezTo>
                    <a:pt x="480536" y="106203"/>
                    <a:pt x="486251" y="119539"/>
                    <a:pt x="491014" y="133826"/>
                  </a:cubicBezTo>
                  <a:cubicBezTo>
                    <a:pt x="489109" y="134778"/>
                    <a:pt x="486251" y="136684"/>
                    <a:pt x="484346" y="137636"/>
                  </a:cubicBezTo>
                  <a:cubicBezTo>
                    <a:pt x="472916" y="116681"/>
                    <a:pt x="460534" y="95726"/>
                    <a:pt x="449104" y="74771"/>
                  </a:cubicBezTo>
                  <a:cubicBezTo>
                    <a:pt x="445294" y="75723"/>
                    <a:pt x="441484" y="77628"/>
                    <a:pt x="436721" y="78581"/>
                  </a:cubicBezTo>
                  <a:cubicBezTo>
                    <a:pt x="438626" y="91916"/>
                    <a:pt x="440531" y="105251"/>
                    <a:pt x="442436" y="119539"/>
                  </a:cubicBezTo>
                  <a:cubicBezTo>
                    <a:pt x="439579" y="119539"/>
                    <a:pt x="434816" y="119539"/>
                    <a:pt x="434816" y="119539"/>
                  </a:cubicBezTo>
                  <a:cubicBezTo>
                    <a:pt x="420529" y="57626"/>
                    <a:pt x="374809" y="64294"/>
                    <a:pt x="326231" y="62389"/>
                  </a:cubicBezTo>
                  <a:cubicBezTo>
                    <a:pt x="251936" y="59531"/>
                    <a:pt x="178594" y="47148"/>
                    <a:pt x="104299" y="40481"/>
                  </a:cubicBezTo>
                  <a:cubicBezTo>
                    <a:pt x="71914" y="37623"/>
                    <a:pt x="39529" y="40481"/>
                    <a:pt x="7144" y="37623"/>
                  </a:cubicBezTo>
                  <a:cubicBezTo>
                    <a:pt x="122396" y="38576"/>
                    <a:pt x="236696" y="38576"/>
                    <a:pt x="356711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05C40B41-0FD3-46D5-BFFA-B3C6DD277A2E}"/>
                </a:ext>
              </a:extLst>
            </p:cNvPr>
            <p:cNvSpPr/>
            <p:nvPr/>
          </p:nvSpPr>
          <p:spPr>
            <a:xfrm>
              <a:off x="4881402" y="1574006"/>
              <a:ext cx="47625" cy="542925"/>
            </a:xfrm>
            <a:custGeom>
              <a:avLst/>
              <a:gdLst>
                <a:gd name="connsiteX0" fmla="*/ 17884 w 47625"/>
                <a:gd name="connsiteY0" fmla="*/ 543401 h 542925"/>
                <a:gd name="connsiteX1" fmla="*/ 44554 w 47625"/>
                <a:gd name="connsiteY1" fmla="*/ 7144 h 542925"/>
                <a:gd name="connsiteX2" fmla="*/ 17884 w 47625"/>
                <a:gd name="connsiteY2" fmla="*/ 54340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542925">
                  <a:moveTo>
                    <a:pt x="17884" y="543401"/>
                  </a:moveTo>
                  <a:cubicBezTo>
                    <a:pt x="-1166" y="381476"/>
                    <a:pt x="3597" y="178594"/>
                    <a:pt x="44554" y="7144"/>
                  </a:cubicBezTo>
                  <a:cubicBezTo>
                    <a:pt x="35982" y="179546"/>
                    <a:pt x="25504" y="383381"/>
                    <a:pt x="17884" y="543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A49647C-5CAF-469A-8E4F-FCC02BFEDB3A}"/>
                </a:ext>
              </a:extLst>
            </p:cNvPr>
            <p:cNvSpPr/>
            <p:nvPr/>
          </p:nvSpPr>
          <p:spPr>
            <a:xfrm>
              <a:off x="5894172" y="5941219"/>
              <a:ext cx="228600" cy="123825"/>
            </a:xfrm>
            <a:custGeom>
              <a:avLst/>
              <a:gdLst>
                <a:gd name="connsiteX0" fmla="*/ 210979 w 228600"/>
                <a:gd name="connsiteY0" fmla="*/ 68104 h 123825"/>
                <a:gd name="connsiteX1" fmla="*/ 230029 w 228600"/>
                <a:gd name="connsiteY1" fmla="*/ 111919 h 123825"/>
                <a:gd name="connsiteX2" fmla="*/ 143351 w 228600"/>
                <a:gd name="connsiteY2" fmla="*/ 74771 h 123825"/>
                <a:gd name="connsiteX3" fmla="*/ 152876 w 228600"/>
                <a:gd name="connsiteY3" fmla="*/ 120491 h 123825"/>
                <a:gd name="connsiteX4" fmla="*/ 106204 w 228600"/>
                <a:gd name="connsiteY4" fmla="*/ 53816 h 123825"/>
                <a:gd name="connsiteX5" fmla="*/ 93821 w 228600"/>
                <a:gd name="connsiteY5" fmla="*/ 61436 h 123825"/>
                <a:gd name="connsiteX6" fmla="*/ 101441 w 228600"/>
                <a:gd name="connsiteY6" fmla="*/ 90964 h 123825"/>
                <a:gd name="connsiteX7" fmla="*/ 7144 w 228600"/>
                <a:gd name="connsiteY7" fmla="*/ 10001 h 123825"/>
                <a:gd name="connsiteX8" fmla="*/ 60484 w 228600"/>
                <a:gd name="connsiteY8" fmla="*/ 31909 h 123825"/>
                <a:gd name="connsiteX9" fmla="*/ 67151 w 228600"/>
                <a:gd name="connsiteY9" fmla="*/ 7144 h 123825"/>
                <a:gd name="connsiteX10" fmla="*/ 102394 w 228600"/>
                <a:gd name="connsiteY10" fmla="*/ 51911 h 123825"/>
                <a:gd name="connsiteX11" fmla="*/ 111919 w 228600"/>
                <a:gd name="connsiteY11" fmla="*/ 46196 h 123825"/>
                <a:gd name="connsiteX12" fmla="*/ 110014 w 228600"/>
                <a:gd name="connsiteY12" fmla="*/ 19526 h 123825"/>
                <a:gd name="connsiteX13" fmla="*/ 210979 w 228600"/>
                <a:gd name="connsiteY13" fmla="*/ 6810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" h="123825">
                  <a:moveTo>
                    <a:pt x="210979" y="68104"/>
                  </a:moveTo>
                  <a:cubicBezTo>
                    <a:pt x="214789" y="76676"/>
                    <a:pt x="221456" y="90964"/>
                    <a:pt x="230029" y="111919"/>
                  </a:cubicBezTo>
                  <a:cubicBezTo>
                    <a:pt x="200501" y="99536"/>
                    <a:pt x="173831" y="88106"/>
                    <a:pt x="143351" y="74771"/>
                  </a:cubicBezTo>
                  <a:cubicBezTo>
                    <a:pt x="146209" y="90964"/>
                    <a:pt x="149066" y="103346"/>
                    <a:pt x="152876" y="120491"/>
                  </a:cubicBezTo>
                  <a:cubicBezTo>
                    <a:pt x="135731" y="95726"/>
                    <a:pt x="121444" y="74771"/>
                    <a:pt x="106204" y="53816"/>
                  </a:cubicBezTo>
                  <a:cubicBezTo>
                    <a:pt x="102394" y="56674"/>
                    <a:pt x="97631" y="58579"/>
                    <a:pt x="93821" y="61436"/>
                  </a:cubicBezTo>
                  <a:cubicBezTo>
                    <a:pt x="96679" y="73819"/>
                    <a:pt x="100489" y="86201"/>
                    <a:pt x="101441" y="90964"/>
                  </a:cubicBezTo>
                  <a:cubicBezTo>
                    <a:pt x="75724" y="69056"/>
                    <a:pt x="45244" y="42386"/>
                    <a:pt x="7144" y="10001"/>
                  </a:cubicBezTo>
                  <a:cubicBezTo>
                    <a:pt x="30956" y="19526"/>
                    <a:pt x="44291" y="25241"/>
                    <a:pt x="60484" y="31909"/>
                  </a:cubicBezTo>
                  <a:cubicBezTo>
                    <a:pt x="63341" y="20479"/>
                    <a:pt x="65246" y="12859"/>
                    <a:pt x="67151" y="7144"/>
                  </a:cubicBezTo>
                  <a:cubicBezTo>
                    <a:pt x="78581" y="21431"/>
                    <a:pt x="90011" y="36671"/>
                    <a:pt x="102394" y="51911"/>
                  </a:cubicBezTo>
                  <a:cubicBezTo>
                    <a:pt x="105251" y="50006"/>
                    <a:pt x="109061" y="48101"/>
                    <a:pt x="111919" y="46196"/>
                  </a:cubicBezTo>
                  <a:cubicBezTo>
                    <a:pt x="110966" y="37624"/>
                    <a:pt x="110966" y="28099"/>
                    <a:pt x="110014" y="19526"/>
                  </a:cubicBezTo>
                  <a:cubicBezTo>
                    <a:pt x="130969" y="62389"/>
                    <a:pt x="160496" y="82391"/>
                    <a:pt x="210979" y="68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7AFC9D3A-A40A-4025-BE75-A3C45883F282}"/>
                </a:ext>
              </a:extLst>
            </p:cNvPr>
            <p:cNvSpPr/>
            <p:nvPr/>
          </p:nvSpPr>
          <p:spPr>
            <a:xfrm>
              <a:off x="4808846" y="1534001"/>
              <a:ext cx="38100" cy="438150"/>
            </a:xfrm>
            <a:custGeom>
              <a:avLst/>
              <a:gdLst>
                <a:gd name="connsiteX0" fmla="*/ 17098 w 38100"/>
                <a:gd name="connsiteY0" fmla="*/ 431006 h 438150"/>
                <a:gd name="connsiteX1" fmla="*/ 35195 w 38100"/>
                <a:gd name="connsiteY1" fmla="*/ 7144 h 438150"/>
                <a:gd name="connsiteX2" fmla="*/ 17098 w 38100"/>
                <a:gd name="connsiteY2" fmla="*/ 431006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438150">
                  <a:moveTo>
                    <a:pt x="17098" y="431006"/>
                  </a:moveTo>
                  <a:cubicBezTo>
                    <a:pt x="905" y="284321"/>
                    <a:pt x="2810" y="139541"/>
                    <a:pt x="35195" y="7144"/>
                  </a:cubicBezTo>
                  <a:cubicBezTo>
                    <a:pt x="29480" y="140494"/>
                    <a:pt x="23765" y="286226"/>
                    <a:pt x="17098" y="431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8F0B8CB-4CA4-449C-B8E1-7A5E16D827E3}"/>
                </a:ext>
              </a:extLst>
            </p:cNvPr>
            <p:cNvSpPr/>
            <p:nvPr/>
          </p:nvSpPr>
          <p:spPr>
            <a:xfrm>
              <a:off x="5036922" y="943451"/>
              <a:ext cx="180975" cy="266700"/>
            </a:xfrm>
            <a:custGeom>
              <a:avLst/>
              <a:gdLst>
                <a:gd name="connsiteX0" fmla="*/ 7144 w 180975"/>
                <a:gd name="connsiteY0" fmla="*/ 261461 h 266700"/>
                <a:gd name="connsiteX1" fmla="*/ 179546 w 180975"/>
                <a:gd name="connsiteY1" fmla="*/ 7144 h 266700"/>
                <a:gd name="connsiteX2" fmla="*/ 7144 w 180975"/>
                <a:gd name="connsiteY2" fmla="*/ 261461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975" h="266700">
                  <a:moveTo>
                    <a:pt x="7144" y="261461"/>
                  </a:moveTo>
                  <a:cubicBezTo>
                    <a:pt x="44291" y="154781"/>
                    <a:pt x="97631" y="65246"/>
                    <a:pt x="179546" y="7144"/>
                  </a:cubicBezTo>
                  <a:cubicBezTo>
                    <a:pt x="126206" y="85249"/>
                    <a:pt x="68104" y="170974"/>
                    <a:pt x="7144" y="2614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349E50E-E32A-4F36-9708-513B5227001D}"/>
                </a:ext>
              </a:extLst>
            </p:cNvPr>
            <p:cNvSpPr/>
            <p:nvPr/>
          </p:nvSpPr>
          <p:spPr>
            <a:xfrm>
              <a:off x="5454117" y="2377916"/>
              <a:ext cx="114300" cy="323850"/>
            </a:xfrm>
            <a:custGeom>
              <a:avLst/>
              <a:gdLst>
                <a:gd name="connsiteX0" fmla="*/ 110966 w 114300"/>
                <a:gd name="connsiteY0" fmla="*/ 10001 h 323850"/>
                <a:gd name="connsiteX1" fmla="*/ 17621 w 114300"/>
                <a:gd name="connsiteY1" fmla="*/ 319564 h 323850"/>
                <a:gd name="connsiteX2" fmla="*/ 7144 w 114300"/>
                <a:gd name="connsiteY2" fmla="*/ 316706 h 323850"/>
                <a:gd name="connsiteX3" fmla="*/ 97631 w 114300"/>
                <a:gd name="connsiteY3" fmla="*/ 7144 h 323850"/>
                <a:gd name="connsiteX4" fmla="*/ 110966 w 114300"/>
                <a:gd name="connsiteY4" fmla="*/ 1000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323850">
                  <a:moveTo>
                    <a:pt x="110966" y="10001"/>
                  </a:moveTo>
                  <a:cubicBezTo>
                    <a:pt x="79534" y="112871"/>
                    <a:pt x="49054" y="216694"/>
                    <a:pt x="17621" y="319564"/>
                  </a:cubicBezTo>
                  <a:cubicBezTo>
                    <a:pt x="13811" y="318611"/>
                    <a:pt x="10954" y="317659"/>
                    <a:pt x="7144" y="316706"/>
                  </a:cubicBezTo>
                  <a:cubicBezTo>
                    <a:pt x="37624" y="213836"/>
                    <a:pt x="67151" y="110014"/>
                    <a:pt x="97631" y="7144"/>
                  </a:cubicBezTo>
                  <a:cubicBezTo>
                    <a:pt x="102394" y="8096"/>
                    <a:pt x="107156" y="9049"/>
                    <a:pt x="11096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C8E9B078-F493-4637-9915-8EA09D9E5747}"/>
                </a:ext>
              </a:extLst>
            </p:cNvPr>
            <p:cNvSpPr/>
            <p:nvPr/>
          </p:nvSpPr>
          <p:spPr>
            <a:xfrm>
              <a:off x="5008347" y="945356"/>
              <a:ext cx="171450" cy="247650"/>
            </a:xfrm>
            <a:custGeom>
              <a:avLst/>
              <a:gdLst>
                <a:gd name="connsiteX0" fmla="*/ 167164 w 171450"/>
                <a:gd name="connsiteY0" fmla="*/ 7144 h 247650"/>
                <a:gd name="connsiteX1" fmla="*/ 7144 w 171450"/>
                <a:gd name="connsiteY1" fmla="*/ 241459 h 247650"/>
                <a:gd name="connsiteX2" fmla="*/ 167164 w 171450"/>
                <a:gd name="connsiteY2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247650">
                  <a:moveTo>
                    <a:pt x="167164" y="7144"/>
                  </a:moveTo>
                  <a:cubicBezTo>
                    <a:pt x="115729" y="82391"/>
                    <a:pt x="59531" y="165259"/>
                    <a:pt x="7144" y="241459"/>
                  </a:cubicBezTo>
                  <a:cubicBezTo>
                    <a:pt x="33814" y="148114"/>
                    <a:pt x="91916" y="66199"/>
                    <a:pt x="16716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BE94AB1-67C0-4622-B599-30561485EFDB}"/>
                </a:ext>
              </a:extLst>
            </p:cNvPr>
            <p:cNvSpPr/>
            <p:nvPr/>
          </p:nvSpPr>
          <p:spPr>
            <a:xfrm>
              <a:off x="4977867" y="952024"/>
              <a:ext cx="152400" cy="200025"/>
            </a:xfrm>
            <a:custGeom>
              <a:avLst/>
              <a:gdLst>
                <a:gd name="connsiteX0" fmla="*/ 7144 w 152400"/>
                <a:gd name="connsiteY0" fmla="*/ 194786 h 200025"/>
                <a:gd name="connsiteX1" fmla="*/ 140494 w 152400"/>
                <a:gd name="connsiteY1" fmla="*/ 7144 h 200025"/>
                <a:gd name="connsiteX2" fmla="*/ 150971 w 152400"/>
                <a:gd name="connsiteY2" fmla="*/ 13811 h 200025"/>
                <a:gd name="connsiteX3" fmla="*/ 17621 w 152400"/>
                <a:gd name="connsiteY3" fmla="*/ 201454 h 200025"/>
                <a:gd name="connsiteX4" fmla="*/ 7144 w 152400"/>
                <a:gd name="connsiteY4" fmla="*/ 1947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0025">
                  <a:moveTo>
                    <a:pt x="7144" y="194786"/>
                  </a:moveTo>
                  <a:cubicBezTo>
                    <a:pt x="51911" y="131921"/>
                    <a:pt x="95726" y="70009"/>
                    <a:pt x="140494" y="7144"/>
                  </a:cubicBezTo>
                  <a:cubicBezTo>
                    <a:pt x="144304" y="9049"/>
                    <a:pt x="147161" y="11906"/>
                    <a:pt x="150971" y="13811"/>
                  </a:cubicBezTo>
                  <a:cubicBezTo>
                    <a:pt x="106204" y="76676"/>
                    <a:pt x="62389" y="138589"/>
                    <a:pt x="17621" y="201454"/>
                  </a:cubicBezTo>
                  <a:cubicBezTo>
                    <a:pt x="13811" y="199549"/>
                    <a:pt x="10954" y="196691"/>
                    <a:pt x="7144" y="194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41EBDC3-FE11-4168-B2B9-ECC89835E259}"/>
                </a:ext>
              </a:extLst>
            </p:cNvPr>
            <p:cNvSpPr/>
            <p:nvPr/>
          </p:nvSpPr>
          <p:spPr>
            <a:xfrm>
              <a:off x="4941672" y="964406"/>
              <a:ext cx="152400" cy="209550"/>
            </a:xfrm>
            <a:custGeom>
              <a:avLst/>
              <a:gdLst>
                <a:gd name="connsiteX0" fmla="*/ 7144 w 152400"/>
                <a:gd name="connsiteY0" fmla="*/ 206216 h 209550"/>
                <a:gd name="connsiteX1" fmla="*/ 146209 w 152400"/>
                <a:gd name="connsiteY1" fmla="*/ 7144 h 209550"/>
                <a:gd name="connsiteX2" fmla="*/ 7144 w 152400"/>
                <a:gd name="connsiteY2" fmla="*/ 20621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209550">
                  <a:moveTo>
                    <a:pt x="7144" y="206216"/>
                  </a:moveTo>
                  <a:cubicBezTo>
                    <a:pt x="35719" y="123349"/>
                    <a:pt x="80486" y="58579"/>
                    <a:pt x="146209" y="7144"/>
                  </a:cubicBezTo>
                  <a:cubicBezTo>
                    <a:pt x="101441" y="71914"/>
                    <a:pt x="56674" y="136684"/>
                    <a:pt x="7144" y="2062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63B242F9-6D37-4A26-8275-664A07CE9D8E}"/>
                </a:ext>
              </a:extLst>
            </p:cNvPr>
            <p:cNvSpPr/>
            <p:nvPr/>
          </p:nvSpPr>
          <p:spPr>
            <a:xfrm>
              <a:off x="5317910" y="5851684"/>
              <a:ext cx="247650" cy="19050"/>
            </a:xfrm>
            <a:custGeom>
              <a:avLst/>
              <a:gdLst>
                <a:gd name="connsiteX0" fmla="*/ 9049 w 247650"/>
                <a:gd name="connsiteY0" fmla="*/ 7144 h 19050"/>
                <a:gd name="connsiteX1" fmla="*/ 240506 w 247650"/>
                <a:gd name="connsiteY1" fmla="*/ 7144 h 19050"/>
                <a:gd name="connsiteX2" fmla="*/ 240506 w 247650"/>
                <a:gd name="connsiteY2" fmla="*/ 12859 h 19050"/>
                <a:gd name="connsiteX3" fmla="*/ 7144 w 247650"/>
                <a:gd name="connsiteY3" fmla="*/ 12859 h 19050"/>
                <a:gd name="connsiteX4" fmla="*/ 9049 w 2476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19050">
                  <a:moveTo>
                    <a:pt x="9049" y="7144"/>
                  </a:moveTo>
                  <a:cubicBezTo>
                    <a:pt x="86201" y="7144"/>
                    <a:pt x="163354" y="7144"/>
                    <a:pt x="240506" y="7144"/>
                  </a:cubicBezTo>
                  <a:cubicBezTo>
                    <a:pt x="240506" y="9049"/>
                    <a:pt x="240506" y="10954"/>
                    <a:pt x="240506" y="12859"/>
                  </a:cubicBezTo>
                  <a:cubicBezTo>
                    <a:pt x="162401" y="12859"/>
                    <a:pt x="85249" y="12859"/>
                    <a:pt x="7144" y="12859"/>
                  </a:cubicBezTo>
                  <a:cubicBezTo>
                    <a:pt x="8096" y="11906"/>
                    <a:pt x="9049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21885D1F-285C-4055-9054-386066FD79B4}"/>
                </a:ext>
              </a:extLst>
            </p:cNvPr>
            <p:cNvSpPr/>
            <p:nvPr/>
          </p:nvSpPr>
          <p:spPr>
            <a:xfrm>
              <a:off x="4783557" y="1556861"/>
              <a:ext cx="38100" cy="209550"/>
            </a:xfrm>
            <a:custGeom>
              <a:avLst/>
              <a:gdLst>
                <a:gd name="connsiteX0" fmla="*/ 7144 w 38100"/>
                <a:gd name="connsiteY0" fmla="*/ 203359 h 209550"/>
                <a:gd name="connsiteX1" fmla="*/ 24289 w 38100"/>
                <a:gd name="connsiteY1" fmla="*/ 7144 h 209550"/>
                <a:gd name="connsiteX2" fmla="*/ 30956 w 38100"/>
                <a:gd name="connsiteY2" fmla="*/ 8096 h 209550"/>
                <a:gd name="connsiteX3" fmla="*/ 17621 w 38100"/>
                <a:gd name="connsiteY3" fmla="*/ 204311 h 209550"/>
                <a:gd name="connsiteX4" fmla="*/ 7144 w 38100"/>
                <a:gd name="connsiteY4" fmla="*/ 20335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09550">
                  <a:moveTo>
                    <a:pt x="7144" y="203359"/>
                  </a:moveTo>
                  <a:cubicBezTo>
                    <a:pt x="12859" y="137636"/>
                    <a:pt x="18574" y="72866"/>
                    <a:pt x="24289" y="7144"/>
                  </a:cubicBezTo>
                  <a:cubicBezTo>
                    <a:pt x="26194" y="7144"/>
                    <a:pt x="28099" y="7144"/>
                    <a:pt x="30956" y="8096"/>
                  </a:cubicBezTo>
                  <a:cubicBezTo>
                    <a:pt x="26194" y="73819"/>
                    <a:pt x="22384" y="139541"/>
                    <a:pt x="17621" y="204311"/>
                  </a:cubicBezTo>
                  <a:cubicBezTo>
                    <a:pt x="13811" y="204311"/>
                    <a:pt x="10001" y="204311"/>
                    <a:pt x="7144" y="203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E243109E-0515-4375-9C68-E51F6AFF0590}"/>
                </a:ext>
              </a:extLst>
            </p:cNvPr>
            <p:cNvSpPr/>
            <p:nvPr/>
          </p:nvSpPr>
          <p:spPr>
            <a:xfrm>
              <a:off x="4907382" y="1004411"/>
              <a:ext cx="104775" cy="152400"/>
            </a:xfrm>
            <a:custGeom>
              <a:avLst/>
              <a:gdLst>
                <a:gd name="connsiteX0" fmla="*/ 105251 w 104775"/>
                <a:gd name="connsiteY0" fmla="*/ 12859 h 152400"/>
                <a:gd name="connsiteX1" fmla="*/ 15716 w 104775"/>
                <a:gd name="connsiteY1" fmla="*/ 153829 h 152400"/>
                <a:gd name="connsiteX2" fmla="*/ 7144 w 104775"/>
                <a:gd name="connsiteY2" fmla="*/ 149066 h 152400"/>
                <a:gd name="connsiteX3" fmla="*/ 94774 w 104775"/>
                <a:gd name="connsiteY3" fmla="*/ 7144 h 152400"/>
                <a:gd name="connsiteX4" fmla="*/ 105251 w 104775"/>
                <a:gd name="connsiteY4" fmla="*/ 1285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52400">
                  <a:moveTo>
                    <a:pt x="105251" y="12859"/>
                  </a:moveTo>
                  <a:cubicBezTo>
                    <a:pt x="75724" y="59531"/>
                    <a:pt x="45244" y="106204"/>
                    <a:pt x="15716" y="153829"/>
                  </a:cubicBezTo>
                  <a:cubicBezTo>
                    <a:pt x="12859" y="151924"/>
                    <a:pt x="10001" y="150019"/>
                    <a:pt x="7144" y="149066"/>
                  </a:cubicBezTo>
                  <a:cubicBezTo>
                    <a:pt x="36671" y="101441"/>
                    <a:pt x="65246" y="54769"/>
                    <a:pt x="94774" y="7144"/>
                  </a:cubicBezTo>
                  <a:cubicBezTo>
                    <a:pt x="98584" y="8096"/>
                    <a:pt x="101441" y="10001"/>
                    <a:pt x="105251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23B58FC2-EE15-488D-ACAC-B46588B8AD42}"/>
                </a:ext>
              </a:extLst>
            </p:cNvPr>
            <p:cNvSpPr/>
            <p:nvPr/>
          </p:nvSpPr>
          <p:spPr>
            <a:xfrm>
              <a:off x="9816567" y="1896593"/>
              <a:ext cx="400050" cy="257175"/>
            </a:xfrm>
            <a:custGeom>
              <a:avLst/>
              <a:gdLst>
                <a:gd name="connsiteX0" fmla="*/ 207169 w 400050"/>
                <a:gd name="connsiteY0" fmla="*/ 47460 h 257175"/>
                <a:gd name="connsiteX1" fmla="*/ 335756 w 400050"/>
                <a:gd name="connsiteY1" fmla="*/ 20790 h 257175"/>
                <a:gd name="connsiteX2" fmla="*/ 394811 w 400050"/>
                <a:gd name="connsiteY2" fmla="*/ 63652 h 257175"/>
                <a:gd name="connsiteX3" fmla="*/ 214789 w 400050"/>
                <a:gd name="connsiteY3" fmla="*/ 217957 h 257175"/>
                <a:gd name="connsiteX4" fmla="*/ 7144 w 400050"/>
                <a:gd name="connsiteY4" fmla="*/ 229387 h 257175"/>
                <a:gd name="connsiteX5" fmla="*/ 33814 w 400050"/>
                <a:gd name="connsiteY5" fmla="*/ 197002 h 257175"/>
                <a:gd name="connsiteX6" fmla="*/ 207169 w 400050"/>
                <a:gd name="connsiteY6" fmla="*/ 4746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257175">
                  <a:moveTo>
                    <a:pt x="207169" y="47460"/>
                  </a:moveTo>
                  <a:cubicBezTo>
                    <a:pt x="244316" y="8407"/>
                    <a:pt x="286227" y="-5880"/>
                    <a:pt x="335756" y="20790"/>
                  </a:cubicBezTo>
                  <a:cubicBezTo>
                    <a:pt x="355759" y="32220"/>
                    <a:pt x="372904" y="47460"/>
                    <a:pt x="394811" y="63652"/>
                  </a:cubicBezTo>
                  <a:cubicBezTo>
                    <a:pt x="331947" y="117945"/>
                    <a:pt x="274797" y="170332"/>
                    <a:pt x="214789" y="217957"/>
                  </a:cubicBezTo>
                  <a:cubicBezTo>
                    <a:pt x="152877" y="267487"/>
                    <a:pt x="83344" y="274155"/>
                    <a:pt x="7144" y="229387"/>
                  </a:cubicBezTo>
                  <a:cubicBezTo>
                    <a:pt x="15716" y="218910"/>
                    <a:pt x="24289" y="208432"/>
                    <a:pt x="33814" y="197002"/>
                  </a:cubicBezTo>
                  <a:cubicBezTo>
                    <a:pt x="91916" y="147472"/>
                    <a:pt x="149066" y="96990"/>
                    <a:pt x="207169" y="4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471DB658-26DE-4825-9D4F-12950C658006}"/>
                </a:ext>
              </a:extLst>
            </p:cNvPr>
            <p:cNvSpPr/>
            <p:nvPr/>
          </p:nvSpPr>
          <p:spPr>
            <a:xfrm>
              <a:off x="9581300" y="5812631"/>
              <a:ext cx="561975" cy="1038225"/>
            </a:xfrm>
            <a:custGeom>
              <a:avLst/>
              <a:gdLst>
                <a:gd name="connsiteX0" fmla="*/ 354806 w 561975"/>
                <a:gd name="connsiteY0" fmla="*/ 7144 h 1038225"/>
                <a:gd name="connsiteX1" fmla="*/ 387191 w 561975"/>
                <a:gd name="connsiteY1" fmla="*/ 55721 h 1038225"/>
                <a:gd name="connsiteX2" fmla="*/ 541496 w 561975"/>
                <a:gd name="connsiteY2" fmla="*/ 189071 h 1038225"/>
                <a:gd name="connsiteX3" fmla="*/ 559594 w 561975"/>
                <a:gd name="connsiteY3" fmla="*/ 234791 h 1038225"/>
                <a:gd name="connsiteX4" fmla="*/ 415766 w 561975"/>
                <a:gd name="connsiteY4" fmla="*/ 604361 h 1038225"/>
                <a:gd name="connsiteX5" fmla="*/ 217646 w 561975"/>
                <a:gd name="connsiteY5" fmla="*/ 422434 h 1038225"/>
                <a:gd name="connsiteX6" fmla="*/ 208121 w 561975"/>
                <a:gd name="connsiteY6" fmla="*/ 432911 h 1038225"/>
                <a:gd name="connsiteX7" fmla="*/ 292894 w 561975"/>
                <a:gd name="connsiteY7" fmla="*/ 509111 h 1038225"/>
                <a:gd name="connsiteX8" fmla="*/ 365284 w 561975"/>
                <a:gd name="connsiteY8" fmla="*/ 755809 h 1038225"/>
                <a:gd name="connsiteX9" fmla="*/ 299561 w 561975"/>
                <a:gd name="connsiteY9" fmla="*/ 954881 h 1038225"/>
                <a:gd name="connsiteX10" fmla="*/ 275748 w 561975"/>
                <a:gd name="connsiteY10" fmla="*/ 1013936 h 1038225"/>
                <a:gd name="connsiteX11" fmla="*/ 176689 w 561975"/>
                <a:gd name="connsiteY11" fmla="*/ 916781 h 1038225"/>
                <a:gd name="connsiteX12" fmla="*/ 86201 w 561975"/>
                <a:gd name="connsiteY12" fmla="*/ 823436 h 1038225"/>
                <a:gd name="connsiteX13" fmla="*/ 74771 w 561975"/>
                <a:gd name="connsiteY13" fmla="*/ 833914 h 1038225"/>
                <a:gd name="connsiteX14" fmla="*/ 255746 w 561975"/>
                <a:gd name="connsiteY14" fmla="*/ 1021556 h 1038225"/>
                <a:gd name="connsiteX15" fmla="*/ 250984 w 561975"/>
                <a:gd name="connsiteY15" fmla="*/ 1036796 h 1038225"/>
                <a:gd name="connsiteX16" fmla="*/ 164306 w 561975"/>
                <a:gd name="connsiteY16" fmla="*/ 1013936 h 1038225"/>
                <a:gd name="connsiteX17" fmla="*/ 118586 w 561975"/>
                <a:gd name="connsiteY17" fmla="*/ 1020604 h 1038225"/>
                <a:gd name="connsiteX18" fmla="*/ 74771 w 561975"/>
                <a:gd name="connsiteY18" fmla="*/ 1032034 h 1038225"/>
                <a:gd name="connsiteX19" fmla="*/ 7144 w 561975"/>
                <a:gd name="connsiteY19" fmla="*/ 1032034 h 1038225"/>
                <a:gd name="connsiteX20" fmla="*/ 75723 w 561975"/>
                <a:gd name="connsiteY20" fmla="*/ 785336 h 1038225"/>
                <a:gd name="connsiteX21" fmla="*/ 350044 w 561975"/>
                <a:gd name="connsiteY21" fmla="*/ 30004 h 1038225"/>
                <a:gd name="connsiteX22" fmla="*/ 353853 w 561975"/>
                <a:gd name="connsiteY22" fmla="*/ 7144 h 1038225"/>
                <a:gd name="connsiteX23" fmla="*/ 354806 w 561975"/>
                <a:gd name="connsiteY23" fmla="*/ 7144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1975" h="1038225">
                  <a:moveTo>
                    <a:pt x="354806" y="7144"/>
                  </a:moveTo>
                  <a:cubicBezTo>
                    <a:pt x="365284" y="23336"/>
                    <a:pt x="372903" y="43339"/>
                    <a:pt x="387191" y="55721"/>
                  </a:cubicBezTo>
                  <a:cubicBezTo>
                    <a:pt x="437673" y="101441"/>
                    <a:pt x="491966" y="143351"/>
                    <a:pt x="541496" y="189071"/>
                  </a:cubicBezTo>
                  <a:cubicBezTo>
                    <a:pt x="552926" y="199549"/>
                    <a:pt x="564356" y="223361"/>
                    <a:pt x="559594" y="234791"/>
                  </a:cubicBezTo>
                  <a:cubicBezTo>
                    <a:pt x="514826" y="355759"/>
                    <a:pt x="466248" y="476726"/>
                    <a:pt x="415766" y="604361"/>
                  </a:cubicBezTo>
                  <a:cubicBezTo>
                    <a:pt x="346234" y="540544"/>
                    <a:pt x="282416" y="481489"/>
                    <a:pt x="217646" y="422434"/>
                  </a:cubicBezTo>
                  <a:cubicBezTo>
                    <a:pt x="214789" y="426244"/>
                    <a:pt x="210978" y="429101"/>
                    <a:pt x="208121" y="432911"/>
                  </a:cubicBezTo>
                  <a:cubicBezTo>
                    <a:pt x="236696" y="458629"/>
                    <a:pt x="263366" y="485299"/>
                    <a:pt x="292894" y="509111"/>
                  </a:cubicBezTo>
                  <a:cubicBezTo>
                    <a:pt x="414814" y="610076"/>
                    <a:pt x="414814" y="610076"/>
                    <a:pt x="365284" y="755809"/>
                  </a:cubicBezTo>
                  <a:cubicBezTo>
                    <a:pt x="343376" y="821531"/>
                    <a:pt x="321469" y="888206"/>
                    <a:pt x="299561" y="954881"/>
                  </a:cubicBezTo>
                  <a:cubicBezTo>
                    <a:pt x="293846" y="972026"/>
                    <a:pt x="285273" y="989171"/>
                    <a:pt x="275748" y="1013936"/>
                  </a:cubicBezTo>
                  <a:cubicBezTo>
                    <a:pt x="239553" y="978694"/>
                    <a:pt x="207169" y="948214"/>
                    <a:pt x="176689" y="916781"/>
                  </a:cubicBezTo>
                  <a:cubicBezTo>
                    <a:pt x="146209" y="886301"/>
                    <a:pt x="115728" y="854869"/>
                    <a:pt x="86201" y="823436"/>
                  </a:cubicBezTo>
                  <a:cubicBezTo>
                    <a:pt x="82391" y="827246"/>
                    <a:pt x="78581" y="830104"/>
                    <a:pt x="74771" y="833914"/>
                  </a:cubicBezTo>
                  <a:cubicBezTo>
                    <a:pt x="134778" y="896779"/>
                    <a:pt x="195739" y="958692"/>
                    <a:pt x="255746" y="1021556"/>
                  </a:cubicBezTo>
                  <a:cubicBezTo>
                    <a:pt x="253841" y="1026319"/>
                    <a:pt x="252889" y="1031081"/>
                    <a:pt x="250984" y="1036796"/>
                  </a:cubicBezTo>
                  <a:cubicBezTo>
                    <a:pt x="222409" y="1029176"/>
                    <a:pt x="191928" y="1025367"/>
                    <a:pt x="164306" y="1013936"/>
                  </a:cubicBezTo>
                  <a:cubicBezTo>
                    <a:pt x="145256" y="1006317"/>
                    <a:pt x="133826" y="995839"/>
                    <a:pt x="118586" y="1020604"/>
                  </a:cubicBezTo>
                  <a:cubicBezTo>
                    <a:pt x="112871" y="1030129"/>
                    <a:pt x="90011" y="1030129"/>
                    <a:pt x="74771" y="1032034"/>
                  </a:cubicBezTo>
                  <a:cubicBezTo>
                    <a:pt x="55721" y="1033939"/>
                    <a:pt x="37623" y="1032034"/>
                    <a:pt x="7144" y="1032034"/>
                  </a:cubicBezTo>
                  <a:cubicBezTo>
                    <a:pt x="30956" y="945356"/>
                    <a:pt x="48101" y="863442"/>
                    <a:pt x="75723" y="785336"/>
                  </a:cubicBezTo>
                  <a:cubicBezTo>
                    <a:pt x="165259" y="532924"/>
                    <a:pt x="258603" y="281464"/>
                    <a:pt x="350044" y="30004"/>
                  </a:cubicBezTo>
                  <a:cubicBezTo>
                    <a:pt x="352901" y="22384"/>
                    <a:pt x="352901" y="14764"/>
                    <a:pt x="353853" y="7144"/>
                  </a:cubicBezTo>
                  <a:cubicBezTo>
                    <a:pt x="355759" y="8096"/>
                    <a:pt x="354806" y="7144"/>
                    <a:pt x="3548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A27980F6-226A-4EF0-820F-8152A813B923}"/>
                </a:ext>
              </a:extLst>
            </p:cNvPr>
            <p:cNvSpPr/>
            <p:nvPr/>
          </p:nvSpPr>
          <p:spPr>
            <a:xfrm>
              <a:off x="10144227" y="5045869"/>
              <a:ext cx="381000" cy="495300"/>
            </a:xfrm>
            <a:custGeom>
              <a:avLst/>
              <a:gdLst>
                <a:gd name="connsiteX0" fmla="*/ 227171 w 381000"/>
                <a:gd name="connsiteY0" fmla="*/ 490061 h 495300"/>
                <a:gd name="connsiteX1" fmla="*/ 7144 w 381000"/>
                <a:gd name="connsiteY1" fmla="*/ 321469 h 495300"/>
                <a:gd name="connsiteX2" fmla="*/ 167164 w 381000"/>
                <a:gd name="connsiteY2" fmla="*/ 7144 h 495300"/>
                <a:gd name="connsiteX3" fmla="*/ 359569 w 381000"/>
                <a:gd name="connsiteY3" fmla="*/ 133826 h 495300"/>
                <a:gd name="connsiteX4" fmla="*/ 372904 w 381000"/>
                <a:gd name="connsiteY4" fmla="*/ 180499 h 495300"/>
                <a:gd name="connsiteX5" fmla="*/ 227171 w 381000"/>
                <a:gd name="connsiteY5" fmla="*/ 49006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00" h="495300">
                  <a:moveTo>
                    <a:pt x="227171" y="490061"/>
                  </a:moveTo>
                  <a:cubicBezTo>
                    <a:pt x="150019" y="431006"/>
                    <a:pt x="79534" y="376714"/>
                    <a:pt x="7144" y="321469"/>
                  </a:cubicBezTo>
                  <a:cubicBezTo>
                    <a:pt x="59531" y="218599"/>
                    <a:pt x="110966" y="116681"/>
                    <a:pt x="167164" y="7144"/>
                  </a:cubicBezTo>
                  <a:cubicBezTo>
                    <a:pt x="234791" y="50959"/>
                    <a:pt x="298609" y="90964"/>
                    <a:pt x="359569" y="133826"/>
                  </a:cubicBezTo>
                  <a:cubicBezTo>
                    <a:pt x="370046" y="141446"/>
                    <a:pt x="378619" y="169069"/>
                    <a:pt x="372904" y="180499"/>
                  </a:cubicBezTo>
                  <a:cubicBezTo>
                    <a:pt x="328136" y="283369"/>
                    <a:pt x="278606" y="383381"/>
                    <a:pt x="227171" y="4900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1EA169BB-3E04-46D5-BC4D-C395D537EF7E}"/>
                </a:ext>
              </a:extLst>
            </p:cNvPr>
            <p:cNvSpPr/>
            <p:nvPr/>
          </p:nvSpPr>
          <p:spPr>
            <a:xfrm>
              <a:off x="9928962" y="5490686"/>
              <a:ext cx="371475" cy="514350"/>
            </a:xfrm>
            <a:custGeom>
              <a:avLst/>
              <a:gdLst>
                <a:gd name="connsiteX0" fmla="*/ 8096 w 371475"/>
                <a:gd name="connsiteY0" fmla="*/ 330041 h 514350"/>
                <a:gd name="connsiteX1" fmla="*/ 134778 w 371475"/>
                <a:gd name="connsiteY1" fmla="*/ 59531 h 514350"/>
                <a:gd name="connsiteX2" fmla="*/ 157639 w 371475"/>
                <a:gd name="connsiteY2" fmla="*/ 7144 h 514350"/>
                <a:gd name="connsiteX3" fmla="*/ 354806 w 371475"/>
                <a:gd name="connsiteY3" fmla="*/ 164306 h 514350"/>
                <a:gd name="connsiteX4" fmla="*/ 365284 w 371475"/>
                <a:gd name="connsiteY4" fmla="*/ 204311 h 514350"/>
                <a:gd name="connsiteX5" fmla="*/ 231934 w 371475"/>
                <a:gd name="connsiteY5" fmla="*/ 513874 h 514350"/>
                <a:gd name="connsiteX6" fmla="*/ 7144 w 371475"/>
                <a:gd name="connsiteY6" fmla="*/ 329089 h 514350"/>
                <a:gd name="connsiteX7" fmla="*/ 8096 w 371475"/>
                <a:gd name="connsiteY7" fmla="*/ 33004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5" h="514350">
                  <a:moveTo>
                    <a:pt x="8096" y="330041"/>
                  </a:moveTo>
                  <a:cubicBezTo>
                    <a:pt x="50006" y="239553"/>
                    <a:pt x="92869" y="150019"/>
                    <a:pt x="134778" y="59531"/>
                  </a:cubicBezTo>
                  <a:cubicBezTo>
                    <a:pt x="142398" y="44291"/>
                    <a:pt x="149066" y="28099"/>
                    <a:pt x="157639" y="7144"/>
                  </a:cubicBezTo>
                  <a:cubicBezTo>
                    <a:pt x="225266" y="60484"/>
                    <a:pt x="290989" y="110966"/>
                    <a:pt x="354806" y="164306"/>
                  </a:cubicBezTo>
                  <a:cubicBezTo>
                    <a:pt x="363378" y="171926"/>
                    <a:pt x="370046" y="193834"/>
                    <a:pt x="365284" y="204311"/>
                  </a:cubicBezTo>
                  <a:cubicBezTo>
                    <a:pt x="323373" y="305276"/>
                    <a:pt x="279559" y="405289"/>
                    <a:pt x="231934" y="513874"/>
                  </a:cubicBezTo>
                  <a:cubicBezTo>
                    <a:pt x="154781" y="450056"/>
                    <a:pt x="80486" y="390049"/>
                    <a:pt x="7144" y="329089"/>
                  </a:cubicBezTo>
                  <a:cubicBezTo>
                    <a:pt x="7144" y="329089"/>
                    <a:pt x="8096" y="330041"/>
                    <a:pt x="8096" y="3300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55BBC332-8ED5-431D-A88D-DD371A13E9F4}"/>
                </a:ext>
              </a:extLst>
            </p:cNvPr>
            <p:cNvSpPr/>
            <p:nvPr/>
          </p:nvSpPr>
          <p:spPr>
            <a:xfrm>
              <a:off x="8925027" y="6280309"/>
              <a:ext cx="285750" cy="571500"/>
            </a:xfrm>
            <a:custGeom>
              <a:avLst/>
              <a:gdLst>
                <a:gd name="connsiteX0" fmla="*/ 203359 w 285750"/>
                <a:gd name="connsiteY0" fmla="*/ 564356 h 571500"/>
                <a:gd name="connsiteX1" fmla="*/ 7144 w 285750"/>
                <a:gd name="connsiteY1" fmla="*/ 564356 h 571500"/>
                <a:gd name="connsiteX2" fmla="*/ 123349 w 285750"/>
                <a:gd name="connsiteY2" fmla="*/ 7144 h 571500"/>
                <a:gd name="connsiteX3" fmla="*/ 272891 w 285750"/>
                <a:gd name="connsiteY3" fmla="*/ 169069 h 571500"/>
                <a:gd name="connsiteX4" fmla="*/ 279559 w 285750"/>
                <a:gd name="connsiteY4" fmla="*/ 213836 h 571500"/>
                <a:gd name="connsiteX5" fmla="*/ 203359 w 285750"/>
                <a:gd name="connsiteY5" fmla="*/ 564356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571500">
                  <a:moveTo>
                    <a:pt x="203359" y="564356"/>
                  </a:moveTo>
                  <a:cubicBezTo>
                    <a:pt x="133826" y="564356"/>
                    <a:pt x="76676" y="564356"/>
                    <a:pt x="7144" y="564356"/>
                  </a:cubicBezTo>
                  <a:cubicBezTo>
                    <a:pt x="45244" y="379572"/>
                    <a:pt x="82391" y="200502"/>
                    <a:pt x="123349" y="7144"/>
                  </a:cubicBezTo>
                  <a:cubicBezTo>
                    <a:pt x="179546" y="68104"/>
                    <a:pt x="228124" y="117634"/>
                    <a:pt x="272891" y="169069"/>
                  </a:cubicBezTo>
                  <a:cubicBezTo>
                    <a:pt x="281464" y="178594"/>
                    <a:pt x="282416" y="199549"/>
                    <a:pt x="279559" y="213836"/>
                  </a:cubicBezTo>
                  <a:cubicBezTo>
                    <a:pt x="254794" y="330994"/>
                    <a:pt x="229076" y="448152"/>
                    <a:pt x="203359" y="564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EE37BF1A-82FE-49F1-B78C-538E4F2BDB8F}"/>
                </a:ext>
              </a:extLst>
            </p:cNvPr>
            <p:cNvSpPr/>
            <p:nvPr/>
          </p:nvSpPr>
          <p:spPr>
            <a:xfrm>
              <a:off x="10387665" y="4689806"/>
              <a:ext cx="352425" cy="447675"/>
            </a:xfrm>
            <a:custGeom>
              <a:avLst/>
              <a:gdLst>
                <a:gd name="connsiteX0" fmla="*/ 129466 w 352425"/>
                <a:gd name="connsiteY0" fmla="*/ 441312 h 447675"/>
                <a:gd name="connsiteX1" fmla="*/ 10403 w 352425"/>
                <a:gd name="connsiteY1" fmla="*/ 367016 h 447675"/>
                <a:gd name="connsiteX2" fmla="*/ 28501 w 352425"/>
                <a:gd name="connsiteY2" fmla="*/ 287959 h 447675"/>
                <a:gd name="connsiteX3" fmla="*/ 118988 w 352425"/>
                <a:gd name="connsiteY3" fmla="*/ 109841 h 447675"/>
                <a:gd name="connsiteX4" fmla="*/ 184711 w 352425"/>
                <a:gd name="connsiteY4" fmla="*/ 17449 h 447675"/>
                <a:gd name="connsiteX5" fmla="*/ 229478 w 352425"/>
                <a:gd name="connsiteY5" fmla="*/ 9829 h 447675"/>
                <a:gd name="connsiteX6" fmla="*/ 327586 w 352425"/>
                <a:gd name="connsiteY6" fmla="*/ 67931 h 447675"/>
                <a:gd name="connsiteX7" fmla="*/ 343778 w 352425"/>
                <a:gd name="connsiteY7" fmla="*/ 132701 h 447675"/>
                <a:gd name="connsiteX8" fmla="*/ 290438 w 352425"/>
                <a:gd name="connsiteY8" fmla="*/ 202234 h 447675"/>
                <a:gd name="connsiteX9" fmla="*/ 249481 w 352425"/>
                <a:gd name="connsiteY9" fmla="*/ 285101 h 447675"/>
                <a:gd name="connsiteX10" fmla="*/ 166613 w 352425"/>
                <a:gd name="connsiteY10" fmla="*/ 429881 h 447675"/>
                <a:gd name="connsiteX11" fmla="*/ 129466 w 352425"/>
                <a:gd name="connsiteY11" fmla="*/ 441312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2425" h="447675">
                  <a:moveTo>
                    <a:pt x="129466" y="441312"/>
                  </a:moveTo>
                  <a:cubicBezTo>
                    <a:pt x="77078" y="432739"/>
                    <a:pt x="36120" y="405116"/>
                    <a:pt x="10403" y="367016"/>
                  </a:cubicBezTo>
                  <a:cubicBezTo>
                    <a:pt x="-74" y="351776"/>
                    <a:pt x="17070" y="312724"/>
                    <a:pt x="28501" y="287959"/>
                  </a:cubicBezTo>
                  <a:cubicBezTo>
                    <a:pt x="56123" y="227951"/>
                    <a:pt x="86603" y="167944"/>
                    <a:pt x="118988" y="109841"/>
                  </a:cubicBezTo>
                  <a:cubicBezTo>
                    <a:pt x="137086" y="76504"/>
                    <a:pt x="159945" y="46024"/>
                    <a:pt x="184711" y="17449"/>
                  </a:cubicBezTo>
                  <a:cubicBezTo>
                    <a:pt x="192331" y="7924"/>
                    <a:pt x="218048" y="4114"/>
                    <a:pt x="229478" y="9829"/>
                  </a:cubicBezTo>
                  <a:cubicBezTo>
                    <a:pt x="263768" y="26022"/>
                    <a:pt x="294248" y="48881"/>
                    <a:pt x="327586" y="67931"/>
                  </a:cubicBezTo>
                  <a:cubicBezTo>
                    <a:pt x="354256" y="84124"/>
                    <a:pt x="356161" y="109841"/>
                    <a:pt x="343778" y="132701"/>
                  </a:cubicBezTo>
                  <a:cubicBezTo>
                    <a:pt x="329491" y="158419"/>
                    <a:pt x="305678" y="177469"/>
                    <a:pt x="290438" y="202234"/>
                  </a:cubicBezTo>
                  <a:cubicBezTo>
                    <a:pt x="273293" y="227951"/>
                    <a:pt x="251386" y="256526"/>
                    <a:pt x="249481" y="285101"/>
                  </a:cubicBezTo>
                  <a:cubicBezTo>
                    <a:pt x="245670" y="348919"/>
                    <a:pt x="193283" y="381304"/>
                    <a:pt x="166613" y="429881"/>
                  </a:cubicBezTo>
                  <a:cubicBezTo>
                    <a:pt x="161851" y="437501"/>
                    <a:pt x="141848" y="437501"/>
                    <a:pt x="129466" y="44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CE4488C-F97B-461C-B3CC-1F15CB733B03}"/>
                </a:ext>
              </a:extLst>
            </p:cNvPr>
            <p:cNvSpPr/>
            <p:nvPr/>
          </p:nvSpPr>
          <p:spPr>
            <a:xfrm>
              <a:off x="10296280" y="3363754"/>
              <a:ext cx="381000" cy="419100"/>
            </a:xfrm>
            <a:custGeom>
              <a:avLst/>
              <a:gdLst>
                <a:gd name="connsiteX0" fmla="*/ 74166 w 381000"/>
                <a:gd name="connsiteY0" fmla="*/ 154781 h 419100"/>
                <a:gd name="connsiteX1" fmla="*/ 49401 w 381000"/>
                <a:gd name="connsiteY1" fmla="*/ 189071 h 419100"/>
                <a:gd name="connsiteX2" fmla="*/ 41780 w 381000"/>
                <a:gd name="connsiteY2" fmla="*/ 183356 h 419100"/>
                <a:gd name="connsiteX3" fmla="*/ 162748 w 381000"/>
                <a:gd name="connsiteY3" fmla="*/ 7144 h 419100"/>
                <a:gd name="connsiteX4" fmla="*/ 381823 w 381000"/>
                <a:gd name="connsiteY4" fmla="*/ 95726 h 419100"/>
                <a:gd name="connsiteX5" fmla="*/ 137030 w 381000"/>
                <a:gd name="connsiteY5" fmla="*/ 403384 h 419100"/>
                <a:gd name="connsiteX6" fmla="*/ 45591 w 381000"/>
                <a:gd name="connsiteY6" fmla="*/ 377666 h 419100"/>
                <a:gd name="connsiteX7" fmla="*/ 44638 w 381000"/>
                <a:gd name="connsiteY7" fmla="*/ 364331 h 419100"/>
                <a:gd name="connsiteX8" fmla="*/ 7491 w 381000"/>
                <a:gd name="connsiteY8" fmla="*/ 316706 h 419100"/>
                <a:gd name="connsiteX9" fmla="*/ 72260 w 381000"/>
                <a:gd name="connsiteY9" fmla="*/ 212884 h 419100"/>
                <a:gd name="connsiteX10" fmla="*/ 97026 w 381000"/>
                <a:gd name="connsiteY10" fmla="*/ 165259 h 419100"/>
                <a:gd name="connsiteX11" fmla="*/ 74166 w 381000"/>
                <a:gd name="connsiteY11" fmla="*/ 15478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000" h="419100">
                  <a:moveTo>
                    <a:pt x="74166" y="154781"/>
                  </a:moveTo>
                  <a:cubicBezTo>
                    <a:pt x="65593" y="166211"/>
                    <a:pt x="57973" y="177641"/>
                    <a:pt x="49401" y="189071"/>
                  </a:cubicBezTo>
                  <a:cubicBezTo>
                    <a:pt x="46543" y="187166"/>
                    <a:pt x="44638" y="185261"/>
                    <a:pt x="41780" y="183356"/>
                  </a:cubicBezTo>
                  <a:cubicBezTo>
                    <a:pt x="81785" y="125254"/>
                    <a:pt x="122743" y="66199"/>
                    <a:pt x="162748" y="7144"/>
                  </a:cubicBezTo>
                  <a:cubicBezTo>
                    <a:pt x="234185" y="35719"/>
                    <a:pt x="300860" y="63341"/>
                    <a:pt x="381823" y="95726"/>
                  </a:cubicBezTo>
                  <a:cubicBezTo>
                    <a:pt x="295146" y="204311"/>
                    <a:pt x="217041" y="305276"/>
                    <a:pt x="137030" y="403384"/>
                  </a:cubicBezTo>
                  <a:cubicBezTo>
                    <a:pt x="115123" y="430054"/>
                    <a:pt x="57021" y="411004"/>
                    <a:pt x="45591" y="377666"/>
                  </a:cubicBezTo>
                  <a:cubicBezTo>
                    <a:pt x="44638" y="373856"/>
                    <a:pt x="47496" y="367189"/>
                    <a:pt x="44638" y="364331"/>
                  </a:cubicBezTo>
                  <a:cubicBezTo>
                    <a:pt x="32255" y="348139"/>
                    <a:pt x="3680" y="325279"/>
                    <a:pt x="7491" y="316706"/>
                  </a:cubicBezTo>
                  <a:cubicBezTo>
                    <a:pt x="23683" y="279559"/>
                    <a:pt x="50353" y="247174"/>
                    <a:pt x="72260" y="212884"/>
                  </a:cubicBezTo>
                  <a:cubicBezTo>
                    <a:pt x="81785" y="197644"/>
                    <a:pt x="88453" y="181451"/>
                    <a:pt x="97026" y="165259"/>
                  </a:cubicBezTo>
                  <a:cubicBezTo>
                    <a:pt x="89405" y="162401"/>
                    <a:pt x="81785" y="158591"/>
                    <a:pt x="74166" y="154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4BBF529-A269-4E4F-BBB8-C84A457E6906}"/>
                </a:ext>
              </a:extLst>
            </p:cNvPr>
            <p:cNvSpPr/>
            <p:nvPr/>
          </p:nvSpPr>
          <p:spPr>
            <a:xfrm>
              <a:off x="9149817" y="5552599"/>
              <a:ext cx="295275" cy="504825"/>
            </a:xfrm>
            <a:custGeom>
              <a:avLst/>
              <a:gdLst>
                <a:gd name="connsiteX0" fmla="*/ 7144 w 295275"/>
                <a:gd name="connsiteY0" fmla="*/ 354806 h 504825"/>
                <a:gd name="connsiteX1" fmla="*/ 127159 w 295275"/>
                <a:gd name="connsiteY1" fmla="*/ 7144 h 504825"/>
                <a:gd name="connsiteX2" fmla="*/ 282416 w 295275"/>
                <a:gd name="connsiteY2" fmla="*/ 147161 h 504825"/>
                <a:gd name="connsiteX3" fmla="*/ 288131 w 295275"/>
                <a:gd name="connsiteY3" fmla="*/ 180499 h 504825"/>
                <a:gd name="connsiteX4" fmla="*/ 188119 w 295275"/>
                <a:gd name="connsiteY4" fmla="*/ 471011 h 504825"/>
                <a:gd name="connsiteX5" fmla="*/ 171927 w 295275"/>
                <a:gd name="connsiteY5" fmla="*/ 503396 h 504825"/>
                <a:gd name="connsiteX6" fmla="*/ 7144 w 295275"/>
                <a:gd name="connsiteY6" fmla="*/ 354806 h 504825"/>
                <a:gd name="connsiteX7" fmla="*/ 7144 w 295275"/>
                <a:gd name="connsiteY7" fmla="*/ 35480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5" h="504825">
                  <a:moveTo>
                    <a:pt x="7144" y="354806"/>
                  </a:moveTo>
                  <a:cubicBezTo>
                    <a:pt x="46197" y="241459"/>
                    <a:pt x="85249" y="128111"/>
                    <a:pt x="127159" y="7144"/>
                  </a:cubicBezTo>
                  <a:cubicBezTo>
                    <a:pt x="183356" y="56674"/>
                    <a:pt x="233839" y="101441"/>
                    <a:pt x="282416" y="147161"/>
                  </a:cubicBezTo>
                  <a:cubicBezTo>
                    <a:pt x="289084" y="153828"/>
                    <a:pt x="290989" y="170974"/>
                    <a:pt x="288131" y="180499"/>
                  </a:cubicBezTo>
                  <a:cubicBezTo>
                    <a:pt x="255747" y="277653"/>
                    <a:pt x="221456" y="374809"/>
                    <a:pt x="188119" y="471011"/>
                  </a:cubicBezTo>
                  <a:cubicBezTo>
                    <a:pt x="185261" y="479584"/>
                    <a:pt x="179547" y="488156"/>
                    <a:pt x="171927" y="503396"/>
                  </a:cubicBezTo>
                  <a:cubicBezTo>
                    <a:pt x="114777" y="451961"/>
                    <a:pt x="60484" y="403384"/>
                    <a:pt x="7144" y="354806"/>
                  </a:cubicBezTo>
                  <a:lnTo>
                    <a:pt x="7144" y="3548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352C41AB-C353-41E4-BAC6-16622E784338}"/>
                </a:ext>
              </a:extLst>
            </p:cNvPr>
            <p:cNvSpPr/>
            <p:nvPr/>
          </p:nvSpPr>
          <p:spPr>
            <a:xfrm>
              <a:off x="9277452" y="5252561"/>
              <a:ext cx="295275" cy="438150"/>
            </a:xfrm>
            <a:custGeom>
              <a:avLst/>
              <a:gdLst>
                <a:gd name="connsiteX0" fmla="*/ 174784 w 295275"/>
                <a:gd name="connsiteY0" fmla="*/ 432911 h 438150"/>
                <a:gd name="connsiteX1" fmla="*/ 7144 w 295275"/>
                <a:gd name="connsiteY1" fmla="*/ 280511 h 438150"/>
                <a:gd name="connsiteX2" fmla="*/ 117634 w 295275"/>
                <a:gd name="connsiteY2" fmla="*/ 7144 h 438150"/>
                <a:gd name="connsiteX3" fmla="*/ 170021 w 295275"/>
                <a:gd name="connsiteY3" fmla="*/ 39529 h 438150"/>
                <a:gd name="connsiteX4" fmla="*/ 288131 w 295275"/>
                <a:gd name="connsiteY4" fmla="*/ 130969 h 438150"/>
                <a:gd name="connsiteX5" fmla="*/ 281464 w 295275"/>
                <a:gd name="connsiteY5" fmla="*/ 170021 h 438150"/>
                <a:gd name="connsiteX6" fmla="*/ 190976 w 295275"/>
                <a:gd name="connsiteY6" fmla="*/ 407194 h 438150"/>
                <a:gd name="connsiteX7" fmla="*/ 174784 w 295275"/>
                <a:gd name="connsiteY7" fmla="*/ 43291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5" h="438150">
                  <a:moveTo>
                    <a:pt x="174784" y="432911"/>
                  </a:moveTo>
                  <a:cubicBezTo>
                    <a:pt x="117634" y="380524"/>
                    <a:pt x="63341" y="330994"/>
                    <a:pt x="7144" y="280511"/>
                  </a:cubicBezTo>
                  <a:cubicBezTo>
                    <a:pt x="45244" y="186214"/>
                    <a:pt x="82391" y="92869"/>
                    <a:pt x="117634" y="7144"/>
                  </a:cubicBezTo>
                  <a:cubicBezTo>
                    <a:pt x="137636" y="19526"/>
                    <a:pt x="154781" y="28099"/>
                    <a:pt x="170021" y="39529"/>
                  </a:cubicBezTo>
                  <a:cubicBezTo>
                    <a:pt x="210026" y="69056"/>
                    <a:pt x="250031" y="98584"/>
                    <a:pt x="288131" y="130969"/>
                  </a:cubicBezTo>
                  <a:cubicBezTo>
                    <a:pt x="293846" y="135731"/>
                    <a:pt x="286226" y="157639"/>
                    <a:pt x="281464" y="170021"/>
                  </a:cubicBezTo>
                  <a:cubicBezTo>
                    <a:pt x="251936" y="249079"/>
                    <a:pt x="221456" y="328136"/>
                    <a:pt x="190976" y="407194"/>
                  </a:cubicBezTo>
                  <a:cubicBezTo>
                    <a:pt x="187166" y="414814"/>
                    <a:pt x="181451" y="421481"/>
                    <a:pt x="174784" y="432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82735531-2AFF-42BD-8AA7-734DBFF9CEF5}"/>
                </a:ext>
              </a:extLst>
            </p:cNvPr>
            <p:cNvSpPr/>
            <p:nvPr/>
          </p:nvSpPr>
          <p:spPr>
            <a:xfrm>
              <a:off x="9053508" y="5899309"/>
              <a:ext cx="257175" cy="542925"/>
            </a:xfrm>
            <a:custGeom>
              <a:avLst/>
              <a:gdLst>
                <a:gd name="connsiteX0" fmla="*/ 103452 w 257175"/>
                <a:gd name="connsiteY0" fmla="*/ 8097 h 542925"/>
                <a:gd name="connsiteX1" fmla="*/ 173938 w 257175"/>
                <a:gd name="connsiteY1" fmla="*/ 98584 h 542925"/>
                <a:gd name="connsiteX2" fmla="*/ 226325 w 257175"/>
                <a:gd name="connsiteY2" fmla="*/ 308134 h 542925"/>
                <a:gd name="connsiteX3" fmla="*/ 203465 w 257175"/>
                <a:gd name="connsiteY3" fmla="*/ 392906 h 542925"/>
                <a:gd name="connsiteX4" fmla="*/ 91070 w 257175"/>
                <a:gd name="connsiteY4" fmla="*/ 370999 h 542925"/>
                <a:gd name="connsiteX5" fmla="*/ 178700 w 257175"/>
                <a:gd name="connsiteY5" fmla="*/ 467202 h 542925"/>
                <a:gd name="connsiteX6" fmla="*/ 161555 w 257175"/>
                <a:gd name="connsiteY6" fmla="*/ 536734 h 542925"/>
                <a:gd name="connsiteX7" fmla="*/ 10107 w 257175"/>
                <a:gd name="connsiteY7" fmla="*/ 371952 h 542925"/>
                <a:gd name="connsiteX8" fmla="*/ 11060 w 257175"/>
                <a:gd name="connsiteY8" fmla="*/ 336709 h 542925"/>
                <a:gd name="connsiteX9" fmla="*/ 102500 w 257175"/>
                <a:gd name="connsiteY9" fmla="*/ 7144 h 542925"/>
                <a:gd name="connsiteX10" fmla="*/ 103452 w 257175"/>
                <a:gd name="connsiteY10" fmla="*/ 8097 h 542925"/>
                <a:gd name="connsiteX11" fmla="*/ 61543 w 257175"/>
                <a:gd name="connsiteY11" fmla="*/ 279559 h 542925"/>
                <a:gd name="connsiteX12" fmla="*/ 41540 w 257175"/>
                <a:gd name="connsiteY12" fmla="*/ 313849 h 542925"/>
                <a:gd name="connsiteX13" fmla="*/ 79640 w 257175"/>
                <a:gd name="connsiteY13" fmla="*/ 349091 h 542925"/>
                <a:gd name="connsiteX14" fmla="*/ 100595 w 257175"/>
                <a:gd name="connsiteY14" fmla="*/ 328136 h 542925"/>
                <a:gd name="connsiteX15" fmla="*/ 61543 w 257175"/>
                <a:gd name="connsiteY15" fmla="*/ 279559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" h="542925">
                  <a:moveTo>
                    <a:pt x="103452" y="8097"/>
                  </a:moveTo>
                  <a:cubicBezTo>
                    <a:pt x="126313" y="38577"/>
                    <a:pt x="143457" y="77629"/>
                    <a:pt x="173938" y="98584"/>
                  </a:cubicBezTo>
                  <a:cubicBezTo>
                    <a:pt x="254900" y="155734"/>
                    <a:pt x="272998" y="220504"/>
                    <a:pt x="226325" y="308134"/>
                  </a:cubicBezTo>
                  <a:cubicBezTo>
                    <a:pt x="212990" y="333852"/>
                    <a:pt x="211085" y="365284"/>
                    <a:pt x="203465" y="392906"/>
                  </a:cubicBezTo>
                  <a:cubicBezTo>
                    <a:pt x="160602" y="417672"/>
                    <a:pt x="142505" y="332899"/>
                    <a:pt x="91070" y="370999"/>
                  </a:cubicBezTo>
                  <a:cubicBezTo>
                    <a:pt x="122502" y="406241"/>
                    <a:pt x="152030" y="438627"/>
                    <a:pt x="178700" y="467202"/>
                  </a:cubicBezTo>
                  <a:cubicBezTo>
                    <a:pt x="172985" y="490061"/>
                    <a:pt x="169175" y="508159"/>
                    <a:pt x="161555" y="536734"/>
                  </a:cubicBezTo>
                  <a:cubicBezTo>
                    <a:pt x="109168" y="479584"/>
                    <a:pt x="58685" y="427197"/>
                    <a:pt x="10107" y="371952"/>
                  </a:cubicBezTo>
                  <a:cubicBezTo>
                    <a:pt x="4393" y="365284"/>
                    <a:pt x="8202" y="348139"/>
                    <a:pt x="11060" y="336709"/>
                  </a:cubicBezTo>
                  <a:cubicBezTo>
                    <a:pt x="41540" y="227172"/>
                    <a:pt x="72020" y="117634"/>
                    <a:pt x="102500" y="7144"/>
                  </a:cubicBezTo>
                  <a:cubicBezTo>
                    <a:pt x="103452" y="8097"/>
                    <a:pt x="103452" y="8097"/>
                    <a:pt x="103452" y="8097"/>
                  </a:cubicBezTo>
                  <a:close/>
                  <a:moveTo>
                    <a:pt x="61543" y="279559"/>
                  </a:moveTo>
                  <a:cubicBezTo>
                    <a:pt x="52018" y="295752"/>
                    <a:pt x="38682" y="310039"/>
                    <a:pt x="41540" y="313849"/>
                  </a:cubicBezTo>
                  <a:cubicBezTo>
                    <a:pt x="51065" y="328136"/>
                    <a:pt x="65352" y="339566"/>
                    <a:pt x="79640" y="349091"/>
                  </a:cubicBezTo>
                  <a:cubicBezTo>
                    <a:pt x="81545" y="350044"/>
                    <a:pt x="101548" y="330041"/>
                    <a:pt x="100595" y="328136"/>
                  </a:cubicBezTo>
                  <a:cubicBezTo>
                    <a:pt x="90118" y="312897"/>
                    <a:pt x="77735" y="299561"/>
                    <a:pt x="61543" y="279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0EB90C20-622A-46BE-A1BC-E57EB54424BD}"/>
                </a:ext>
              </a:extLst>
            </p:cNvPr>
            <p:cNvSpPr/>
            <p:nvPr/>
          </p:nvSpPr>
          <p:spPr>
            <a:xfrm>
              <a:off x="9533675" y="4893469"/>
              <a:ext cx="190500" cy="342900"/>
            </a:xfrm>
            <a:custGeom>
              <a:avLst/>
              <a:gdLst>
                <a:gd name="connsiteX0" fmla="*/ 137636 w 190500"/>
                <a:gd name="connsiteY0" fmla="*/ 7144 h 342900"/>
                <a:gd name="connsiteX1" fmla="*/ 179546 w 190500"/>
                <a:gd name="connsiteY1" fmla="*/ 93821 h 342900"/>
                <a:gd name="connsiteX2" fmla="*/ 78581 w 190500"/>
                <a:gd name="connsiteY2" fmla="*/ 343376 h 342900"/>
                <a:gd name="connsiteX3" fmla="*/ 7144 w 190500"/>
                <a:gd name="connsiteY3" fmla="*/ 285274 h 342900"/>
                <a:gd name="connsiteX4" fmla="*/ 137636 w 190500"/>
                <a:gd name="connsiteY4" fmla="*/ 7144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342900">
                  <a:moveTo>
                    <a:pt x="137636" y="7144"/>
                  </a:moveTo>
                  <a:cubicBezTo>
                    <a:pt x="195739" y="33814"/>
                    <a:pt x="199548" y="46196"/>
                    <a:pt x="179546" y="93821"/>
                  </a:cubicBezTo>
                  <a:cubicBezTo>
                    <a:pt x="145256" y="174784"/>
                    <a:pt x="112871" y="256699"/>
                    <a:pt x="78581" y="343376"/>
                  </a:cubicBezTo>
                  <a:cubicBezTo>
                    <a:pt x="59531" y="328136"/>
                    <a:pt x="34766" y="308134"/>
                    <a:pt x="7144" y="285274"/>
                  </a:cubicBezTo>
                  <a:cubicBezTo>
                    <a:pt x="50959" y="191929"/>
                    <a:pt x="93821" y="99536"/>
                    <a:pt x="13763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371B79AE-C255-4760-B69B-CB87CF6F00C3}"/>
                </a:ext>
              </a:extLst>
            </p:cNvPr>
            <p:cNvSpPr/>
            <p:nvPr/>
          </p:nvSpPr>
          <p:spPr>
            <a:xfrm>
              <a:off x="10239477" y="3795236"/>
              <a:ext cx="123825" cy="123825"/>
            </a:xfrm>
            <a:custGeom>
              <a:avLst/>
              <a:gdLst>
                <a:gd name="connsiteX0" fmla="*/ 7144 w 123825"/>
                <a:gd name="connsiteY0" fmla="*/ 106204 h 123825"/>
                <a:gd name="connsiteX1" fmla="*/ 65246 w 123825"/>
                <a:gd name="connsiteY1" fmla="*/ 16669 h 123825"/>
                <a:gd name="connsiteX2" fmla="*/ 108109 w 123825"/>
                <a:gd name="connsiteY2" fmla="*/ 7144 h 123825"/>
                <a:gd name="connsiteX3" fmla="*/ 115729 w 123825"/>
                <a:gd name="connsiteY3" fmla="*/ 54769 h 123825"/>
                <a:gd name="connsiteX4" fmla="*/ 15716 w 123825"/>
                <a:gd name="connsiteY4" fmla="*/ 119539 h 123825"/>
                <a:gd name="connsiteX5" fmla="*/ 7144 w 123825"/>
                <a:gd name="connsiteY5" fmla="*/ 10620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123825">
                  <a:moveTo>
                    <a:pt x="7144" y="106204"/>
                  </a:moveTo>
                  <a:cubicBezTo>
                    <a:pt x="26194" y="75724"/>
                    <a:pt x="43339" y="44291"/>
                    <a:pt x="65246" y="16669"/>
                  </a:cubicBezTo>
                  <a:cubicBezTo>
                    <a:pt x="72866" y="8096"/>
                    <a:pt x="92869" y="10001"/>
                    <a:pt x="108109" y="7144"/>
                  </a:cubicBezTo>
                  <a:cubicBezTo>
                    <a:pt x="110966" y="23336"/>
                    <a:pt x="122396" y="50006"/>
                    <a:pt x="115729" y="54769"/>
                  </a:cubicBezTo>
                  <a:cubicBezTo>
                    <a:pt x="85249" y="79534"/>
                    <a:pt x="50006" y="98584"/>
                    <a:pt x="15716" y="119539"/>
                  </a:cubicBezTo>
                  <a:cubicBezTo>
                    <a:pt x="13811" y="114776"/>
                    <a:pt x="10001" y="110014"/>
                    <a:pt x="7144" y="106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B2D691CE-2ADB-4B8A-98C6-A933E10903E7}"/>
                </a:ext>
              </a:extLst>
            </p:cNvPr>
            <p:cNvSpPr/>
            <p:nvPr/>
          </p:nvSpPr>
          <p:spPr>
            <a:xfrm>
              <a:off x="10182327" y="3948321"/>
              <a:ext cx="76200" cy="57150"/>
            </a:xfrm>
            <a:custGeom>
              <a:avLst/>
              <a:gdLst>
                <a:gd name="connsiteX0" fmla="*/ 7144 w 76200"/>
                <a:gd name="connsiteY0" fmla="*/ 57894 h 57150"/>
                <a:gd name="connsiteX1" fmla="*/ 69056 w 76200"/>
                <a:gd name="connsiteY1" fmla="*/ 9317 h 57150"/>
                <a:gd name="connsiteX2" fmla="*/ 7144 w 76200"/>
                <a:gd name="connsiteY2" fmla="*/ 578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57150">
                  <a:moveTo>
                    <a:pt x="7144" y="57894"/>
                  </a:moveTo>
                  <a:cubicBezTo>
                    <a:pt x="10001" y="9317"/>
                    <a:pt x="17621" y="2649"/>
                    <a:pt x="69056" y="9317"/>
                  </a:cubicBezTo>
                  <a:cubicBezTo>
                    <a:pt x="50006" y="24557"/>
                    <a:pt x="30004" y="39797"/>
                    <a:pt x="7144" y="57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34D373FE-06DD-4482-B577-6C40719F692B}"/>
                </a:ext>
              </a:extLst>
            </p:cNvPr>
            <p:cNvSpPr/>
            <p:nvPr/>
          </p:nvSpPr>
          <p:spPr>
            <a:xfrm>
              <a:off x="9618447" y="2160481"/>
              <a:ext cx="266700" cy="209550"/>
            </a:xfrm>
            <a:custGeom>
              <a:avLst/>
              <a:gdLst>
                <a:gd name="connsiteX0" fmla="*/ 149066 w 266700"/>
                <a:gd name="connsiteY0" fmla="*/ 34079 h 209550"/>
                <a:gd name="connsiteX1" fmla="*/ 234791 w 266700"/>
                <a:gd name="connsiteY1" fmla="*/ 18839 h 209550"/>
                <a:gd name="connsiteX2" fmla="*/ 244316 w 266700"/>
                <a:gd name="connsiteY2" fmla="*/ 73131 h 209550"/>
                <a:gd name="connsiteX3" fmla="*/ 84297 w 266700"/>
                <a:gd name="connsiteY3" fmla="*/ 205529 h 209550"/>
                <a:gd name="connsiteX4" fmla="*/ 42386 w 266700"/>
                <a:gd name="connsiteY4" fmla="*/ 208386 h 209550"/>
                <a:gd name="connsiteX5" fmla="*/ 7144 w 266700"/>
                <a:gd name="connsiteY5" fmla="*/ 194099 h 209550"/>
                <a:gd name="connsiteX6" fmla="*/ 65247 w 266700"/>
                <a:gd name="connsiteY6" fmla="*/ 130281 h 209550"/>
                <a:gd name="connsiteX7" fmla="*/ 58579 w 266700"/>
                <a:gd name="connsiteY7" fmla="*/ 149331 h 209550"/>
                <a:gd name="connsiteX8" fmla="*/ 69056 w 266700"/>
                <a:gd name="connsiteY8" fmla="*/ 156951 h 209550"/>
                <a:gd name="connsiteX9" fmla="*/ 186214 w 266700"/>
                <a:gd name="connsiteY9" fmla="*/ 29316 h 209550"/>
                <a:gd name="connsiteX10" fmla="*/ 175736 w 266700"/>
                <a:gd name="connsiteY10" fmla="*/ 18839 h 209550"/>
                <a:gd name="connsiteX11" fmla="*/ 149066 w 266700"/>
                <a:gd name="connsiteY11" fmla="*/ 3407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6700" h="209550">
                  <a:moveTo>
                    <a:pt x="149066" y="34079"/>
                  </a:moveTo>
                  <a:cubicBezTo>
                    <a:pt x="171926" y="-4974"/>
                    <a:pt x="203359" y="6456"/>
                    <a:pt x="234791" y="18839"/>
                  </a:cubicBezTo>
                  <a:cubicBezTo>
                    <a:pt x="266224" y="32174"/>
                    <a:pt x="268129" y="52176"/>
                    <a:pt x="244316" y="73131"/>
                  </a:cubicBezTo>
                  <a:cubicBezTo>
                    <a:pt x="191929" y="118851"/>
                    <a:pt x="138589" y="163619"/>
                    <a:pt x="84297" y="205529"/>
                  </a:cubicBezTo>
                  <a:cubicBezTo>
                    <a:pt x="74772" y="213149"/>
                    <a:pt x="55722" y="210291"/>
                    <a:pt x="42386" y="208386"/>
                  </a:cubicBezTo>
                  <a:cubicBezTo>
                    <a:pt x="30956" y="207434"/>
                    <a:pt x="20479" y="199814"/>
                    <a:pt x="7144" y="194099"/>
                  </a:cubicBezTo>
                  <a:cubicBezTo>
                    <a:pt x="26194" y="173144"/>
                    <a:pt x="45244" y="151236"/>
                    <a:pt x="65247" y="130281"/>
                  </a:cubicBezTo>
                  <a:cubicBezTo>
                    <a:pt x="63341" y="136949"/>
                    <a:pt x="60484" y="142664"/>
                    <a:pt x="58579" y="149331"/>
                  </a:cubicBezTo>
                  <a:cubicBezTo>
                    <a:pt x="62389" y="152189"/>
                    <a:pt x="65247" y="154094"/>
                    <a:pt x="69056" y="156951"/>
                  </a:cubicBezTo>
                  <a:cubicBezTo>
                    <a:pt x="108109" y="114089"/>
                    <a:pt x="147161" y="72179"/>
                    <a:pt x="186214" y="29316"/>
                  </a:cubicBezTo>
                  <a:cubicBezTo>
                    <a:pt x="182404" y="25506"/>
                    <a:pt x="179547" y="21696"/>
                    <a:pt x="175736" y="18839"/>
                  </a:cubicBezTo>
                  <a:cubicBezTo>
                    <a:pt x="166211" y="23601"/>
                    <a:pt x="157639" y="28364"/>
                    <a:pt x="149066" y="34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37D5149C-A96A-4098-BE32-62D6431B1B08}"/>
                </a:ext>
              </a:extLst>
            </p:cNvPr>
            <p:cNvSpPr/>
            <p:nvPr/>
          </p:nvSpPr>
          <p:spPr>
            <a:xfrm>
              <a:off x="8118225" y="6397466"/>
              <a:ext cx="28575" cy="238125"/>
            </a:xfrm>
            <a:custGeom>
              <a:avLst/>
              <a:gdLst>
                <a:gd name="connsiteX0" fmla="*/ 10989 w 28575"/>
                <a:gd name="connsiteY0" fmla="*/ 236696 h 238125"/>
                <a:gd name="connsiteX1" fmla="*/ 25277 w 28575"/>
                <a:gd name="connsiteY1" fmla="*/ 7144 h 238125"/>
                <a:gd name="connsiteX2" fmla="*/ 25277 w 28575"/>
                <a:gd name="connsiteY2" fmla="*/ 236696 h 238125"/>
                <a:gd name="connsiteX3" fmla="*/ 10989 w 28575"/>
                <a:gd name="connsiteY3" fmla="*/ 23669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38125">
                  <a:moveTo>
                    <a:pt x="10989" y="236696"/>
                  </a:moveTo>
                  <a:cubicBezTo>
                    <a:pt x="26229" y="159544"/>
                    <a:pt x="-14729" y="79534"/>
                    <a:pt x="25277" y="7144"/>
                  </a:cubicBezTo>
                  <a:cubicBezTo>
                    <a:pt x="25277" y="81439"/>
                    <a:pt x="25277" y="159544"/>
                    <a:pt x="25277" y="236696"/>
                  </a:cubicBezTo>
                  <a:cubicBezTo>
                    <a:pt x="19561" y="236696"/>
                    <a:pt x="15752" y="236696"/>
                    <a:pt x="10989" y="2366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605E5D60-97B7-40B9-AFA5-E59F0589EFC1}"/>
                </a:ext>
              </a:extLst>
            </p:cNvPr>
            <p:cNvSpPr/>
            <p:nvPr/>
          </p:nvSpPr>
          <p:spPr>
            <a:xfrm>
              <a:off x="8590534" y="5418296"/>
              <a:ext cx="209550" cy="409575"/>
            </a:xfrm>
            <a:custGeom>
              <a:avLst/>
              <a:gdLst>
                <a:gd name="connsiteX0" fmla="*/ 138755 w 209550"/>
                <a:gd name="connsiteY0" fmla="*/ 405289 h 409575"/>
                <a:gd name="connsiteX1" fmla="*/ 64460 w 209550"/>
                <a:gd name="connsiteY1" fmla="*/ 354806 h 409575"/>
                <a:gd name="connsiteX2" fmla="*/ 52077 w 209550"/>
                <a:gd name="connsiteY2" fmla="*/ 341471 h 409575"/>
                <a:gd name="connsiteX3" fmla="*/ 19693 w 209550"/>
                <a:gd name="connsiteY3" fmla="*/ 237649 h 409575"/>
                <a:gd name="connsiteX4" fmla="*/ 83510 w 209550"/>
                <a:gd name="connsiteY4" fmla="*/ 7144 h 409575"/>
                <a:gd name="connsiteX5" fmla="*/ 171140 w 209550"/>
                <a:gd name="connsiteY5" fmla="*/ 85249 h 409575"/>
                <a:gd name="connsiteX6" fmla="*/ 203525 w 209550"/>
                <a:gd name="connsiteY6" fmla="*/ 188118 h 409575"/>
                <a:gd name="connsiteX7" fmla="*/ 138755 w 209550"/>
                <a:gd name="connsiteY7" fmla="*/ 40528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" h="409575">
                  <a:moveTo>
                    <a:pt x="138755" y="405289"/>
                  </a:moveTo>
                  <a:cubicBezTo>
                    <a:pt x="109227" y="393859"/>
                    <a:pt x="73985" y="395764"/>
                    <a:pt x="64460" y="354806"/>
                  </a:cubicBezTo>
                  <a:cubicBezTo>
                    <a:pt x="63507" y="349091"/>
                    <a:pt x="56840" y="343376"/>
                    <a:pt x="52077" y="341471"/>
                  </a:cubicBezTo>
                  <a:cubicBezTo>
                    <a:pt x="-12693" y="323374"/>
                    <a:pt x="8262" y="278606"/>
                    <a:pt x="19693" y="237649"/>
                  </a:cubicBezTo>
                  <a:cubicBezTo>
                    <a:pt x="40647" y="162401"/>
                    <a:pt x="61602" y="86201"/>
                    <a:pt x="83510" y="7144"/>
                  </a:cubicBezTo>
                  <a:cubicBezTo>
                    <a:pt x="114943" y="35719"/>
                    <a:pt x="141612" y="62389"/>
                    <a:pt x="171140" y="85249"/>
                  </a:cubicBezTo>
                  <a:cubicBezTo>
                    <a:pt x="208287" y="112871"/>
                    <a:pt x="215907" y="146209"/>
                    <a:pt x="203525" y="188118"/>
                  </a:cubicBezTo>
                  <a:cubicBezTo>
                    <a:pt x="181618" y="257651"/>
                    <a:pt x="161615" y="329089"/>
                    <a:pt x="138755" y="405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17E220C8-B8B0-4D8C-A54E-4A9124FEB23E}"/>
                </a:ext>
              </a:extLst>
            </p:cNvPr>
            <p:cNvSpPr/>
            <p:nvPr/>
          </p:nvSpPr>
          <p:spPr>
            <a:xfrm>
              <a:off x="8465673" y="6104096"/>
              <a:ext cx="171450" cy="466725"/>
            </a:xfrm>
            <a:custGeom>
              <a:avLst/>
              <a:gdLst>
                <a:gd name="connsiteX0" fmla="*/ 18823 w 171450"/>
                <a:gd name="connsiteY0" fmla="*/ 342424 h 466725"/>
                <a:gd name="connsiteX1" fmla="*/ 7393 w 171450"/>
                <a:gd name="connsiteY1" fmla="*/ 280511 h 466725"/>
                <a:gd name="connsiteX2" fmla="*/ 50255 w 171450"/>
                <a:gd name="connsiteY2" fmla="*/ 7144 h 466725"/>
                <a:gd name="connsiteX3" fmla="*/ 161698 w 171450"/>
                <a:gd name="connsiteY3" fmla="*/ 226219 h 466725"/>
                <a:gd name="connsiteX4" fmla="*/ 125503 w 171450"/>
                <a:gd name="connsiteY4" fmla="*/ 459581 h 466725"/>
                <a:gd name="connsiteX5" fmla="*/ 15966 w 171450"/>
                <a:gd name="connsiteY5" fmla="*/ 342424 h 466725"/>
                <a:gd name="connsiteX6" fmla="*/ 18823 w 171450"/>
                <a:gd name="connsiteY6" fmla="*/ 34242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466725">
                  <a:moveTo>
                    <a:pt x="18823" y="342424"/>
                  </a:moveTo>
                  <a:cubicBezTo>
                    <a:pt x="15013" y="321469"/>
                    <a:pt x="5488" y="300514"/>
                    <a:pt x="7393" y="280511"/>
                  </a:cubicBezTo>
                  <a:cubicBezTo>
                    <a:pt x="17870" y="190024"/>
                    <a:pt x="32158" y="99536"/>
                    <a:pt x="50255" y="7144"/>
                  </a:cubicBezTo>
                  <a:cubicBezTo>
                    <a:pt x="102643" y="72866"/>
                    <a:pt x="190273" y="115729"/>
                    <a:pt x="161698" y="226219"/>
                  </a:cubicBezTo>
                  <a:cubicBezTo>
                    <a:pt x="142648" y="300514"/>
                    <a:pt x="137885" y="378619"/>
                    <a:pt x="125503" y="459581"/>
                  </a:cubicBezTo>
                  <a:cubicBezTo>
                    <a:pt x="88355" y="419577"/>
                    <a:pt x="52160" y="380524"/>
                    <a:pt x="15966" y="342424"/>
                  </a:cubicBezTo>
                  <a:cubicBezTo>
                    <a:pt x="16918" y="340519"/>
                    <a:pt x="18823" y="342424"/>
                    <a:pt x="18823" y="342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3991327A-E599-41C7-B0DE-E6D5845946BA}"/>
                </a:ext>
              </a:extLst>
            </p:cNvPr>
            <p:cNvSpPr/>
            <p:nvPr/>
          </p:nvSpPr>
          <p:spPr>
            <a:xfrm>
              <a:off x="8517982" y="5790724"/>
              <a:ext cx="180975" cy="409575"/>
            </a:xfrm>
            <a:custGeom>
              <a:avLst/>
              <a:gdLst>
                <a:gd name="connsiteX0" fmla="*/ 58906 w 180975"/>
                <a:gd name="connsiteY0" fmla="*/ 7144 h 409575"/>
                <a:gd name="connsiteX1" fmla="*/ 132249 w 180975"/>
                <a:gd name="connsiteY1" fmla="*/ 58578 h 409575"/>
                <a:gd name="connsiteX2" fmla="*/ 153204 w 180975"/>
                <a:gd name="connsiteY2" fmla="*/ 268128 h 409575"/>
                <a:gd name="connsiteX3" fmla="*/ 116056 w 180975"/>
                <a:gd name="connsiteY3" fmla="*/ 411003 h 409575"/>
                <a:gd name="connsiteX4" fmla="*/ 20806 w 180975"/>
                <a:gd name="connsiteY4" fmla="*/ 296703 h 409575"/>
                <a:gd name="connsiteX5" fmla="*/ 7471 w 180975"/>
                <a:gd name="connsiteY5" fmla="*/ 253841 h 409575"/>
                <a:gd name="connsiteX6" fmla="*/ 58906 w 180975"/>
                <a:gd name="connsiteY6" fmla="*/ 7144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975" h="409575">
                  <a:moveTo>
                    <a:pt x="58906" y="7144"/>
                  </a:moveTo>
                  <a:cubicBezTo>
                    <a:pt x="85576" y="26194"/>
                    <a:pt x="110341" y="40481"/>
                    <a:pt x="132249" y="58578"/>
                  </a:cubicBezTo>
                  <a:cubicBezTo>
                    <a:pt x="206544" y="121444"/>
                    <a:pt x="171301" y="195739"/>
                    <a:pt x="153204" y="268128"/>
                  </a:cubicBezTo>
                  <a:cubicBezTo>
                    <a:pt x="140821" y="315753"/>
                    <a:pt x="128439" y="364331"/>
                    <a:pt x="116056" y="411003"/>
                  </a:cubicBezTo>
                  <a:cubicBezTo>
                    <a:pt x="86529" y="376714"/>
                    <a:pt x="52239" y="337661"/>
                    <a:pt x="20806" y="296703"/>
                  </a:cubicBezTo>
                  <a:cubicBezTo>
                    <a:pt x="12233" y="285274"/>
                    <a:pt x="5566" y="267176"/>
                    <a:pt x="7471" y="253841"/>
                  </a:cubicBezTo>
                  <a:cubicBezTo>
                    <a:pt x="22711" y="170974"/>
                    <a:pt x="41761" y="88106"/>
                    <a:pt x="58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468A5A0E-1497-4CDB-A17C-8FCEC81174E5}"/>
                </a:ext>
              </a:extLst>
            </p:cNvPr>
            <p:cNvSpPr/>
            <p:nvPr/>
          </p:nvSpPr>
          <p:spPr>
            <a:xfrm>
              <a:off x="8690365" y="5228749"/>
              <a:ext cx="209550" cy="276225"/>
            </a:xfrm>
            <a:custGeom>
              <a:avLst/>
              <a:gdLst>
                <a:gd name="connsiteX0" fmla="*/ 56068 w 209550"/>
                <a:gd name="connsiteY0" fmla="*/ 17621 h 276225"/>
                <a:gd name="connsiteX1" fmla="*/ 79881 w 209550"/>
                <a:gd name="connsiteY1" fmla="*/ 59531 h 276225"/>
                <a:gd name="connsiteX2" fmla="*/ 199896 w 209550"/>
                <a:gd name="connsiteY2" fmla="*/ 7144 h 276225"/>
                <a:gd name="connsiteX3" fmla="*/ 183703 w 209550"/>
                <a:gd name="connsiteY3" fmla="*/ 55721 h 276225"/>
                <a:gd name="connsiteX4" fmla="*/ 152271 w 209550"/>
                <a:gd name="connsiteY4" fmla="*/ 127159 h 276225"/>
                <a:gd name="connsiteX5" fmla="*/ 118933 w 209550"/>
                <a:gd name="connsiteY5" fmla="*/ 270034 h 276225"/>
                <a:gd name="connsiteX6" fmla="*/ 56068 w 209550"/>
                <a:gd name="connsiteY6" fmla="*/ 1762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76225">
                  <a:moveTo>
                    <a:pt x="56068" y="17621"/>
                  </a:moveTo>
                  <a:cubicBezTo>
                    <a:pt x="63688" y="31909"/>
                    <a:pt x="71308" y="44291"/>
                    <a:pt x="79881" y="59531"/>
                  </a:cubicBezTo>
                  <a:cubicBezTo>
                    <a:pt x="117028" y="43339"/>
                    <a:pt x="153224" y="27146"/>
                    <a:pt x="199896" y="7144"/>
                  </a:cubicBezTo>
                  <a:cubicBezTo>
                    <a:pt x="223708" y="20479"/>
                    <a:pt x="202753" y="41434"/>
                    <a:pt x="183703" y="55721"/>
                  </a:cubicBezTo>
                  <a:cubicBezTo>
                    <a:pt x="157986" y="74771"/>
                    <a:pt x="154176" y="94774"/>
                    <a:pt x="152271" y="127159"/>
                  </a:cubicBezTo>
                  <a:cubicBezTo>
                    <a:pt x="150366" y="173831"/>
                    <a:pt x="131316" y="220504"/>
                    <a:pt x="118933" y="270034"/>
                  </a:cubicBezTo>
                  <a:cubicBezTo>
                    <a:pt x="-7749" y="179546"/>
                    <a:pt x="-23942" y="113824"/>
                    <a:pt x="56068" y="17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</p:grpSp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35F81231-19D3-46D8-A737-D564A5C9CF3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9016" y="4386287"/>
            <a:ext cx="5757924" cy="558799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35D047E7-38F4-4924-87CF-CFEA660394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9212" y="1020513"/>
            <a:ext cx="6057728" cy="3365775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E67FC1C5-5149-4E80-A50E-FD175D2F85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9212" y="5144953"/>
            <a:ext cx="605772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 u="sng">
                <a:solidFill>
                  <a:schemeClr val="accent3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7C710C1E-E894-4733-BEE1-A4E9B84787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99212" y="5441224"/>
            <a:ext cx="605772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 u="sng">
                <a:solidFill>
                  <a:schemeClr val="accent3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484026"/>
            <a:ext cx="10845798" cy="2336847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4505600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accent3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4209329"/>
            <a:ext cx="108457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3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7" name="图形 14">
            <a:extLst>
              <a:ext uri="{FF2B5EF4-FFF2-40B4-BE49-F238E27FC236}">
                <a16:creationId xmlns:a16="http://schemas.microsoft.com/office/drawing/2014/main" xmlns="" id="{705B087D-7624-4CA9-992A-3A9EAE7E70BC}"/>
              </a:ext>
            </a:extLst>
          </p:cNvPr>
          <p:cNvGrpSpPr/>
          <p:nvPr userDrawn="1"/>
        </p:nvGrpSpPr>
        <p:grpSpPr>
          <a:xfrm>
            <a:off x="4855471" y="52953"/>
            <a:ext cx="7336529" cy="6805047"/>
            <a:chOff x="4093471" y="638175"/>
            <a:chExt cx="6705600" cy="6219825"/>
          </a:xfr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bg1"/>
              </a:gs>
            </a:gsLst>
            <a:lin ang="2700000" scaled="0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6B2939F-E077-409E-AA48-045B8B0224A9}"/>
                </a:ext>
              </a:extLst>
            </p:cNvPr>
            <p:cNvSpPr/>
            <p:nvPr/>
          </p:nvSpPr>
          <p:spPr>
            <a:xfrm>
              <a:off x="5092051" y="1720896"/>
              <a:ext cx="3714750" cy="5133975"/>
            </a:xfrm>
            <a:custGeom>
              <a:avLst/>
              <a:gdLst>
                <a:gd name="connsiteX0" fmla="*/ 2230395 w 3714750"/>
                <a:gd name="connsiteY0" fmla="*/ 5135199 h 5133975"/>
                <a:gd name="connsiteX1" fmla="*/ 2100855 w 3714750"/>
                <a:gd name="connsiteY1" fmla="*/ 4930411 h 5133975"/>
                <a:gd name="connsiteX2" fmla="*/ 2042752 w 3714750"/>
                <a:gd name="connsiteY2" fmla="*/ 4818016 h 5133975"/>
                <a:gd name="connsiteX3" fmla="*/ 1984650 w 3714750"/>
                <a:gd name="connsiteY3" fmla="*/ 4745627 h 5133975"/>
                <a:gd name="connsiteX4" fmla="*/ 1846538 w 3714750"/>
                <a:gd name="connsiteY4" fmla="*/ 4508454 h 5133975"/>
                <a:gd name="connsiteX5" fmla="*/ 1777005 w 3714750"/>
                <a:gd name="connsiteY5" fmla="*/ 4413204 h 5133975"/>
                <a:gd name="connsiteX6" fmla="*/ 1697948 w 3714750"/>
                <a:gd name="connsiteY6" fmla="*/ 4296046 h 5133975"/>
                <a:gd name="connsiteX7" fmla="*/ 1639845 w 3714750"/>
                <a:gd name="connsiteY7" fmla="*/ 4184604 h 5133975"/>
                <a:gd name="connsiteX8" fmla="*/ 1520783 w 3714750"/>
                <a:gd name="connsiteY8" fmla="*/ 4025536 h 5133975"/>
                <a:gd name="connsiteX9" fmla="*/ 1328378 w 3714750"/>
                <a:gd name="connsiteY9" fmla="*/ 3733119 h 5133975"/>
                <a:gd name="connsiteX10" fmla="*/ 1225508 w 3714750"/>
                <a:gd name="connsiteY10" fmla="*/ 3596911 h 5133975"/>
                <a:gd name="connsiteX11" fmla="*/ 832125 w 3714750"/>
                <a:gd name="connsiteY11" fmla="*/ 3336879 h 5133975"/>
                <a:gd name="connsiteX12" fmla="*/ 297773 w 3714750"/>
                <a:gd name="connsiteY12" fmla="*/ 3013981 h 5133975"/>
                <a:gd name="connsiteX13" fmla="*/ 53933 w 3714750"/>
                <a:gd name="connsiteY13" fmla="*/ 2576784 h 5133975"/>
                <a:gd name="connsiteX14" fmla="*/ 7260 w 3714750"/>
                <a:gd name="connsiteY14" fmla="*/ 2056719 h 5133975"/>
                <a:gd name="connsiteX15" fmla="*/ 15833 w 3714750"/>
                <a:gd name="connsiteY15" fmla="*/ 2047194 h 5133975"/>
                <a:gd name="connsiteX16" fmla="*/ 37740 w 3714750"/>
                <a:gd name="connsiteY16" fmla="*/ 2119584 h 5133975"/>
                <a:gd name="connsiteX17" fmla="*/ 79650 w 3714750"/>
                <a:gd name="connsiteY17" fmla="*/ 1708104 h 5133975"/>
                <a:gd name="connsiteX18" fmla="*/ 115845 w 3714750"/>
                <a:gd name="connsiteY18" fmla="*/ 1957659 h 5133975"/>
                <a:gd name="connsiteX19" fmla="*/ 129180 w 3714750"/>
                <a:gd name="connsiteY19" fmla="*/ 1955754 h 5133975"/>
                <a:gd name="connsiteX20" fmla="*/ 124418 w 3714750"/>
                <a:gd name="connsiteY20" fmla="*/ 1914796 h 5133975"/>
                <a:gd name="connsiteX21" fmla="*/ 144420 w 3714750"/>
                <a:gd name="connsiteY21" fmla="*/ 1566181 h 5133975"/>
                <a:gd name="connsiteX22" fmla="*/ 213953 w 3714750"/>
                <a:gd name="connsiteY22" fmla="*/ 1414734 h 5133975"/>
                <a:gd name="connsiteX23" fmla="*/ 262530 w 3714750"/>
                <a:gd name="connsiteY23" fmla="*/ 1814784 h 5133975"/>
                <a:gd name="connsiteX24" fmla="*/ 247290 w 3714750"/>
                <a:gd name="connsiteY24" fmla="*/ 1588089 h 5133975"/>
                <a:gd name="connsiteX25" fmla="*/ 308250 w 3714750"/>
                <a:gd name="connsiteY25" fmla="*/ 1272811 h 5133975"/>
                <a:gd name="connsiteX26" fmla="*/ 407310 w 3714750"/>
                <a:gd name="connsiteY26" fmla="*/ 1090884 h 5133975"/>
                <a:gd name="connsiteX27" fmla="*/ 359685 w 3714750"/>
                <a:gd name="connsiteY27" fmla="*/ 1318531 h 5133975"/>
                <a:gd name="connsiteX28" fmla="*/ 363495 w 3714750"/>
                <a:gd name="connsiteY28" fmla="*/ 1510936 h 5133975"/>
                <a:gd name="connsiteX29" fmla="*/ 400642 w 3714750"/>
                <a:gd name="connsiteY29" fmla="*/ 1910986 h 5133975"/>
                <a:gd name="connsiteX30" fmla="*/ 481605 w 3714750"/>
                <a:gd name="connsiteY30" fmla="*/ 2255791 h 5133975"/>
                <a:gd name="connsiteX31" fmla="*/ 503513 w 3714750"/>
                <a:gd name="connsiteY31" fmla="*/ 2292939 h 5133975"/>
                <a:gd name="connsiteX32" fmla="*/ 453030 w 3714750"/>
                <a:gd name="connsiteY32" fmla="*/ 2084341 h 5133975"/>
                <a:gd name="connsiteX33" fmla="*/ 381592 w 3714750"/>
                <a:gd name="connsiteY33" fmla="*/ 1497601 h 5133975"/>
                <a:gd name="connsiteX34" fmla="*/ 489225 w 3714750"/>
                <a:gd name="connsiteY34" fmla="*/ 1094694 h 5133975"/>
                <a:gd name="connsiteX35" fmla="*/ 580665 w 3714750"/>
                <a:gd name="connsiteY35" fmla="*/ 924196 h 5133975"/>
                <a:gd name="connsiteX36" fmla="*/ 742590 w 3714750"/>
                <a:gd name="connsiteY36" fmla="*/ 749889 h 5133975"/>
                <a:gd name="connsiteX37" fmla="*/ 632100 w 3714750"/>
                <a:gd name="connsiteY37" fmla="*/ 890859 h 5133975"/>
                <a:gd name="connsiteX38" fmla="*/ 473033 w 3714750"/>
                <a:gd name="connsiteY38" fmla="*/ 1317579 h 5133975"/>
                <a:gd name="connsiteX39" fmla="*/ 476842 w 3714750"/>
                <a:gd name="connsiteY39" fmla="*/ 1479504 h 5133975"/>
                <a:gd name="connsiteX40" fmla="*/ 481605 w 3714750"/>
                <a:gd name="connsiteY40" fmla="*/ 1697626 h 5133975"/>
                <a:gd name="connsiteX41" fmla="*/ 492083 w 3714750"/>
                <a:gd name="connsiteY41" fmla="*/ 1757634 h 5133975"/>
                <a:gd name="connsiteX42" fmla="*/ 553995 w 3714750"/>
                <a:gd name="connsiteY42" fmla="*/ 2175781 h 5133975"/>
                <a:gd name="connsiteX43" fmla="*/ 632100 w 3714750"/>
                <a:gd name="connsiteY43" fmla="*/ 2505346 h 5133975"/>
                <a:gd name="connsiteX44" fmla="*/ 644483 w 3714750"/>
                <a:gd name="connsiteY44" fmla="*/ 2502489 h 5133975"/>
                <a:gd name="connsiteX45" fmla="*/ 577808 w 3714750"/>
                <a:gd name="connsiteY45" fmla="*/ 2224359 h 5133975"/>
                <a:gd name="connsiteX46" fmla="*/ 515895 w 3714750"/>
                <a:gd name="connsiteY46" fmla="*/ 1342344 h 5133975"/>
                <a:gd name="connsiteX47" fmla="*/ 614955 w 3714750"/>
                <a:gd name="connsiteY47" fmla="*/ 1067071 h 5133975"/>
                <a:gd name="connsiteX48" fmla="*/ 742590 w 3714750"/>
                <a:gd name="connsiteY48" fmla="*/ 846091 h 5133975"/>
                <a:gd name="connsiteX49" fmla="*/ 931185 w 3714750"/>
                <a:gd name="connsiteY49" fmla="*/ 664164 h 5133975"/>
                <a:gd name="connsiteX50" fmla="*/ 753068 w 3714750"/>
                <a:gd name="connsiteY50" fmla="*/ 888001 h 5133975"/>
                <a:gd name="connsiteX51" fmla="*/ 692108 w 3714750"/>
                <a:gd name="connsiteY51" fmla="*/ 994681 h 5133975"/>
                <a:gd name="connsiteX52" fmla="*/ 598763 w 3714750"/>
                <a:gd name="connsiteY52" fmla="*/ 1461406 h 5133975"/>
                <a:gd name="connsiteX53" fmla="*/ 596858 w 3714750"/>
                <a:gd name="connsiteY53" fmla="*/ 1629999 h 5133975"/>
                <a:gd name="connsiteX54" fmla="*/ 614955 w 3714750"/>
                <a:gd name="connsiteY54" fmla="*/ 1772874 h 5133975"/>
                <a:gd name="connsiteX55" fmla="*/ 634005 w 3714750"/>
                <a:gd name="connsiteY55" fmla="*/ 1981471 h 5133975"/>
                <a:gd name="connsiteX56" fmla="*/ 654960 w 3714750"/>
                <a:gd name="connsiteY56" fmla="*/ 2203404 h 5133975"/>
                <a:gd name="connsiteX57" fmla="*/ 724493 w 3714750"/>
                <a:gd name="connsiteY57" fmla="*/ 2496774 h 5133975"/>
                <a:gd name="connsiteX58" fmla="*/ 772118 w 3714750"/>
                <a:gd name="connsiteY58" fmla="*/ 2645364 h 5133975"/>
                <a:gd name="connsiteX59" fmla="*/ 759735 w 3714750"/>
                <a:gd name="connsiteY59" fmla="*/ 2580594 h 5133975"/>
                <a:gd name="connsiteX60" fmla="*/ 649245 w 3714750"/>
                <a:gd name="connsiteY60" fmla="*/ 1383301 h 5133975"/>
                <a:gd name="connsiteX61" fmla="*/ 782595 w 3714750"/>
                <a:gd name="connsiteY61" fmla="*/ 1019446 h 5133975"/>
                <a:gd name="connsiteX62" fmla="*/ 796883 w 3714750"/>
                <a:gd name="connsiteY62" fmla="*/ 995634 h 5133975"/>
                <a:gd name="connsiteX63" fmla="*/ 950235 w 3714750"/>
                <a:gd name="connsiteY63" fmla="*/ 746079 h 5133975"/>
                <a:gd name="connsiteX64" fmla="*/ 1161690 w 3714750"/>
                <a:gd name="connsiteY64" fmla="*/ 571771 h 5133975"/>
                <a:gd name="connsiteX65" fmla="*/ 997860 w 3714750"/>
                <a:gd name="connsiteY65" fmla="*/ 744174 h 5133975"/>
                <a:gd name="connsiteX66" fmla="*/ 747353 w 3714750"/>
                <a:gd name="connsiteY66" fmla="*/ 1378539 h 5133975"/>
                <a:gd name="connsiteX67" fmla="*/ 738780 w 3714750"/>
                <a:gd name="connsiteY67" fmla="*/ 1585231 h 5133975"/>
                <a:gd name="connsiteX68" fmla="*/ 751163 w 3714750"/>
                <a:gd name="connsiteY68" fmla="*/ 1671909 h 5133975"/>
                <a:gd name="connsiteX69" fmla="*/ 765450 w 3714750"/>
                <a:gd name="connsiteY69" fmla="*/ 1930036 h 5133975"/>
                <a:gd name="connsiteX70" fmla="*/ 777833 w 3714750"/>
                <a:gd name="connsiteY70" fmla="*/ 2127204 h 5133975"/>
                <a:gd name="connsiteX71" fmla="*/ 797835 w 3714750"/>
                <a:gd name="connsiteY71" fmla="*/ 2364376 h 5133975"/>
                <a:gd name="connsiteX72" fmla="*/ 829268 w 3714750"/>
                <a:gd name="connsiteY72" fmla="*/ 2488201 h 5133975"/>
                <a:gd name="connsiteX73" fmla="*/ 871178 w 3714750"/>
                <a:gd name="connsiteY73" fmla="*/ 2721564 h 5133975"/>
                <a:gd name="connsiteX74" fmla="*/ 970238 w 3714750"/>
                <a:gd name="connsiteY74" fmla="*/ 3011124 h 5133975"/>
                <a:gd name="connsiteX75" fmla="*/ 901658 w 3714750"/>
                <a:gd name="connsiteY75" fmla="*/ 2756806 h 5133975"/>
                <a:gd name="connsiteX76" fmla="*/ 781643 w 3714750"/>
                <a:gd name="connsiteY76" fmla="*/ 1891936 h 5133975"/>
                <a:gd name="connsiteX77" fmla="*/ 794978 w 3714750"/>
                <a:gd name="connsiteY77" fmla="*/ 1459501 h 5133975"/>
                <a:gd name="connsiteX78" fmla="*/ 914040 w 3714750"/>
                <a:gd name="connsiteY78" fmla="*/ 1034686 h 5133975"/>
                <a:gd name="connsiteX79" fmla="*/ 1016910 w 3714750"/>
                <a:gd name="connsiteY79" fmla="*/ 832756 h 5133975"/>
                <a:gd name="connsiteX80" fmla="*/ 1401720 w 3714750"/>
                <a:gd name="connsiteY80" fmla="*/ 485094 h 5133975"/>
                <a:gd name="connsiteX81" fmla="*/ 1417913 w 3714750"/>
                <a:gd name="connsiteY81" fmla="*/ 486999 h 5133975"/>
                <a:gd name="connsiteX82" fmla="*/ 1378860 w 3714750"/>
                <a:gd name="connsiteY82" fmla="*/ 516526 h 5133975"/>
                <a:gd name="connsiteX83" fmla="*/ 1103588 w 3714750"/>
                <a:gd name="connsiteY83" fmla="*/ 808944 h 5133975"/>
                <a:gd name="connsiteX84" fmla="*/ 919755 w 3714750"/>
                <a:gd name="connsiteY84" fmla="*/ 1414734 h 5133975"/>
                <a:gd name="connsiteX85" fmla="*/ 899753 w 3714750"/>
                <a:gd name="connsiteY85" fmla="*/ 1629999 h 5133975"/>
                <a:gd name="connsiteX86" fmla="*/ 897848 w 3714750"/>
                <a:gd name="connsiteY86" fmla="*/ 1860504 h 5133975"/>
                <a:gd name="connsiteX87" fmla="*/ 894038 w 3714750"/>
                <a:gd name="connsiteY87" fmla="*/ 2130061 h 5133975"/>
                <a:gd name="connsiteX88" fmla="*/ 935948 w 3714750"/>
                <a:gd name="connsiteY88" fmla="*/ 2435814 h 5133975"/>
                <a:gd name="connsiteX89" fmla="*/ 976905 w 3714750"/>
                <a:gd name="connsiteY89" fmla="*/ 2656794 h 5133975"/>
                <a:gd name="connsiteX90" fmla="*/ 1009290 w 3714750"/>
                <a:gd name="connsiteY90" fmla="*/ 2881584 h 5133975"/>
                <a:gd name="connsiteX91" fmla="*/ 1014053 w 3714750"/>
                <a:gd name="connsiteY91" fmla="*/ 2899681 h 5133975"/>
                <a:gd name="connsiteX92" fmla="*/ 1122638 w 3714750"/>
                <a:gd name="connsiteY92" fmla="*/ 3186384 h 5133975"/>
                <a:gd name="connsiteX93" fmla="*/ 1072155 w 3714750"/>
                <a:gd name="connsiteY93" fmla="*/ 3017791 h 5133975"/>
                <a:gd name="connsiteX94" fmla="*/ 942615 w 3714750"/>
                <a:gd name="connsiteY94" fmla="*/ 2240551 h 5133975"/>
                <a:gd name="connsiteX95" fmla="*/ 1011195 w 3714750"/>
                <a:gd name="connsiteY95" fmla="*/ 1219471 h 5133975"/>
                <a:gd name="connsiteX96" fmla="*/ 1060725 w 3714750"/>
                <a:gd name="connsiteY96" fmla="*/ 1081359 h 5133975"/>
                <a:gd name="connsiteX97" fmla="*/ 1139783 w 3714750"/>
                <a:gd name="connsiteY97" fmla="*/ 908004 h 5133975"/>
                <a:gd name="connsiteX98" fmla="*/ 1683660 w 3714750"/>
                <a:gd name="connsiteY98" fmla="*/ 410799 h 5133975"/>
                <a:gd name="connsiteX99" fmla="*/ 1650323 w 3714750"/>
                <a:gd name="connsiteY99" fmla="*/ 436516 h 5133975"/>
                <a:gd name="connsiteX100" fmla="*/ 1186455 w 3714750"/>
                <a:gd name="connsiteY100" fmla="*/ 1030876 h 5133975"/>
                <a:gd name="connsiteX101" fmla="*/ 1090253 w 3714750"/>
                <a:gd name="connsiteY101" fmla="*/ 1476646 h 5133975"/>
                <a:gd name="connsiteX102" fmla="*/ 1043580 w 3714750"/>
                <a:gd name="connsiteY102" fmla="*/ 2083389 h 5133975"/>
                <a:gd name="connsiteX103" fmla="*/ 1063583 w 3714750"/>
                <a:gd name="connsiteY103" fmla="*/ 2393904 h 5133975"/>
                <a:gd name="connsiteX104" fmla="*/ 1081680 w 3714750"/>
                <a:gd name="connsiteY104" fmla="*/ 2663461 h 5133975"/>
                <a:gd name="connsiteX105" fmla="*/ 1149308 w 3714750"/>
                <a:gd name="connsiteY105" fmla="*/ 2996836 h 5133975"/>
                <a:gd name="connsiteX106" fmla="*/ 1194075 w 3714750"/>
                <a:gd name="connsiteY106" fmla="*/ 3170191 h 5133975"/>
                <a:gd name="connsiteX107" fmla="*/ 1210268 w 3714750"/>
                <a:gd name="connsiteY107" fmla="*/ 3195909 h 5133975"/>
                <a:gd name="connsiteX108" fmla="*/ 1144545 w 3714750"/>
                <a:gd name="connsiteY108" fmla="*/ 2822529 h 5133975"/>
                <a:gd name="connsiteX109" fmla="*/ 1146450 w 3714750"/>
                <a:gd name="connsiteY109" fmla="*/ 1548084 h 5133975"/>
                <a:gd name="connsiteX110" fmla="*/ 1372193 w 3714750"/>
                <a:gd name="connsiteY110" fmla="*/ 855616 h 5133975"/>
                <a:gd name="connsiteX111" fmla="*/ 1861777 w 3714750"/>
                <a:gd name="connsiteY111" fmla="*/ 383176 h 5133975"/>
                <a:gd name="connsiteX112" fmla="*/ 2005605 w 3714750"/>
                <a:gd name="connsiteY112" fmla="*/ 324121 h 5133975"/>
                <a:gd name="connsiteX113" fmla="*/ 1977030 w 3714750"/>
                <a:gd name="connsiteY113" fmla="*/ 345076 h 5133975"/>
                <a:gd name="connsiteX114" fmla="*/ 1535070 w 3714750"/>
                <a:gd name="connsiteY114" fmla="*/ 768939 h 5133975"/>
                <a:gd name="connsiteX115" fmla="*/ 1361715 w 3714750"/>
                <a:gd name="connsiteY115" fmla="*/ 1188991 h 5133975"/>
                <a:gd name="connsiteX116" fmla="*/ 1225508 w 3714750"/>
                <a:gd name="connsiteY116" fmla="*/ 2029096 h 5133975"/>
                <a:gd name="connsiteX117" fmla="*/ 1230270 w 3714750"/>
                <a:gd name="connsiteY117" fmla="*/ 2699656 h 5133975"/>
                <a:gd name="connsiteX118" fmla="*/ 1294088 w 3714750"/>
                <a:gd name="connsiteY118" fmla="*/ 3139711 h 5133975"/>
                <a:gd name="connsiteX119" fmla="*/ 1373145 w 3714750"/>
                <a:gd name="connsiteY119" fmla="*/ 3415936 h 5133975"/>
                <a:gd name="connsiteX120" fmla="*/ 1451250 w 3714750"/>
                <a:gd name="connsiteY120" fmla="*/ 3669301 h 5133975"/>
                <a:gd name="connsiteX121" fmla="*/ 1474110 w 3714750"/>
                <a:gd name="connsiteY121" fmla="*/ 3715021 h 5133975"/>
                <a:gd name="connsiteX122" fmla="*/ 1524593 w 3714750"/>
                <a:gd name="connsiteY122" fmla="*/ 3906474 h 5133975"/>
                <a:gd name="connsiteX123" fmla="*/ 1541738 w 3714750"/>
                <a:gd name="connsiteY123" fmla="*/ 3900759 h 5133975"/>
                <a:gd name="connsiteX124" fmla="*/ 1473158 w 3714750"/>
                <a:gd name="connsiteY124" fmla="*/ 3715974 h 5133975"/>
                <a:gd name="connsiteX125" fmla="*/ 1360763 w 3714750"/>
                <a:gd name="connsiteY125" fmla="*/ 3269251 h 5133975"/>
                <a:gd name="connsiteX126" fmla="*/ 1302660 w 3714750"/>
                <a:gd name="connsiteY126" fmla="*/ 1939561 h 5133975"/>
                <a:gd name="connsiteX127" fmla="*/ 1477920 w 3714750"/>
                <a:gd name="connsiteY127" fmla="*/ 1129936 h 5133975"/>
                <a:gd name="connsiteX128" fmla="*/ 1791293 w 3714750"/>
                <a:gd name="connsiteY128" fmla="*/ 587011 h 5133975"/>
                <a:gd name="connsiteX129" fmla="*/ 2327550 w 3714750"/>
                <a:gd name="connsiteY129" fmla="*/ 242206 h 5133975"/>
                <a:gd name="connsiteX130" fmla="*/ 2345648 w 3714750"/>
                <a:gd name="connsiteY130" fmla="*/ 238396 h 5133975"/>
                <a:gd name="connsiteX131" fmla="*/ 2352315 w 3714750"/>
                <a:gd name="connsiteY131" fmla="*/ 244111 h 5133975"/>
                <a:gd name="connsiteX132" fmla="*/ 2317073 w 3714750"/>
                <a:gd name="connsiteY132" fmla="*/ 266971 h 5133975"/>
                <a:gd name="connsiteX133" fmla="*/ 1766527 w 3714750"/>
                <a:gd name="connsiteY133" fmla="*/ 803229 h 5133975"/>
                <a:gd name="connsiteX134" fmla="*/ 1561740 w 3714750"/>
                <a:gd name="connsiteY134" fmla="*/ 1358536 h 5133975"/>
                <a:gd name="connsiteX135" fmla="*/ 1402673 w 3714750"/>
                <a:gd name="connsiteY135" fmla="*/ 2411049 h 5133975"/>
                <a:gd name="connsiteX136" fmla="*/ 1428390 w 3714750"/>
                <a:gd name="connsiteY136" fmla="*/ 3066369 h 5133975"/>
                <a:gd name="connsiteX137" fmla="*/ 1511258 w 3714750"/>
                <a:gd name="connsiteY137" fmla="*/ 3557859 h 5133975"/>
                <a:gd name="connsiteX138" fmla="*/ 1630320 w 3714750"/>
                <a:gd name="connsiteY138" fmla="*/ 3924571 h 5133975"/>
                <a:gd name="connsiteX139" fmla="*/ 1699852 w 3714750"/>
                <a:gd name="connsiteY139" fmla="*/ 4133168 h 5133975"/>
                <a:gd name="connsiteX140" fmla="*/ 1717950 w 3714750"/>
                <a:gd name="connsiteY140" fmla="*/ 4156029 h 5133975"/>
                <a:gd name="connsiteX141" fmla="*/ 1678898 w 3714750"/>
                <a:gd name="connsiteY141" fmla="*/ 4037918 h 5133975"/>
                <a:gd name="connsiteX142" fmla="*/ 1469348 w 3714750"/>
                <a:gd name="connsiteY142" fmla="*/ 2809194 h 5133975"/>
                <a:gd name="connsiteX143" fmla="*/ 1682708 w 3714750"/>
                <a:gd name="connsiteY143" fmla="*/ 1289956 h 5133975"/>
                <a:gd name="connsiteX144" fmla="*/ 1786530 w 3714750"/>
                <a:gd name="connsiteY144" fmla="*/ 1039449 h 5133975"/>
                <a:gd name="connsiteX145" fmla="*/ 1825583 w 3714750"/>
                <a:gd name="connsiteY145" fmla="*/ 928006 h 5133975"/>
                <a:gd name="connsiteX146" fmla="*/ 1926548 w 3714750"/>
                <a:gd name="connsiteY146" fmla="*/ 735601 h 5133975"/>
                <a:gd name="connsiteX147" fmla="*/ 2720933 w 3714750"/>
                <a:gd name="connsiteY147" fmla="*/ 162196 h 5133975"/>
                <a:gd name="connsiteX148" fmla="*/ 2742840 w 3714750"/>
                <a:gd name="connsiteY148" fmla="*/ 167911 h 5133975"/>
                <a:gd name="connsiteX149" fmla="*/ 2698073 w 3714750"/>
                <a:gd name="connsiteY149" fmla="*/ 193629 h 5133975"/>
                <a:gd name="connsiteX150" fmla="*/ 2135145 w 3714750"/>
                <a:gd name="connsiteY150" fmla="*/ 679404 h 5133975"/>
                <a:gd name="connsiteX151" fmla="*/ 1842727 w 3714750"/>
                <a:gd name="connsiteY151" fmla="*/ 1315674 h 5133975"/>
                <a:gd name="connsiteX152" fmla="*/ 1647465 w 3714750"/>
                <a:gd name="connsiteY152" fmla="*/ 2153874 h 5133975"/>
                <a:gd name="connsiteX153" fmla="*/ 1607460 w 3714750"/>
                <a:gd name="connsiteY153" fmla="*/ 3121614 h 5133975"/>
                <a:gd name="connsiteX154" fmla="*/ 1627463 w 3714750"/>
                <a:gd name="connsiteY154" fmla="*/ 3368311 h 5133975"/>
                <a:gd name="connsiteX155" fmla="*/ 1620795 w 3714750"/>
                <a:gd name="connsiteY155" fmla="*/ 3442606 h 5133975"/>
                <a:gd name="connsiteX156" fmla="*/ 1619843 w 3714750"/>
                <a:gd name="connsiteY156" fmla="*/ 3470229 h 5133975"/>
                <a:gd name="connsiteX157" fmla="*/ 1698900 w 3714750"/>
                <a:gd name="connsiteY157" fmla="*/ 3795984 h 5133975"/>
                <a:gd name="connsiteX158" fmla="*/ 1742715 w 3714750"/>
                <a:gd name="connsiteY158" fmla="*/ 3939811 h 5133975"/>
                <a:gd name="connsiteX159" fmla="*/ 1760813 w 3714750"/>
                <a:gd name="connsiteY159" fmla="*/ 4011249 h 5133975"/>
                <a:gd name="connsiteX160" fmla="*/ 1785577 w 3714750"/>
                <a:gd name="connsiteY160" fmla="*/ 4051254 h 5133975"/>
                <a:gd name="connsiteX161" fmla="*/ 1781768 w 3714750"/>
                <a:gd name="connsiteY161" fmla="*/ 4097926 h 5133975"/>
                <a:gd name="connsiteX162" fmla="*/ 1786530 w 3714750"/>
                <a:gd name="connsiteY162" fmla="*/ 4132216 h 5133975"/>
                <a:gd name="connsiteX163" fmla="*/ 1812248 w 3714750"/>
                <a:gd name="connsiteY163" fmla="*/ 4212227 h 5133975"/>
                <a:gd name="connsiteX164" fmla="*/ 1834155 w 3714750"/>
                <a:gd name="connsiteY164" fmla="*/ 4256994 h 5133975"/>
                <a:gd name="connsiteX165" fmla="*/ 1853205 w 3714750"/>
                <a:gd name="connsiteY165" fmla="*/ 4303666 h 5133975"/>
                <a:gd name="connsiteX166" fmla="*/ 1889400 w 3714750"/>
                <a:gd name="connsiteY166" fmla="*/ 4425586 h 5133975"/>
                <a:gd name="connsiteX167" fmla="*/ 1906545 w 3714750"/>
                <a:gd name="connsiteY167" fmla="*/ 4419871 h 5133975"/>
                <a:gd name="connsiteX168" fmla="*/ 1843680 w 3714750"/>
                <a:gd name="connsiteY168" fmla="*/ 4202702 h 5133975"/>
                <a:gd name="connsiteX169" fmla="*/ 1685565 w 3714750"/>
                <a:gd name="connsiteY169" fmla="*/ 3300684 h 5133975"/>
                <a:gd name="connsiteX170" fmla="*/ 1699852 w 3714750"/>
                <a:gd name="connsiteY170" fmla="*/ 2450101 h 5133975"/>
                <a:gd name="connsiteX171" fmla="*/ 1931310 w 3714750"/>
                <a:gd name="connsiteY171" fmla="*/ 1407114 h 5133975"/>
                <a:gd name="connsiteX172" fmla="*/ 2085615 w 3714750"/>
                <a:gd name="connsiteY172" fmla="*/ 1044211 h 5133975"/>
                <a:gd name="connsiteX173" fmla="*/ 2123715 w 3714750"/>
                <a:gd name="connsiteY173" fmla="*/ 947056 h 5133975"/>
                <a:gd name="connsiteX174" fmla="*/ 2409465 w 3714750"/>
                <a:gd name="connsiteY174" fmla="*/ 509859 h 5133975"/>
                <a:gd name="connsiteX175" fmla="*/ 2877143 w 3714750"/>
                <a:gd name="connsiteY175" fmla="*/ 180294 h 5133975"/>
                <a:gd name="connsiteX176" fmla="*/ 3177180 w 3714750"/>
                <a:gd name="connsiteY176" fmla="*/ 69804 h 5133975"/>
                <a:gd name="connsiteX177" fmla="*/ 3185753 w 3714750"/>
                <a:gd name="connsiteY177" fmla="*/ 86949 h 5133975"/>
                <a:gd name="connsiteX178" fmla="*/ 3146700 w 3714750"/>
                <a:gd name="connsiteY178" fmla="*/ 109809 h 5133975"/>
                <a:gd name="connsiteX179" fmla="*/ 2512335 w 3714750"/>
                <a:gd name="connsiteY179" fmla="*/ 611776 h 5133975"/>
                <a:gd name="connsiteX180" fmla="*/ 2099903 w 3714750"/>
                <a:gd name="connsiteY180" fmla="*/ 1458549 h 5133975"/>
                <a:gd name="connsiteX181" fmla="*/ 1854158 w 3714750"/>
                <a:gd name="connsiteY181" fmla="*/ 2523444 h 5133975"/>
                <a:gd name="connsiteX182" fmla="*/ 1824630 w 3714750"/>
                <a:gd name="connsiteY182" fmla="*/ 3501661 h 5133975"/>
                <a:gd name="connsiteX183" fmla="*/ 1872255 w 3714750"/>
                <a:gd name="connsiteY183" fmla="*/ 3912189 h 5133975"/>
                <a:gd name="connsiteX184" fmla="*/ 1931310 w 3714750"/>
                <a:gd name="connsiteY184" fmla="*/ 4071256 h 5133975"/>
                <a:gd name="connsiteX185" fmla="*/ 1940835 w 3714750"/>
                <a:gd name="connsiteY185" fmla="*/ 4087449 h 5133975"/>
                <a:gd name="connsiteX186" fmla="*/ 1944645 w 3714750"/>
                <a:gd name="connsiteY186" fmla="*/ 4105546 h 5133975"/>
                <a:gd name="connsiteX187" fmla="*/ 1906545 w 3714750"/>
                <a:gd name="connsiteY187" fmla="*/ 4096021 h 5133975"/>
                <a:gd name="connsiteX188" fmla="*/ 1989413 w 3714750"/>
                <a:gd name="connsiteY188" fmla="*/ 4306524 h 5133975"/>
                <a:gd name="connsiteX189" fmla="*/ 1991318 w 3714750"/>
                <a:gd name="connsiteY189" fmla="*/ 4373199 h 5133975"/>
                <a:gd name="connsiteX190" fmla="*/ 2016083 w 3714750"/>
                <a:gd name="connsiteY190" fmla="*/ 4426539 h 5133975"/>
                <a:gd name="connsiteX191" fmla="*/ 2036085 w 3714750"/>
                <a:gd name="connsiteY191" fmla="*/ 4494166 h 5133975"/>
                <a:gd name="connsiteX192" fmla="*/ 2087520 w 3714750"/>
                <a:gd name="connsiteY192" fmla="*/ 4605609 h 5133975"/>
                <a:gd name="connsiteX193" fmla="*/ 2063708 w 3714750"/>
                <a:gd name="connsiteY193" fmla="*/ 4656091 h 5133975"/>
                <a:gd name="connsiteX194" fmla="*/ 2152290 w 3714750"/>
                <a:gd name="connsiteY194" fmla="*/ 4858021 h 5133975"/>
                <a:gd name="connsiteX195" fmla="*/ 2162768 w 3714750"/>
                <a:gd name="connsiteY195" fmla="*/ 4858021 h 5133975"/>
                <a:gd name="connsiteX196" fmla="*/ 2149433 w 3714750"/>
                <a:gd name="connsiteY196" fmla="*/ 4818016 h 5133975"/>
                <a:gd name="connsiteX197" fmla="*/ 2086568 w 3714750"/>
                <a:gd name="connsiteY197" fmla="*/ 4606561 h 5133975"/>
                <a:gd name="connsiteX198" fmla="*/ 2003700 w 3714750"/>
                <a:gd name="connsiteY198" fmla="*/ 4291284 h 5133975"/>
                <a:gd name="connsiteX199" fmla="*/ 1913213 w 3714750"/>
                <a:gd name="connsiteY199" fmla="*/ 3646441 h 5133975"/>
                <a:gd name="connsiteX200" fmla="*/ 1914165 w 3714750"/>
                <a:gd name="connsiteY200" fmla="*/ 2914921 h 5133975"/>
                <a:gd name="connsiteX201" fmla="*/ 2049420 w 3714750"/>
                <a:gd name="connsiteY201" fmla="*/ 2085294 h 5133975"/>
                <a:gd name="connsiteX202" fmla="*/ 2290403 w 3714750"/>
                <a:gd name="connsiteY202" fmla="*/ 1345201 h 5133975"/>
                <a:gd name="connsiteX203" fmla="*/ 2495190 w 3714750"/>
                <a:gd name="connsiteY203" fmla="*/ 884191 h 5133975"/>
                <a:gd name="connsiteX204" fmla="*/ 3133365 w 3714750"/>
                <a:gd name="connsiteY204" fmla="*/ 210774 h 5133975"/>
                <a:gd name="connsiteX205" fmla="*/ 3655335 w 3714750"/>
                <a:gd name="connsiteY205" fmla="*/ 11701 h 5133975"/>
                <a:gd name="connsiteX206" fmla="*/ 3709628 w 3714750"/>
                <a:gd name="connsiteY206" fmla="*/ 7891 h 5133975"/>
                <a:gd name="connsiteX207" fmla="*/ 3508650 w 3714750"/>
                <a:gd name="connsiteY207" fmla="*/ 100284 h 5133975"/>
                <a:gd name="connsiteX208" fmla="*/ 3069548 w 3714750"/>
                <a:gd name="connsiteY208" fmla="*/ 406036 h 5133975"/>
                <a:gd name="connsiteX209" fmla="*/ 2769510 w 3714750"/>
                <a:gd name="connsiteY209" fmla="*/ 803229 h 5133975"/>
                <a:gd name="connsiteX210" fmla="*/ 2137050 w 3714750"/>
                <a:gd name="connsiteY210" fmla="*/ 2582499 h 5133975"/>
                <a:gd name="connsiteX211" fmla="*/ 2049420 w 3714750"/>
                <a:gd name="connsiteY211" fmla="*/ 3528331 h 5133975"/>
                <a:gd name="connsiteX212" fmla="*/ 2071327 w 3714750"/>
                <a:gd name="connsiteY212" fmla="*/ 3941716 h 5133975"/>
                <a:gd name="connsiteX213" fmla="*/ 2131335 w 3714750"/>
                <a:gd name="connsiteY213" fmla="*/ 4382724 h 5133975"/>
                <a:gd name="connsiteX214" fmla="*/ 2149433 w 3714750"/>
                <a:gd name="connsiteY214" fmla="*/ 4411299 h 5133975"/>
                <a:gd name="connsiteX215" fmla="*/ 2209440 w 3714750"/>
                <a:gd name="connsiteY215" fmla="*/ 4488452 h 5133975"/>
                <a:gd name="connsiteX216" fmla="*/ 2198010 w 3714750"/>
                <a:gd name="connsiteY216" fmla="*/ 4499881 h 5133975"/>
                <a:gd name="connsiteX217" fmla="*/ 2158958 w 3714750"/>
                <a:gd name="connsiteY217" fmla="*/ 4497977 h 5133975"/>
                <a:gd name="connsiteX218" fmla="*/ 2150385 w 3714750"/>
                <a:gd name="connsiteY218" fmla="*/ 4506549 h 5133975"/>
                <a:gd name="connsiteX219" fmla="*/ 2181818 w 3714750"/>
                <a:gd name="connsiteY219" fmla="*/ 4537029 h 5133975"/>
                <a:gd name="connsiteX220" fmla="*/ 2207535 w 3714750"/>
                <a:gd name="connsiteY220" fmla="*/ 4619896 h 5133975"/>
                <a:gd name="connsiteX221" fmla="*/ 2178960 w 3714750"/>
                <a:gd name="connsiteY221" fmla="*/ 4600846 h 5133975"/>
                <a:gd name="connsiteX222" fmla="*/ 2170388 w 3714750"/>
                <a:gd name="connsiteY222" fmla="*/ 4607514 h 5133975"/>
                <a:gd name="connsiteX223" fmla="*/ 2253255 w 3714750"/>
                <a:gd name="connsiteY223" fmla="*/ 4725624 h 5133975"/>
                <a:gd name="connsiteX224" fmla="*/ 2242778 w 3714750"/>
                <a:gd name="connsiteY224" fmla="*/ 4736102 h 5133975"/>
                <a:gd name="connsiteX225" fmla="*/ 2206583 w 3714750"/>
                <a:gd name="connsiteY225" fmla="*/ 4726577 h 5133975"/>
                <a:gd name="connsiteX226" fmla="*/ 2278973 w 3714750"/>
                <a:gd name="connsiteY226" fmla="*/ 4928506 h 5133975"/>
                <a:gd name="connsiteX227" fmla="*/ 2298023 w 3714750"/>
                <a:gd name="connsiteY227" fmla="*/ 5012327 h 5133975"/>
                <a:gd name="connsiteX228" fmla="*/ 2303738 w 3714750"/>
                <a:gd name="connsiteY228" fmla="*/ 5036139 h 5133975"/>
                <a:gd name="connsiteX229" fmla="*/ 2343743 w 3714750"/>
                <a:gd name="connsiteY229" fmla="*/ 5134246 h 5133975"/>
                <a:gd name="connsiteX230" fmla="*/ 2230395 w 3714750"/>
                <a:gd name="connsiteY230" fmla="*/ 5135199 h 5133975"/>
                <a:gd name="connsiteX231" fmla="*/ 1965600 w 3714750"/>
                <a:gd name="connsiteY231" fmla="*/ 4623706 h 5133975"/>
                <a:gd name="connsiteX232" fmla="*/ 1979888 w 3714750"/>
                <a:gd name="connsiteY232" fmla="*/ 4617991 h 5133975"/>
                <a:gd name="connsiteX233" fmla="*/ 1923690 w 3714750"/>
                <a:gd name="connsiteY233" fmla="*/ 4473211 h 5133975"/>
                <a:gd name="connsiteX234" fmla="*/ 1908450 w 3714750"/>
                <a:gd name="connsiteY234" fmla="*/ 4478927 h 5133975"/>
                <a:gd name="connsiteX235" fmla="*/ 1965600 w 3714750"/>
                <a:gd name="connsiteY235" fmla="*/ 4623706 h 5133975"/>
                <a:gd name="connsiteX236" fmla="*/ 1737952 w 3714750"/>
                <a:gd name="connsiteY236" fmla="*/ 4206511 h 5133975"/>
                <a:gd name="connsiteX237" fmla="*/ 1721760 w 3714750"/>
                <a:gd name="connsiteY237" fmla="*/ 4213179 h 5133975"/>
                <a:gd name="connsiteX238" fmla="*/ 1777958 w 3714750"/>
                <a:gd name="connsiteY238" fmla="*/ 4347481 h 5133975"/>
                <a:gd name="connsiteX239" fmla="*/ 1793198 w 3714750"/>
                <a:gd name="connsiteY239" fmla="*/ 4340814 h 5133975"/>
                <a:gd name="connsiteX240" fmla="*/ 1737952 w 3714750"/>
                <a:gd name="connsiteY240" fmla="*/ 4206511 h 513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3714750" h="5133975">
                  <a:moveTo>
                    <a:pt x="2230395" y="5135199"/>
                  </a:moveTo>
                  <a:cubicBezTo>
                    <a:pt x="2187533" y="5066619"/>
                    <a:pt x="2142765" y="4999944"/>
                    <a:pt x="2100855" y="4930411"/>
                  </a:cubicBezTo>
                  <a:cubicBezTo>
                    <a:pt x="2078948" y="4894216"/>
                    <a:pt x="2064660" y="4853259"/>
                    <a:pt x="2042752" y="4818016"/>
                  </a:cubicBezTo>
                  <a:cubicBezTo>
                    <a:pt x="2026560" y="4791346"/>
                    <a:pt x="2000843" y="4772296"/>
                    <a:pt x="1984650" y="4745627"/>
                  </a:cubicBezTo>
                  <a:cubicBezTo>
                    <a:pt x="1937025" y="4667521"/>
                    <a:pt x="1894163" y="4586559"/>
                    <a:pt x="1846538" y="4508454"/>
                  </a:cubicBezTo>
                  <a:cubicBezTo>
                    <a:pt x="1826535" y="4475116"/>
                    <a:pt x="1799865" y="4445589"/>
                    <a:pt x="1777005" y="4413204"/>
                  </a:cubicBezTo>
                  <a:cubicBezTo>
                    <a:pt x="1750335" y="4375104"/>
                    <a:pt x="1722713" y="4336052"/>
                    <a:pt x="1697948" y="4296046"/>
                  </a:cubicBezTo>
                  <a:cubicBezTo>
                    <a:pt x="1676993" y="4259852"/>
                    <a:pt x="1663658" y="4218894"/>
                    <a:pt x="1639845" y="4184604"/>
                  </a:cubicBezTo>
                  <a:cubicBezTo>
                    <a:pt x="1602698" y="4130311"/>
                    <a:pt x="1557930" y="4080781"/>
                    <a:pt x="1520783" y="4025536"/>
                  </a:cubicBezTo>
                  <a:cubicBezTo>
                    <a:pt x="1455060" y="3929334"/>
                    <a:pt x="1394100" y="3829321"/>
                    <a:pt x="1328378" y="3733119"/>
                  </a:cubicBezTo>
                  <a:cubicBezTo>
                    <a:pt x="1296945" y="3686446"/>
                    <a:pt x="1255035" y="3645489"/>
                    <a:pt x="1225508" y="3596911"/>
                  </a:cubicBezTo>
                  <a:cubicBezTo>
                    <a:pt x="1135020" y="3447369"/>
                    <a:pt x="986430" y="3384504"/>
                    <a:pt x="832125" y="3336879"/>
                  </a:cubicBezTo>
                  <a:cubicBezTo>
                    <a:pt x="625433" y="3273061"/>
                    <a:pt x="443505" y="3173049"/>
                    <a:pt x="297773" y="3013981"/>
                  </a:cubicBezTo>
                  <a:cubicBezTo>
                    <a:pt x="183473" y="2888251"/>
                    <a:pt x="104415" y="2743471"/>
                    <a:pt x="53933" y="2576784"/>
                  </a:cubicBezTo>
                  <a:cubicBezTo>
                    <a:pt x="2498" y="2404381"/>
                    <a:pt x="7260" y="2231026"/>
                    <a:pt x="7260" y="2056719"/>
                  </a:cubicBezTo>
                  <a:cubicBezTo>
                    <a:pt x="7260" y="2054814"/>
                    <a:pt x="11070" y="2052909"/>
                    <a:pt x="15833" y="2047194"/>
                  </a:cubicBezTo>
                  <a:cubicBezTo>
                    <a:pt x="23453" y="2072911"/>
                    <a:pt x="30120" y="2095771"/>
                    <a:pt x="37740" y="2119584"/>
                  </a:cubicBezTo>
                  <a:cubicBezTo>
                    <a:pt x="18690" y="1983376"/>
                    <a:pt x="35835" y="1850979"/>
                    <a:pt x="79650" y="1708104"/>
                  </a:cubicBezTo>
                  <a:cubicBezTo>
                    <a:pt x="92985" y="1800496"/>
                    <a:pt x="104415" y="1879554"/>
                    <a:pt x="115845" y="1957659"/>
                  </a:cubicBezTo>
                  <a:cubicBezTo>
                    <a:pt x="120608" y="1956706"/>
                    <a:pt x="125370" y="1956706"/>
                    <a:pt x="129180" y="1955754"/>
                  </a:cubicBezTo>
                  <a:cubicBezTo>
                    <a:pt x="127275" y="1942419"/>
                    <a:pt x="127275" y="1928131"/>
                    <a:pt x="124418" y="1914796"/>
                  </a:cubicBezTo>
                  <a:cubicBezTo>
                    <a:pt x="100605" y="1796686"/>
                    <a:pt x="112035" y="1680481"/>
                    <a:pt x="144420" y="1566181"/>
                  </a:cubicBezTo>
                  <a:cubicBezTo>
                    <a:pt x="159660" y="1513794"/>
                    <a:pt x="187283" y="1465216"/>
                    <a:pt x="213953" y="1414734"/>
                  </a:cubicBezTo>
                  <a:cubicBezTo>
                    <a:pt x="210143" y="1550941"/>
                    <a:pt x="227288" y="1684291"/>
                    <a:pt x="262530" y="1814784"/>
                  </a:cubicBezTo>
                  <a:cubicBezTo>
                    <a:pt x="256815" y="1739536"/>
                    <a:pt x="248242" y="1663336"/>
                    <a:pt x="247290" y="1588089"/>
                  </a:cubicBezTo>
                  <a:cubicBezTo>
                    <a:pt x="246338" y="1479504"/>
                    <a:pt x="261578" y="1371871"/>
                    <a:pt x="308250" y="1272811"/>
                  </a:cubicBezTo>
                  <a:cubicBezTo>
                    <a:pt x="339683" y="1206136"/>
                    <a:pt x="377783" y="1144224"/>
                    <a:pt x="407310" y="1090884"/>
                  </a:cubicBezTo>
                  <a:cubicBezTo>
                    <a:pt x="392070" y="1158511"/>
                    <a:pt x="369210" y="1237569"/>
                    <a:pt x="359685" y="1318531"/>
                  </a:cubicBezTo>
                  <a:cubicBezTo>
                    <a:pt x="352065" y="1381396"/>
                    <a:pt x="358733" y="1447119"/>
                    <a:pt x="363495" y="1510936"/>
                  </a:cubicBezTo>
                  <a:cubicBezTo>
                    <a:pt x="373973" y="1644286"/>
                    <a:pt x="379688" y="1778589"/>
                    <a:pt x="400642" y="1910986"/>
                  </a:cubicBezTo>
                  <a:cubicBezTo>
                    <a:pt x="418740" y="2027191"/>
                    <a:pt x="453030" y="2141491"/>
                    <a:pt x="481605" y="2255791"/>
                  </a:cubicBezTo>
                  <a:cubicBezTo>
                    <a:pt x="484463" y="2269126"/>
                    <a:pt x="493035" y="2281509"/>
                    <a:pt x="503513" y="2292939"/>
                  </a:cubicBezTo>
                  <a:cubicBezTo>
                    <a:pt x="486367" y="2223406"/>
                    <a:pt x="467317" y="2153874"/>
                    <a:pt x="453030" y="2084341"/>
                  </a:cubicBezTo>
                  <a:cubicBezTo>
                    <a:pt x="413025" y="1890984"/>
                    <a:pt x="380640" y="1695721"/>
                    <a:pt x="381592" y="1497601"/>
                  </a:cubicBezTo>
                  <a:cubicBezTo>
                    <a:pt x="382545" y="1354726"/>
                    <a:pt x="408263" y="1217566"/>
                    <a:pt x="489225" y="1094694"/>
                  </a:cubicBezTo>
                  <a:cubicBezTo>
                    <a:pt x="524468" y="1040401"/>
                    <a:pt x="543518" y="976584"/>
                    <a:pt x="580665" y="924196"/>
                  </a:cubicBezTo>
                  <a:cubicBezTo>
                    <a:pt x="626385" y="859426"/>
                    <a:pt x="682583" y="803229"/>
                    <a:pt x="742590" y="749889"/>
                  </a:cubicBezTo>
                  <a:cubicBezTo>
                    <a:pt x="705443" y="796561"/>
                    <a:pt x="668295" y="843234"/>
                    <a:pt x="632100" y="890859"/>
                  </a:cubicBezTo>
                  <a:cubicBezTo>
                    <a:pt x="533993" y="1016589"/>
                    <a:pt x="494940" y="1165179"/>
                    <a:pt x="473033" y="1317579"/>
                  </a:cubicBezTo>
                  <a:cubicBezTo>
                    <a:pt x="465413" y="1369966"/>
                    <a:pt x="474938" y="1425211"/>
                    <a:pt x="476842" y="1479504"/>
                  </a:cubicBezTo>
                  <a:cubicBezTo>
                    <a:pt x="478748" y="1551894"/>
                    <a:pt x="478748" y="1625236"/>
                    <a:pt x="481605" y="1697626"/>
                  </a:cubicBezTo>
                  <a:cubicBezTo>
                    <a:pt x="482558" y="1717629"/>
                    <a:pt x="491130" y="1737631"/>
                    <a:pt x="492083" y="1757634"/>
                  </a:cubicBezTo>
                  <a:cubicBezTo>
                    <a:pt x="501608" y="1898604"/>
                    <a:pt x="521610" y="2037669"/>
                    <a:pt x="553995" y="2175781"/>
                  </a:cubicBezTo>
                  <a:cubicBezTo>
                    <a:pt x="579713" y="2285319"/>
                    <a:pt x="606383" y="2395809"/>
                    <a:pt x="632100" y="2505346"/>
                  </a:cubicBezTo>
                  <a:cubicBezTo>
                    <a:pt x="635910" y="2504394"/>
                    <a:pt x="640673" y="2503441"/>
                    <a:pt x="644483" y="2502489"/>
                  </a:cubicBezTo>
                  <a:cubicBezTo>
                    <a:pt x="621623" y="2410096"/>
                    <a:pt x="596858" y="2317704"/>
                    <a:pt x="577808" y="2224359"/>
                  </a:cubicBezTo>
                  <a:cubicBezTo>
                    <a:pt x="516848" y="1932894"/>
                    <a:pt x="482558" y="1639524"/>
                    <a:pt x="515895" y="1342344"/>
                  </a:cubicBezTo>
                  <a:cubicBezTo>
                    <a:pt x="526373" y="1244236"/>
                    <a:pt x="560663" y="1151844"/>
                    <a:pt x="614955" y="1067071"/>
                  </a:cubicBezTo>
                  <a:cubicBezTo>
                    <a:pt x="660675" y="995634"/>
                    <a:pt x="691155" y="913719"/>
                    <a:pt x="742590" y="846091"/>
                  </a:cubicBezTo>
                  <a:cubicBezTo>
                    <a:pt x="794978" y="776559"/>
                    <a:pt x="864510" y="720361"/>
                    <a:pt x="931185" y="664164"/>
                  </a:cubicBezTo>
                  <a:cubicBezTo>
                    <a:pt x="871178" y="738459"/>
                    <a:pt x="810218" y="811801"/>
                    <a:pt x="753068" y="888001"/>
                  </a:cubicBezTo>
                  <a:cubicBezTo>
                    <a:pt x="728303" y="920386"/>
                    <a:pt x="710205" y="957534"/>
                    <a:pt x="692108" y="994681"/>
                  </a:cubicBezTo>
                  <a:cubicBezTo>
                    <a:pt x="619718" y="1142319"/>
                    <a:pt x="609240" y="1302339"/>
                    <a:pt x="598763" y="1461406"/>
                  </a:cubicBezTo>
                  <a:cubicBezTo>
                    <a:pt x="594953" y="1517604"/>
                    <a:pt x="593048" y="1573801"/>
                    <a:pt x="596858" y="1629999"/>
                  </a:cubicBezTo>
                  <a:cubicBezTo>
                    <a:pt x="599715" y="1677624"/>
                    <a:pt x="619718" y="1726201"/>
                    <a:pt x="614955" y="1772874"/>
                  </a:cubicBezTo>
                  <a:cubicBezTo>
                    <a:pt x="607335" y="1845264"/>
                    <a:pt x="630195" y="1911939"/>
                    <a:pt x="634005" y="1981471"/>
                  </a:cubicBezTo>
                  <a:cubicBezTo>
                    <a:pt x="637815" y="2055766"/>
                    <a:pt x="641625" y="2130061"/>
                    <a:pt x="654960" y="2203404"/>
                  </a:cubicBezTo>
                  <a:cubicBezTo>
                    <a:pt x="673058" y="2302464"/>
                    <a:pt x="700680" y="2398666"/>
                    <a:pt x="724493" y="2496774"/>
                  </a:cubicBezTo>
                  <a:cubicBezTo>
                    <a:pt x="736875" y="2547256"/>
                    <a:pt x="749258" y="2596786"/>
                    <a:pt x="772118" y="2645364"/>
                  </a:cubicBezTo>
                  <a:cubicBezTo>
                    <a:pt x="768308" y="2623456"/>
                    <a:pt x="765450" y="2601549"/>
                    <a:pt x="759735" y="2580594"/>
                  </a:cubicBezTo>
                  <a:cubicBezTo>
                    <a:pt x="654008" y="2188164"/>
                    <a:pt x="611145" y="1790019"/>
                    <a:pt x="649245" y="1383301"/>
                  </a:cubicBezTo>
                  <a:cubicBezTo>
                    <a:pt x="661628" y="1249951"/>
                    <a:pt x="697823" y="1126126"/>
                    <a:pt x="782595" y="1019446"/>
                  </a:cubicBezTo>
                  <a:cubicBezTo>
                    <a:pt x="788310" y="1011826"/>
                    <a:pt x="795930" y="1003254"/>
                    <a:pt x="796883" y="995634"/>
                  </a:cubicBezTo>
                  <a:cubicBezTo>
                    <a:pt x="804503" y="886096"/>
                    <a:pt x="881655" y="817516"/>
                    <a:pt x="950235" y="746079"/>
                  </a:cubicBezTo>
                  <a:cubicBezTo>
                    <a:pt x="1013100" y="680356"/>
                    <a:pt x="1086443" y="625111"/>
                    <a:pt x="1161690" y="571771"/>
                  </a:cubicBezTo>
                  <a:cubicBezTo>
                    <a:pt x="1107398" y="628921"/>
                    <a:pt x="1051200" y="685119"/>
                    <a:pt x="997860" y="744174"/>
                  </a:cubicBezTo>
                  <a:cubicBezTo>
                    <a:pt x="835935" y="924196"/>
                    <a:pt x="771165" y="1143271"/>
                    <a:pt x="747353" y="1378539"/>
                  </a:cubicBezTo>
                  <a:cubicBezTo>
                    <a:pt x="740685" y="1447119"/>
                    <a:pt x="738780" y="1516651"/>
                    <a:pt x="738780" y="1585231"/>
                  </a:cubicBezTo>
                  <a:cubicBezTo>
                    <a:pt x="738780" y="1613806"/>
                    <a:pt x="754020" y="1644286"/>
                    <a:pt x="751163" y="1671909"/>
                  </a:cubicBezTo>
                  <a:cubicBezTo>
                    <a:pt x="741638" y="1759539"/>
                    <a:pt x="762593" y="1844311"/>
                    <a:pt x="765450" y="1930036"/>
                  </a:cubicBezTo>
                  <a:cubicBezTo>
                    <a:pt x="767355" y="1995759"/>
                    <a:pt x="773070" y="2061481"/>
                    <a:pt x="777833" y="2127204"/>
                  </a:cubicBezTo>
                  <a:cubicBezTo>
                    <a:pt x="783548" y="2206261"/>
                    <a:pt x="787358" y="2286271"/>
                    <a:pt x="797835" y="2364376"/>
                  </a:cubicBezTo>
                  <a:cubicBezTo>
                    <a:pt x="803550" y="2406286"/>
                    <a:pt x="821648" y="2446291"/>
                    <a:pt x="829268" y="2488201"/>
                  </a:cubicBezTo>
                  <a:cubicBezTo>
                    <a:pt x="844508" y="2565354"/>
                    <a:pt x="852128" y="2645364"/>
                    <a:pt x="871178" y="2721564"/>
                  </a:cubicBezTo>
                  <a:cubicBezTo>
                    <a:pt x="896895" y="2820624"/>
                    <a:pt x="931185" y="2916826"/>
                    <a:pt x="970238" y="3011124"/>
                  </a:cubicBezTo>
                  <a:cubicBezTo>
                    <a:pt x="947378" y="2926351"/>
                    <a:pt x="923565" y="2841579"/>
                    <a:pt x="901658" y="2756806"/>
                  </a:cubicBezTo>
                  <a:cubicBezTo>
                    <a:pt x="826410" y="2473914"/>
                    <a:pt x="785453" y="2185306"/>
                    <a:pt x="781643" y="1891936"/>
                  </a:cubicBezTo>
                  <a:cubicBezTo>
                    <a:pt x="779738" y="1748109"/>
                    <a:pt x="782595" y="1603329"/>
                    <a:pt x="794978" y="1459501"/>
                  </a:cubicBezTo>
                  <a:cubicBezTo>
                    <a:pt x="807360" y="1311864"/>
                    <a:pt x="827363" y="1164226"/>
                    <a:pt x="914040" y="1034686"/>
                  </a:cubicBezTo>
                  <a:cubicBezTo>
                    <a:pt x="955950" y="972774"/>
                    <a:pt x="975953" y="895621"/>
                    <a:pt x="1016910" y="832756"/>
                  </a:cubicBezTo>
                  <a:cubicBezTo>
                    <a:pt x="1113113" y="683214"/>
                    <a:pt x="1248368" y="572724"/>
                    <a:pt x="1401720" y="485094"/>
                  </a:cubicBezTo>
                  <a:cubicBezTo>
                    <a:pt x="1405530" y="483189"/>
                    <a:pt x="1410293" y="483189"/>
                    <a:pt x="1417913" y="486999"/>
                  </a:cubicBezTo>
                  <a:cubicBezTo>
                    <a:pt x="1404578" y="497476"/>
                    <a:pt x="1392195" y="507001"/>
                    <a:pt x="1378860" y="516526"/>
                  </a:cubicBezTo>
                  <a:cubicBezTo>
                    <a:pt x="1268370" y="596536"/>
                    <a:pt x="1181693" y="697501"/>
                    <a:pt x="1103588" y="808944"/>
                  </a:cubicBezTo>
                  <a:cubicBezTo>
                    <a:pt x="975953" y="991824"/>
                    <a:pt x="934043" y="1198516"/>
                    <a:pt x="919755" y="1414734"/>
                  </a:cubicBezTo>
                  <a:cubicBezTo>
                    <a:pt x="914993" y="1486171"/>
                    <a:pt x="903563" y="1557609"/>
                    <a:pt x="899753" y="1629999"/>
                  </a:cubicBezTo>
                  <a:cubicBezTo>
                    <a:pt x="895943" y="1706199"/>
                    <a:pt x="898800" y="1783351"/>
                    <a:pt x="897848" y="1860504"/>
                  </a:cubicBezTo>
                  <a:cubicBezTo>
                    <a:pt x="896895" y="1950039"/>
                    <a:pt x="887370" y="2040526"/>
                    <a:pt x="894038" y="2130061"/>
                  </a:cubicBezTo>
                  <a:cubicBezTo>
                    <a:pt x="901658" y="2231979"/>
                    <a:pt x="928328" y="2332944"/>
                    <a:pt x="935948" y="2435814"/>
                  </a:cubicBezTo>
                  <a:cubicBezTo>
                    <a:pt x="941663" y="2512014"/>
                    <a:pt x="964523" y="2582499"/>
                    <a:pt x="976905" y="2656794"/>
                  </a:cubicBezTo>
                  <a:cubicBezTo>
                    <a:pt x="989288" y="2731089"/>
                    <a:pt x="998813" y="2806336"/>
                    <a:pt x="1009290" y="2881584"/>
                  </a:cubicBezTo>
                  <a:cubicBezTo>
                    <a:pt x="1010243" y="2888251"/>
                    <a:pt x="1012148" y="2893966"/>
                    <a:pt x="1014053" y="2899681"/>
                  </a:cubicBezTo>
                  <a:cubicBezTo>
                    <a:pt x="1048343" y="2995884"/>
                    <a:pt x="1081680" y="3092086"/>
                    <a:pt x="1122638" y="3186384"/>
                  </a:cubicBezTo>
                  <a:cubicBezTo>
                    <a:pt x="1105493" y="3130186"/>
                    <a:pt x="1087395" y="3073989"/>
                    <a:pt x="1072155" y="3017791"/>
                  </a:cubicBezTo>
                  <a:cubicBezTo>
                    <a:pt x="1002623" y="2763474"/>
                    <a:pt x="955950" y="2503441"/>
                    <a:pt x="942615" y="2240551"/>
                  </a:cubicBezTo>
                  <a:cubicBezTo>
                    <a:pt x="924518" y="1897651"/>
                    <a:pt x="936900" y="1556656"/>
                    <a:pt x="1011195" y="1219471"/>
                  </a:cubicBezTo>
                  <a:cubicBezTo>
                    <a:pt x="1021673" y="1171846"/>
                    <a:pt x="1041675" y="1126126"/>
                    <a:pt x="1060725" y="1081359"/>
                  </a:cubicBezTo>
                  <a:cubicBezTo>
                    <a:pt x="1085490" y="1023256"/>
                    <a:pt x="1110255" y="964201"/>
                    <a:pt x="1139783" y="908004"/>
                  </a:cubicBezTo>
                  <a:cubicBezTo>
                    <a:pt x="1259798" y="676546"/>
                    <a:pt x="1448393" y="518431"/>
                    <a:pt x="1683660" y="410799"/>
                  </a:cubicBezTo>
                  <a:cubicBezTo>
                    <a:pt x="1672230" y="419371"/>
                    <a:pt x="1661752" y="428896"/>
                    <a:pt x="1650323" y="436516"/>
                  </a:cubicBezTo>
                  <a:cubicBezTo>
                    <a:pt x="1431248" y="584154"/>
                    <a:pt x="1276943" y="786084"/>
                    <a:pt x="1186455" y="1030876"/>
                  </a:cubicBezTo>
                  <a:cubicBezTo>
                    <a:pt x="1134068" y="1171846"/>
                    <a:pt x="1109303" y="1326151"/>
                    <a:pt x="1090253" y="1476646"/>
                  </a:cubicBezTo>
                  <a:cubicBezTo>
                    <a:pt x="1064535" y="1677624"/>
                    <a:pt x="1052153" y="1880506"/>
                    <a:pt x="1043580" y="2083389"/>
                  </a:cubicBezTo>
                  <a:cubicBezTo>
                    <a:pt x="1038818" y="2186259"/>
                    <a:pt x="1056915" y="2290081"/>
                    <a:pt x="1063583" y="2393904"/>
                  </a:cubicBezTo>
                  <a:cubicBezTo>
                    <a:pt x="1069298" y="2483439"/>
                    <a:pt x="1068345" y="2574879"/>
                    <a:pt x="1081680" y="2663461"/>
                  </a:cubicBezTo>
                  <a:cubicBezTo>
                    <a:pt x="1097873" y="2774904"/>
                    <a:pt x="1124543" y="2885394"/>
                    <a:pt x="1149308" y="2996836"/>
                  </a:cubicBezTo>
                  <a:cubicBezTo>
                    <a:pt x="1161690" y="3054939"/>
                    <a:pt x="1178835" y="3112089"/>
                    <a:pt x="1194075" y="3170191"/>
                  </a:cubicBezTo>
                  <a:cubicBezTo>
                    <a:pt x="1195980" y="3177811"/>
                    <a:pt x="1202648" y="3184479"/>
                    <a:pt x="1210268" y="3195909"/>
                  </a:cubicBezTo>
                  <a:cubicBezTo>
                    <a:pt x="1187408" y="3067321"/>
                    <a:pt x="1162643" y="2945401"/>
                    <a:pt x="1144545" y="2822529"/>
                  </a:cubicBezTo>
                  <a:cubicBezTo>
                    <a:pt x="1081680" y="2397714"/>
                    <a:pt x="1081680" y="1972899"/>
                    <a:pt x="1146450" y="1548084"/>
                  </a:cubicBezTo>
                  <a:cubicBezTo>
                    <a:pt x="1183598" y="1304244"/>
                    <a:pt x="1250273" y="1070881"/>
                    <a:pt x="1372193" y="855616"/>
                  </a:cubicBezTo>
                  <a:cubicBezTo>
                    <a:pt x="1488398" y="649876"/>
                    <a:pt x="1655085" y="494619"/>
                    <a:pt x="1861777" y="383176"/>
                  </a:cubicBezTo>
                  <a:cubicBezTo>
                    <a:pt x="1907498" y="358411"/>
                    <a:pt x="1954170" y="337456"/>
                    <a:pt x="2005605" y="324121"/>
                  </a:cubicBezTo>
                  <a:cubicBezTo>
                    <a:pt x="1996080" y="330789"/>
                    <a:pt x="1987508" y="339361"/>
                    <a:pt x="1977030" y="345076"/>
                  </a:cubicBezTo>
                  <a:cubicBezTo>
                    <a:pt x="1790340" y="445089"/>
                    <a:pt x="1653180" y="599394"/>
                    <a:pt x="1535070" y="768939"/>
                  </a:cubicBezTo>
                  <a:cubicBezTo>
                    <a:pt x="1447440" y="894669"/>
                    <a:pt x="1399815" y="1040401"/>
                    <a:pt x="1361715" y="1188991"/>
                  </a:cubicBezTo>
                  <a:cubicBezTo>
                    <a:pt x="1291230" y="1465216"/>
                    <a:pt x="1235985" y="1744299"/>
                    <a:pt x="1225508" y="2029096"/>
                  </a:cubicBezTo>
                  <a:cubicBezTo>
                    <a:pt x="1216935" y="2251981"/>
                    <a:pt x="1218840" y="2476771"/>
                    <a:pt x="1230270" y="2699656"/>
                  </a:cubicBezTo>
                  <a:cubicBezTo>
                    <a:pt x="1237890" y="2847294"/>
                    <a:pt x="1265513" y="2994931"/>
                    <a:pt x="1294088" y="3139711"/>
                  </a:cubicBezTo>
                  <a:cubicBezTo>
                    <a:pt x="1312185" y="3233056"/>
                    <a:pt x="1345523" y="3324496"/>
                    <a:pt x="1373145" y="3415936"/>
                  </a:cubicBezTo>
                  <a:cubicBezTo>
                    <a:pt x="1398863" y="3500709"/>
                    <a:pt x="1424580" y="3585481"/>
                    <a:pt x="1451250" y="3669301"/>
                  </a:cubicBezTo>
                  <a:cubicBezTo>
                    <a:pt x="1456013" y="3685494"/>
                    <a:pt x="1466490" y="3699781"/>
                    <a:pt x="1474110" y="3715021"/>
                  </a:cubicBezTo>
                  <a:cubicBezTo>
                    <a:pt x="1491255" y="3778839"/>
                    <a:pt x="1507448" y="3842656"/>
                    <a:pt x="1524593" y="3906474"/>
                  </a:cubicBezTo>
                  <a:cubicBezTo>
                    <a:pt x="1530308" y="3904568"/>
                    <a:pt x="1536023" y="3902664"/>
                    <a:pt x="1541738" y="3900759"/>
                  </a:cubicBezTo>
                  <a:cubicBezTo>
                    <a:pt x="1518877" y="3838846"/>
                    <a:pt x="1496018" y="3777886"/>
                    <a:pt x="1473158" y="3715974"/>
                  </a:cubicBezTo>
                  <a:cubicBezTo>
                    <a:pt x="1435058" y="3567384"/>
                    <a:pt x="1394100" y="3418794"/>
                    <a:pt x="1360763" y="3269251"/>
                  </a:cubicBezTo>
                  <a:cubicBezTo>
                    <a:pt x="1263608" y="2830149"/>
                    <a:pt x="1253130" y="2385331"/>
                    <a:pt x="1302660" y="1939561"/>
                  </a:cubicBezTo>
                  <a:cubicBezTo>
                    <a:pt x="1333140" y="1664289"/>
                    <a:pt x="1379813" y="1389016"/>
                    <a:pt x="1477920" y="1129936"/>
                  </a:cubicBezTo>
                  <a:cubicBezTo>
                    <a:pt x="1552215" y="934674"/>
                    <a:pt x="1635083" y="740364"/>
                    <a:pt x="1791293" y="587011"/>
                  </a:cubicBezTo>
                  <a:cubicBezTo>
                    <a:pt x="1947502" y="433659"/>
                    <a:pt x="2125620" y="321264"/>
                    <a:pt x="2327550" y="242206"/>
                  </a:cubicBezTo>
                  <a:cubicBezTo>
                    <a:pt x="2333265" y="240301"/>
                    <a:pt x="2339933" y="239349"/>
                    <a:pt x="2345648" y="238396"/>
                  </a:cubicBezTo>
                  <a:cubicBezTo>
                    <a:pt x="2346600" y="238396"/>
                    <a:pt x="2348505" y="240301"/>
                    <a:pt x="2352315" y="244111"/>
                  </a:cubicBezTo>
                  <a:cubicBezTo>
                    <a:pt x="2339933" y="252684"/>
                    <a:pt x="2329455" y="261256"/>
                    <a:pt x="2317073" y="266971"/>
                  </a:cubicBezTo>
                  <a:cubicBezTo>
                    <a:pt x="2077995" y="388891"/>
                    <a:pt x="1903688" y="574629"/>
                    <a:pt x="1766527" y="803229"/>
                  </a:cubicBezTo>
                  <a:cubicBezTo>
                    <a:pt x="1661752" y="976584"/>
                    <a:pt x="1613175" y="1168036"/>
                    <a:pt x="1561740" y="1358536"/>
                  </a:cubicBezTo>
                  <a:cubicBezTo>
                    <a:pt x="1469348" y="1702389"/>
                    <a:pt x="1417913" y="2053861"/>
                    <a:pt x="1402673" y="2411049"/>
                  </a:cubicBezTo>
                  <a:cubicBezTo>
                    <a:pt x="1393148" y="2630124"/>
                    <a:pt x="1398863" y="2849199"/>
                    <a:pt x="1428390" y="3066369"/>
                  </a:cubicBezTo>
                  <a:cubicBezTo>
                    <a:pt x="1451250" y="3231151"/>
                    <a:pt x="1474110" y="3395934"/>
                    <a:pt x="1511258" y="3557859"/>
                  </a:cubicBezTo>
                  <a:cubicBezTo>
                    <a:pt x="1539833" y="3682636"/>
                    <a:pt x="1590315" y="3802651"/>
                    <a:pt x="1630320" y="3924571"/>
                  </a:cubicBezTo>
                  <a:cubicBezTo>
                    <a:pt x="1653180" y="3994104"/>
                    <a:pt x="1676040" y="4063636"/>
                    <a:pt x="1699852" y="4133168"/>
                  </a:cubicBezTo>
                  <a:cubicBezTo>
                    <a:pt x="1702710" y="4141741"/>
                    <a:pt x="1706520" y="4150314"/>
                    <a:pt x="1717950" y="4156029"/>
                  </a:cubicBezTo>
                  <a:cubicBezTo>
                    <a:pt x="1704615" y="4116976"/>
                    <a:pt x="1692233" y="4076971"/>
                    <a:pt x="1678898" y="4037918"/>
                  </a:cubicBezTo>
                  <a:cubicBezTo>
                    <a:pt x="1541738" y="3639774"/>
                    <a:pt x="1479825" y="3228294"/>
                    <a:pt x="1469348" y="2809194"/>
                  </a:cubicBezTo>
                  <a:cubicBezTo>
                    <a:pt x="1456965" y="2291986"/>
                    <a:pt x="1526498" y="1784304"/>
                    <a:pt x="1682708" y="1289956"/>
                  </a:cubicBezTo>
                  <a:cubicBezTo>
                    <a:pt x="1710330" y="1204231"/>
                    <a:pt x="1752240" y="1123269"/>
                    <a:pt x="1786530" y="1039449"/>
                  </a:cubicBezTo>
                  <a:cubicBezTo>
                    <a:pt x="1801770" y="1003254"/>
                    <a:pt x="1809390" y="963249"/>
                    <a:pt x="1825583" y="928006"/>
                  </a:cubicBezTo>
                  <a:cubicBezTo>
                    <a:pt x="1857015" y="862284"/>
                    <a:pt x="1885590" y="794656"/>
                    <a:pt x="1926548" y="735601"/>
                  </a:cubicBezTo>
                  <a:cubicBezTo>
                    <a:pt x="2121810" y="448899"/>
                    <a:pt x="2392320" y="265066"/>
                    <a:pt x="2720933" y="162196"/>
                  </a:cubicBezTo>
                  <a:cubicBezTo>
                    <a:pt x="2726648" y="160291"/>
                    <a:pt x="2732363" y="160291"/>
                    <a:pt x="2742840" y="167911"/>
                  </a:cubicBezTo>
                  <a:cubicBezTo>
                    <a:pt x="2727600" y="176484"/>
                    <a:pt x="2713313" y="186009"/>
                    <a:pt x="2698073" y="193629"/>
                  </a:cubicBezTo>
                  <a:cubicBezTo>
                    <a:pt x="2467568" y="306024"/>
                    <a:pt x="2286593" y="473664"/>
                    <a:pt x="2135145" y="679404"/>
                  </a:cubicBezTo>
                  <a:cubicBezTo>
                    <a:pt x="1993223" y="871809"/>
                    <a:pt x="1913213" y="1090884"/>
                    <a:pt x="1842727" y="1315674"/>
                  </a:cubicBezTo>
                  <a:cubicBezTo>
                    <a:pt x="1756050" y="1589994"/>
                    <a:pt x="1689375" y="1869076"/>
                    <a:pt x="1647465" y="2153874"/>
                  </a:cubicBezTo>
                  <a:cubicBezTo>
                    <a:pt x="1599840" y="2474866"/>
                    <a:pt x="1586505" y="2797764"/>
                    <a:pt x="1607460" y="3121614"/>
                  </a:cubicBezTo>
                  <a:cubicBezTo>
                    <a:pt x="1613175" y="3203529"/>
                    <a:pt x="1621748" y="3286396"/>
                    <a:pt x="1627463" y="3368311"/>
                  </a:cubicBezTo>
                  <a:cubicBezTo>
                    <a:pt x="1629368" y="3393076"/>
                    <a:pt x="1623652" y="3417841"/>
                    <a:pt x="1620795" y="3442606"/>
                  </a:cubicBezTo>
                  <a:cubicBezTo>
                    <a:pt x="1619843" y="3452131"/>
                    <a:pt x="1617938" y="3461656"/>
                    <a:pt x="1619843" y="3470229"/>
                  </a:cubicBezTo>
                  <a:cubicBezTo>
                    <a:pt x="1645560" y="3578814"/>
                    <a:pt x="1671277" y="3688351"/>
                    <a:pt x="1698900" y="3795984"/>
                  </a:cubicBezTo>
                  <a:cubicBezTo>
                    <a:pt x="1711283" y="3844561"/>
                    <a:pt x="1728427" y="3892186"/>
                    <a:pt x="1742715" y="3939811"/>
                  </a:cubicBezTo>
                  <a:cubicBezTo>
                    <a:pt x="1749383" y="3963624"/>
                    <a:pt x="1752240" y="3988389"/>
                    <a:pt x="1760813" y="4011249"/>
                  </a:cubicBezTo>
                  <a:cubicBezTo>
                    <a:pt x="1766527" y="4025536"/>
                    <a:pt x="1782720" y="4036966"/>
                    <a:pt x="1785577" y="4051254"/>
                  </a:cubicBezTo>
                  <a:cubicBezTo>
                    <a:pt x="1789388" y="4065541"/>
                    <a:pt x="1782720" y="4082686"/>
                    <a:pt x="1781768" y="4097926"/>
                  </a:cubicBezTo>
                  <a:cubicBezTo>
                    <a:pt x="1781768" y="4109356"/>
                    <a:pt x="1779863" y="4126501"/>
                    <a:pt x="1786530" y="4132216"/>
                  </a:cubicBezTo>
                  <a:cubicBezTo>
                    <a:pt x="1813200" y="4154124"/>
                    <a:pt x="1817010" y="4178889"/>
                    <a:pt x="1812248" y="4212227"/>
                  </a:cubicBezTo>
                  <a:cubicBezTo>
                    <a:pt x="1810343" y="4225561"/>
                    <a:pt x="1827488" y="4241754"/>
                    <a:pt x="1834155" y="4256994"/>
                  </a:cubicBezTo>
                  <a:cubicBezTo>
                    <a:pt x="1841775" y="4272234"/>
                    <a:pt x="1848443" y="4287474"/>
                    <a:pt x="1853205" y="4303666"/>
                  </a:cubicBezTo>
                  <a:cubicBezTo>
                    <a:pt x="1865588" y="4344624"/>
                    <a:pt x="1877018" y="4384629"/>
                    <a:pt x="1889400" y="4425586"/>
                  </a:cubicBezTo>
                  <a:cubicBezTo>
                    <a:pt x="1895115" y="4423681"/>
                    <a:pt x="1900830" y="4421777"/>
                    <a:pt x="1906545" y="4419871"/>
                  </a:cubicBezTo>
                  <a:cubicBezTo>
                    <a:pt x="1885590" y="4347481"/>
                    <a:pt x="1864635" y="4275091"/>
                    <a:pt x="1843680" y="4202702"/>
                  </a:cubicBezTo>
                  <a:cubicBezTo>
                    <a:pt x="1757955" y="3907426"/>
                    <a:pt x="1706520" y="3607389"/>
                    <a:pt x="1685565" y="3300684"/>
                  </a:cubicBezTo>
                  <a:cubicBezTo>
                    <a:pt x="1665563" y="3016839"/>
                    <a:pt x="1668420" y="2732994"/>
                    <a:pt x="1699852" y="2450101"/>
                  </a:cubicBezTo>
                  <a:cubicBezTo>
                    <a:pt x="1739858" y="2094819"/>
                    <a:pt x="1805580" y="1744299"/>
                    <a:pt x="1931310" y="1407114"/>
                  </a:cubicBezTo>
                  <a:cubicBezTo>
                    <a:pt x="1977030" y="1284241"/>
                    <a:pt x="2034180" y="1165179"/>
                    <a:pt x="2085615" y="1044211"/>
                  </a:cubicBezTo>
                  <a:cubicBezTo>
                    <a:pt x="2098950" y="1011826"/>
                    <a:pt x="2115143" y="980394"/>
                    <a:pt x="2123715" y="947056"/>
                  </a:cubicBezTo>
                  <a:cubicBezTo>
                    <a:pt x="2170388" y="768939"/>
                    <a:pt x="2286593" y="637494"/>
                    <a:pt x="2409465" y="509859"/>
                  </a:cubicBezTo>
                  <a:cubicBezTo>
                    <a:pt x="2543768" y="370794"/>
                    <a:pt x="2698073" y="256494"/>
                    <a:pt x="2877143" y="180294"/>
                  </a:cubicBezTo>
                  <a:cubicBezTo>
                    <a:pt x="2975250" y="138384"/>
                    <a:pt x="3077168" y="105999"/>
                    <a:pt x="3177180" y="69804"/>
                  </a:cubicBezTo>
                  <a:cubicBezTo>
                    <a:pt x="3180038" y="75519"/>
                    <a:pt x="3182895" y="81234"/>
                    <a:pt x="3185753" y="86949"/>
                  </a:cubicBezTo>
                  <a:cubicBezTo>
                    <a:pt x="3172418" y="94569"/>
                    <a:pt x="3160035" y="103141"/>
                    <a:pt x="3146700" y="109809"/>
                  </a:cubicBezTo>
                  <a:cubicBezTo>
                    <a:pt x="2892383" y="223156"/>
                    <a:pt x="2681880" y="389844"/>
                    <a:pt x="2512335" y="611776"/>
                  </a:cubicBezTo>
                  <a:cubicBezTo>
                    <a:pt x="2318025" y="867046"/>
                    <a:pt x="2197058" y="1156606"/>
                    <a:pt x="2099903" y="1458549"/>
                  </a:cubicBezTo>
                  <a:cubicBezTo>
                    <a:pt x="1987508" y="1806211"/>
                    <a:pt x="1902735" y="2161494"/>
                    <a:pt x="1854158" y="2523444"/>
                  </a:cubicBezTo>
                  <a:cubicBezTo>
                    <a:pt x="1810343" y="2848246"/>
                    <a:pt x="1800818" y="3174954"/>
                    <a:pt x="1824630" y="3501661"/>
                  </a:cubicBezTo>
                  <a:cubicBezTo>
                    <a:pt x="1835108" y="3638821"/>
                    <a:pt x="1855110" y="3775981"/>
                    <a:pt x="1872255" y="3912189"/>
                  </a:cubicBezTo>
                  <a:cubicBezTo>
                    <a:pt x="1878923" y="3969339"/>
                    <a:pt x="1868445" y="4034109"/>
                    <a:pt x="1931310" y="4071256"/>
                  </a:cubicBezTo>
                  <a:cubicBezTo>
                    <a:pt x="1936073" y="4074114"/>
                    <a:pt x="1937977" y="4081734"/>
                    <a:pt x="1940835" y="4087449"/>
                  </a:cubicBezTo>
                  <a:cubicBezTo>
                    <a:pt x="1942740" y="4091259"/>
                    <a:pt x="1942740" y="4096974"/>
                    <a:pt x="1944645" y="4105546"/>
                  </a:cubicBezTo>
                  <a:cubicBezTo>
                    <a:pt x="1933215" y="4102689"/>
                    <a:pt x="1923690" y="4100784"/>
                    <a:pt x="1906545" y="4096021"/>
                  </a:cubicBezTo>
                  <a:cubicBezTo>
                    <a:pt x="1913213" y="4176984"/>
                    <a:pt x="1918927" y="4253184"/>
                    <a:pt x="1989413" y="4306524"/>
                  </a:cubicBezTo>
                  <a:cubicBezTo>
                    <a:pt x="1962743" y="4332241"/>
                    <a:pt x="1948455" y="4351291"/>
                    <a:pt x="1991318" y="4373199"/>
                  </a:cubicBezTo>
                  <a:cubicBezTo>
                    <a:pt x="2005605" y="4380819"/>
                    <a:pt x="2021798" y="4418919"/>
                    <a:pt x="2016083" y="4426539"/>
                  </a:cubicBezTo>
                  <a:cubicBezTo>
                    <a:pt x="1984650" y="4464639"/>
                    <a:pt x="2015130" y="4477974"/>
                    <a:pt x="2036085" y="4494166"/>
                  </a:cubicBezTo>
                  <a:cubicBezTo>
                    <a:pt x="2002748" y="4556079"/>
                    <a:pt x="2070375" y="4569414"/>
                    <a:pt x="2087520" y="4605609"/>
                  </a:cubicBezTo>
                  <a:cubicBezTo>
                    <a:pt x="2078948" y="4622754"/>
                    <a:pt x="2058945" y="4643709"/>
                    <a:pt x="2063708" y="4656091"/>
                  </a:cubicBezTo>
                  <a:cubicBezTo>
                    <a:pt x="2090377" y="4724671"/>
                    <a:pt x="2121810" y="4790394"/>
                    <a:pt x="2152290" y="4858021"/>
                  </a:cubicBezTo>
                  <a:cubicBezTo>
                    <a:pt x="2152290" y="4858974"/>
                    <a:pt x="2157053" y="4858021"/>
                    <a:pt x="2162768" y="4858021"/>
                  </a:cubicBezTo>
                  <a:cubicBezTo>
                    <a:pt x="2158005" y="4843734"/>
                    <a:pt x="2153243" y="4831352"/>
                    <a:pt x="2149433" y="4818016"/>
                  </a:cubicBezTo>
                  <a:cubicBezTo>
                    <a:pt x="2128478" y="4747531"/>
                    <a:pt x="2107523" y="4677046"/>
                    <a:pt x="2086568" y="4606561"/>
                  </a:cubicBezTo>
                  <a:cubicBezTo>
                    <a:pt x="2057993" y="4501786"/>
                    <a:pt x="2021798" y="4397964"/>
                    <a:pt x="2003700" y="4291284"/>
                  </a:cubicBezTo>
                  <a:cubicBezTo>
                    <a:pt x="1967505" y="4077924"/>
                    <a:pt x="1932263" y="3862659"/>
                    <a:pt x="1913213" y="3646441"/>
                  </a:cubicBezTo>
                  <a:cubicBezTo>
                    <a:pt x="1891305" y="3403554"/>
                    <a:pt x="1894163" y="3158761"/>
                    <a:pt x="1914165" y="2914921"/>
                  </a:cubicBezTo>
                  <a:cubicBezTo>
                    <a:pt x="1937025" y="2633934"/>
                    <a:pt x="1982745" y="2357709"/>
                    <a:pt x="2049420" y="2085294"/>
                  </a:cubicBezTo>
                  <a:cubicBezTo>
                    <a:pt x="2111333" y="1832881"/>
                    <a:pt x="2177055" y="1581421"/>
                    <a:pt x="2290403" y="1345201"/>
                  </a:cubicBezTo>
                  <a:cubicBezTo>
                    <a:pt x="2362793" y="1193754"/>
                    <a:pt x="2424705" y="1037544"/>
                    <a:pt x="2495190" y="884191"/>
                  </a:cubicBezTo>
                  <a:cubicBezTo>
                    <a:pt x="2631398" y="587964"/>
                    <a:pt x="2859998" y="377461"/>
                    <a:pt x="3133365" y="210774"/>
                  </a:cubicBezTo>
                  <a:cubicBezTo>
                    <a:pt x="3295290" y="111714"/>
                    <a:pt x="3470550" y="50754"/>
                    <a:pt x="3655335" y="11701"/>
                  </a:cubicBezTo>
                  <a:cubicBezTo>
                    <a:pt x="3673433" y="7891"/>
                    <a:pt x="3691530" y="5986"/>
                    <a:pt x="3709628" y="7891"/>
                  </a:cubicBezTo>
                  <a:cubicBezTo>
                    <a:pt x="3642953" y="38371"/>
                    <a:pt x="3575325" y="68851"/>
                    <a:pt x="3508650" y="100284"/>
                  </a:cubicBezTo>
                  <a:cubicBezTo>
                    <a:pt x="3345773" y="178389"/>
                    <a:pt x="3197183" y="280306"/>
                    <a:pt x="3069548" y="406036"/>
                  </a:cubicBezTo>
                  <a:cubicBezTo>
                    <a:pt x="2951438" y="523194"/>
                    <a:pt x="2854283" y="657496"/>
                    <a:pt x="2769510" y="803229"/>
                  </a:cubicBezTo>
                  <a:cubicBezTo>
                    <a:pt x="2446613" y="1356631"/>
                    <a:pt x="2251350" y="1954801"/>
                    <a:pt x="2137050" y="2582499"/>
                  </a:cubicBezTo>
                  <a:cubicBezTo>
                    <a:pt x="2079900" y="2895871"/>
                    <a:pt x="2042752" y="3210196"/>
                    <a:pt x="2049420" y="3528331"/>
                  </a:cubicBezTo>
                  <a:cubicBezTo>
                    <a:pt x="2052277" y="3666444"/>
                    <a:pt x="2057993" y="3804556"/>
                    <a:pt x="2071327" y="3941716"/>
                  </a:cubicBezTo>
                  <a:cubicBezTo>
                    <a:pt x="2085615" y="4089354"/>
                    <a:pt x="2110380" y="4236039"/>
                    <a:pt x="2131335" y="4382724"/>
                  </a:cubicBezTo>
                  <a:cubicBezTo>
                    <a:pt x="2133240" y="4393202"/>
                    <a:pt x="2142765" y="4402727"/>
                    <a:pt x="2149433" y="4411299"/>
                  </a:cubicBezTo>
                  <a:cubicBezTo>
                    <a:pt x="2169435" y="4437016"/>
                    <a:pt x="2189438" y="4462734"/>
                    <a:pt x="2209440" y="4488452"/>
                  </a:cubicBezTo>
                  <a:cubicBezTo>
                    <a:pt x="2205630" y="4492261"/>
                    <a:pt x="2201820" y="4496071"/>
                    <a:pt x="2198010" y="4499881"/>
                  </a:cubicBezTo>
                  <a:cubicBezTo>
                    <a:pt x="2184675" y="4498929"/>
                    <a:pt x="2172293" y="4498929"/>
                    <a:pt x="2158958" y="4497977"/>
                  </a:cubicBezTo>
                  <a:cubicBezTo>
                    <a:pt x="2156100" y="4500834"/>
                    <a:pt x="2153243" y="4503691"/>
                    <a:pt x="2150385" y="4506549"/>
                  </a:cubicBezTo>
                  <a:cubicBezTo>
                    <a:pt x="2160863" y="4517027"/>
                    <a:pt x="2168483" y="4532266"/>
                    <a:pt x="2181818" y="4537029"/>
                  </a:cubicBezTo>
                  <a:cubicBezTo>
                    <a:pt x="2216108" y="4552269"/>
                    <a:pt x="2225633" y="4575129"/>
                    <a:pt x="2207535" y="4619896"/>
                  </a:cubicBezTo>
                  <a:cubicBezTo>
                    <a:pt x="2198010" y="4613229"/>
                    <a:pt x="2188485" y="4606561"/>
                    <a:pt x="2178960" y="4600846"/>
                  </a:cubicBezTo>
                  <a:cubicBezTo>
                    <a:pt x="2176103" y="4602752"/>
                    <a:pt x="2173245" y="4604656"/>
                    <a:pt x="2170388" y="4607514"/>
                  </a:cubicBezTo>
                  <a:cubicBezTo>
                    <a:pt x="2198010" y="4646566"/>
                    <a:pt x="2225633" y="4685619"/>
                    <a:pt x="2253255" y="4725624"/>
                  </a:cubicBezTo>
                  <a:cubicBezTo>
                    <a:pt x="2249445" y="4729434"/>
                    <a:pt x="2246588" y="4732291"/>
                    <a:pt x="2242778" y="4736102"/>
                  </a:cubicBezTo>
                  <a:cubicBezTo>
                    <a:pt x="2233253" y="4733244"/>
                    <a:pt x="2223728" y="4731339"/>
                    <a:pt x="2206583" y="4726577"/>
                  </a:cubicBezTo>
                  <a:cubicBezTo>
                    <a:pt x="2225633" y="4798014"/>
                    <a:pt x="2230395" y="4869452"/>
                    <a:pt x="2278973" y="4928506"/>
                  </a:cubicBezTo>
                  <a:cubicBezTo>
                    <a:pt x="2297070" y="4950414"/>
                    <a:pt x="2324693" y="4976131"/>
                    <a:pt x="2298023" y="5012327"/>
                  </a:cubicBezTo>
                  <a:cubicBezTo>
                    <a:pt x="2295165" y="5017089"/>
                    <a:pt x="2298975" y="5034234"/>
                    <a:pt x="2303738" y="5036139"/>
                  </a:cubicBezTo>
                  <a:cubicBezTo>
                    <a:pt x="2356125" y="5054236"/>
                    <a:pt x="2341838" y="5097099"/>
                    <a:pt x="2343743" y="5134246"/>
                  </a:cubicBezTo>
                  <a:cubicBezTo>
                    <a:pt x="2306595" y="5135199"/>
                    <a:pt x="2268495" y="5135199"/>
                    <a:pt x="2230395" y="5135199"/>
                  </a:cubicBezTo>
                  <a:close/>
                  <a:moveTo>
                    <a:pt x="1965600" y="4623706"/>
                  </a:moveTo>
                  <a:cubicBezTo>
                    <a:pt x="1970363" y="4621802"/>
                    <a:pt x="1975125" y="4619896"/>
                    <a:pt x="1979888" y="4617991"/>
                  </a:cubicBezTo>
                  <a:cubicBezTo>
                    <a:pt x="1960838" y="4569414"/>
                    <a:pt x="1942740" y="4521789"/>
                    <a:pt x="1923690" y="4473211"/>
                  </a:cubicBezTo>
                  <a:cubicBezTo>
                    <a:pt x="1918927" y="4475116"/>
                    <a:pt x="1913213" y="4477021"/>
                    <a:pt x="1908450" y="4478927"/>
                  </a:cubicBezTo>
                  <a:cubicBezTo>
                    <a:pt x="1928452" y="4527504"/>
                    <a:pt x="1947502" y="4575129"/>
                    <a:pt x="1965600" y="4623706"/>
                  </a:cubicBezTo>
                  <a:close/>
                  <a:moveTo>
                    <a:pt x="1737952" y="4206511"/>
                  </a:moveTo>
                  <a:cubicBezTo>
                    <a:pt x="1732238" y="4208416"/>
                    <a:pt x="1727475" y="4210321"/>
                    <a:pt x="1721760" y="4213179"/>
                  </a:cubicBezTo>
                  <a:cubicBezTo>
                    <a:pt x="1740810" y="4257946"/>
                    <a:pt x="1759860" y="4302714"/>
                    <a:pt x="1777958" y="4347481"/>
                  </a:cubicBezTo>
                  <a:cubicBezTo>
                    <a:pt x="1782720" y="4345577"/>
                    <a:pt x="1788435" y="4342719"/>
                    <a:pt x="1793198" y="4340814"/>
                  </a:cubicBezTo>
                  <a:cubicBezTo>
                    <a:pt x="1775100" y="4296046"/>
                    <a:pt x="1756050" y="4251279"/>
                    <a:pt x="1737952" y="42065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C3972B5-799E-47D1-92E1-FF587CC82F72}"/>
                </a:ext>
              </a:extLst>
            </p:cNvPr>
            <p:cNvSpPr/>
            <p:nvPr/>
          </p:nvSpPr>
          <p:spPr>
            <a:xfrm>
              <a:off x="8165734" y="1658779"/>
              <a:ext cx="2638425" cy="5200650"/>
            </a:xfrm>
            <a:custGeom>
              <a:avLst/>
              <a:gdLst>
                <a:gd name="connsiteX0" fmla="*/ 2632385 w 2638425"/>
                <a:gd name="connsiteY0" fmla="*/ 7144 h 5200650"/>
                <a:gd name="connsiteX1" fmla="*/ 2632385 w 2638425"/>
                <a:gd name="connsiteY1" fmla="*/ 292894 h 5200650"/>
                <a:gd name="connsiteX2" fmla="*/ 2579997 w 2638425"/>
                <a:gd name="connsiteY2" fmla="*/ 333851 h 5200650"/>
                <a:gd name="connsiteX3" fmla="*/ 2509512 w 2638425"/>
                <a:gd name="connsiteY3" fmla="*/ 380524 h 5200650"/>
                <a:gd name="connsiteX4" fmla="*/ 2171374 w 2638425"/>
                <a:gd name="connsiteY4" fmla="*/ 728186 h 5200650"/>
                <a:gd name="connsiteX5" fmla="*/ 1218874 w 2638425"/>
                <a:gd name="connsiteY5" fmla="*/ 2044541 h 5200650"/>
                <a:gd name="connsiteX6" fmla="*/ 706429 w 2638425"/>
                <a:gd name="connsiteY6" fmla="*/ 3119914 h 5200650"/>
                <a:gd name="connsiteX7" fmla="*/ 334002 w 2638425"/>
                <a:gd name="connsiteY7" fmla="*/ 4460082 h 5200650"/>
                <a:gd name="connsiteX8" fmla="*/ 287329 w 2638425"/>
                <a:gd name="connsiteY8" fmla="*/ 4794409 h 5200650"/>
                <a:gd name="connsiteX9" fmla="*/ 318762 w 2638425"/>
                <a:gd name="connsiteY9" fmla="*/ 4787741 h 5200650"/>
                <a:gd name="connsiteX10" fmla="*/ 316857 w 2638425"/>
                <a:gd name="connsiteY10" fmla="*/ 4785836 h 5200650"/>
                <a:gd name="connsiteX11" fmla="*/ 391152 w 2638425"/>
                <a:gd name="connsiteY11" fmla="*/ 4893469 h 5200650"/>
                <a:gd name="connsiteX12" fmla="*/ 418774 w 2638425"/>
                <a:gd name="connsiteY12" fmla="*/ 4970621 h 5200650"/>
                <a:gd name="connsiteX13" fmla="*/ 403534 w 2638425"/>
                <a:gd name="connsiteY13" fmla="*/ 5155407 h 5200650"/>
                <a:gd name="connsiteX14" fmla="*/ 351147 w 2638425"/>
                <a:gd name="connsiteY14" fmla="*/ 5183982 h 5200650"/>
                <a:gd name="connsiteX15" fmla="*/ 259707 w 2638425"/>
                <a:gd name="connsiteY15" fmla="*/ 5079207 h 5200650"/>
                <a:gd name="connsiteX16" fmla="*/ 309237 w 2638425"/>
                <a:gd name="connsiteY16" fmla="*/ 5183029 h 5200650"/>
                <a:gd name="connsiteX17" fmla="*/ 250182 w 2638425"/>
                <a:gd name="connsiteY17" fmla="*/ 5197316 h 5200650"/>
                <a:gd name="connsiteX18" fmla="*/ 12057 w 2638425"/>
                <a:gd name="connsiteY18" fmla="*/ 5197316 h 5200650"/>
                <a:gd name="connsiteX19" fmla="*/ 7294 w 2638425"/>
                <a:gd name="connsiteY19" fmla="*/ 5169694 h 5200650"/>
                <a:gd name="connsiteX20" fmla="*/ 27297 w 2638425"/>
                <a:gd name="connsiteY20" fmla="*/ 4680109 h 5200650"/>
                <a:gd name="connsiteX21" fmla="*/ 175887 w 2638425"/>
                <a:gd name="connsiteY21" fmla="*/ 3770471 h 5200650"/>
                <a:gd name="connsiteX22" fmla="*/ 520692 w 2638425"/>
                <a:gd name="connsiteY22" fmla="*/ 2702719 h 5200650"/>
                <a:gd name="connsiteX23" fmla="*/ 740719 w 2638425"/>
                <a:gd name="connsiteY23" fmla="*/ 2239804 h 5200650"/>
                <a:gd name="connsiteX24" fmla="*/ 1047424 w 2638425"/>
                <a:gd name="connsiteY24" fmla="*/ 1638776 h 5200650"/>
                <a:gd name="connsiteX25" fmla="*/ 1671312 w 2638425"/>
                <a:gd name="connsiteY25" fmla="*/ 746284 h 5200650"/>
                <a:gd name="connsiteX26" fmla="*/ 2582854 w 2638425"/>
                <a:gd name="connsiteY26" fmla="*/ 26194 h 5200650"/>
                <a:gd name="connsiteX27" fmla="*/ 2632385 w 2638425"/>
                <a:gd name="connsiteY27" fmla="*/ 7144 h 52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638425" h="5200650">
                  <a:moveTo>
                    <a:pt x="2632385" y="7144"/>
                  </a:moveTo>
                  <a:cubicBezTo>
                    <a:pt x="2632385" y="102394"/>
                    <a:pt x="2632385" y="197644"/>
                    <a:pt x="2632385" y="292894"/>
                  </a:cubicBezTo>
                  <a:cubicBezTo>
                    <a:pt x="2615239" y="306229"/>
                    <a:pt x="2597142" y="320516"/>
                    <a:pt x="2579997" y="333851"/>
                  </a:cubicBezTo>
                  <a:cubicBezTo>
                    <a:pt x="2556185" y="349091"/>
                    <a:pt x="2528562" y="360521"/>
                    <a:pt x="2509512" y="380524"/>
                  </a:cubicBezTo>
                  <a:cubicBezTo>
                    <a:pt x="2395212" y="494824"/>
                    <a:pt x="2279007" y="607219"/>
                    <a:pt x="2171374" y="728186"/>
                  </a:cubicBezTo>
                  <a:cubicBezTo>
                    <a:pt x="1810376" y="1134904"/>
                    <a:pt x="1499862" y="1579721"/>
                    <a:pt x="1218874" y="2044541"/>
                  </a:cubicBezTo>
                  <a:cubicBezTo>
                    <a:pt x="1012182" y="2385536"/>
                    <a:pt x="843589" y="2745581"/>
                    <a:pt x="706429" y="3119914"/>
                  </a:cubicBezTo>
                  <a:cubicBezTo>
                    <a:pt x="547362" y="3557111"/>
                    <a:pt x="405439" y="3999071"/>
                    <a:pt x="334002" y="4460082"/>
                  </a:cubicBezTo>
                  <a:cubicBezTo>
                    <a:pt x="316857" y="4572477"/>
                    <a:pt x="302569" y="4684871"/>
                    <a:pt x="287329" y="4794409"/>
                  </a:cubicBezTo>
                  <a:cubicBezTo>
                    <a:pt x="301617" y="4791552"/>
                    <a:pt x="310189" y="4789646"/>
                    <a:pt x="318762" y="4787741"/>
                  </a:cubicBezTo>
                  <a:cubicBezTo>
                    <a:pt x="318762" y="4787741"/>
                    <a:pt x="316857" y="4785836"/>
                    <a:pt x="316857" y="4785836"/>
                  </a:cubicBezTo>
                  <a:cubicBezTo>
                    <a:pt x="341622" y="4822032"/>
                    <a:pt x="369244" y="4856321"/>
                    <a:pt x="391152" y="4893469"/>
                  </a:cubicBezTo>
                  <a:cubicBezTo>
                    <a:pt x="405439" y="4917282"/>
                    <a:pt x="419727" y="4944904"/>
                    <a:pt x="418774" y="4970621"/>
                  </a:cubicBezTo>
                  <a:cubicBezTo>
                    <a:pt x="417822" y="5032534"/>
                    <a:pt x="408297" y="5093494"/>
                    <a:pt x="403534" y="5155407"/>
                  </a:cubicBezTo>
                  <a:cubicBezTo>
                    <a:pt x="400677" y="5193507"/>
                    <a:pt x="369244" y="5200174"/>
                    <a:pt x="351147" y="5183982"/>
                  </a:cubicBezTo>
                  <a:cubicBezTo>
                    <a:pt x="314952" y="5152549"/>
                    <a:pt x="286377" y="5111591"/>
                    <a:pt x="259707" y="5079207"/>
                  </a:cubicBezTo>
                  <a:cubicBezTo>
                    <a:pt x="273994" y="5108734"/>
                    <a:pt x="292092" y="5145882"/>
                    <a:pt x="309237" y="5183029"/>
                  </a:cubicBezTo>
                  <a:cubicBezTo>
                    <a:pt x="289234" y="5187791"/>
                    <a:pt x="270184" y="5192554"/>
                    <a:pt x="250182" y="5197316"/>
                  </a:cubicBezTo>
                  <a:cubicBezTo>
                    <a:pt x="171124" y="5197316"/>
                    <a:pt x="91114" y="5197316"/>
                    <a:pt x="12057" y="5197316"/>
                  </a:cubicBezTo>
                  <a:cubicBezTo>
                    <a:pt x="10152" y="5187791"/>
                    <a:pt x="6342" y="5178266"/>
                    <a:pt x="7294" y="5169694"/>
                  </a:cubicBezTo>
                  <a:cubicBezTo>
                    <a:pt x="13962" y="5006816"/>
                    <a:pt x="17772" y="4842986"/>
                    <a:pt x="27297" y="4680109"/>
                  </a:cubicBezTo>
                  <a:cubicBezTo>
                    <a:pt x="46347" y="4371499"/>
                    <a:pt x="99687" y="4068604"/>
                    <a:pt x="175887" y="3770471"/>
                  </a:cubicBezTo>
                  <a:cubicBezTo>
                    <a:pt x="268279" y="3407569"/>
                    <a:pt x="370197" y="3046571"/>
                    <a:pt x="520692" y="2702719"/>
                  </a:cubicBezTo>
                  <a:cubicBezTo>
                    <a:pt x="589272" y="2546509"/>
                    <a:pt x="665472" y="2392204"/>
                    <a:pt x="740719" y="2239804"/>
                  </a:cubicBezTo>
                  <a:cubicBezTo>
                    <a:pt x="840732" y="2037874"/>
                    <a:pt x="934076" y="1833086"/>
                    <a:pt x="1047424" y="1638776"/>
                  </a:cubicBezTo>
                  <a:cubicBezTo>
                    <a:pt x="1230304" y="1324451"/>
                    <a:pt x="1444617" y="1031081"/>
                    <a:pt x="1671312" y="746284"/>
                  </a:cubicBezTo>
                  <a:cubicBezTo>
                    <a:pt x="1919914" y="433864"/>
                    <a:pt x="2227572" y="201454"/>
                    <a:pt x="2582854" y="26194"/>
                  </a:cubicBezTo>
                  <a:cubicBezTo>
                    <a:pt x="2599047" y="17621"/>
                    <a:pt x="2616192" y="12859"/>
                    <a:pt x="263238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DDF9F9F-98A4-4B47-9D95-FC3AD9054684}"/>
                </a:ext>
              </a:extLst>
            </p:cNvPr>
            <p:cNvSpPr/>
            <p:nvPr/>
          </p:nvSpPr>
          <p:spPr>
            <a:xfrm>
              <a:off x="8608903" y="2266474"/>
              <a:ext cx="2190750" cy="4591050"/>
            </a:xfrm>
            <a:custGeom>
              <a:avLst/>
              <a:gdLst>
                <a:gd name="connsiteX0" fmla="*/ 303265 w 2190750"/>
                <a:gd name="connsiteY0" fmla="*/ 4589621 h 4591050"/>
                <a:gd name="connsiteX1" fmla="*/ 7990 w 2190750"/>
                <a:gd name="connsiteY1" fmla="*/ 4589621 h 4591050"/>
                <a:gd name="connsiteX2" fmla="*/ 7990 w 2190750"/>
                <a:gd name="connsiteY2" fmla="*/ 4541996 h 4591050"/>
                <a:gd name="connsiteX3" fmla="*/ 130863 w 2190750"/>
                <a:gd name="connsiteY3" fmla="*/ 3776187 h 4591050"/>
                <a:gd name="connsiteX4" fmla="*/ 678550 w 2190750"/>
                <a:gd name="connsiteY4" fmla="*/ 2216944 h 4591050"/>
                <a:gd name="connsiteX5" fmla="*/ 948108 w 2190750"/>
                <a:gd name="connsiteY5" fmla="*/ 1790224 h 4591050"/>
                <a:gd name="connsiteX6" fmla="*/ 970016 w 2190750"/>
                <a:gd name="connsiteY6" fmla="*/ 1705451 h 4591050"/>
                <a:gd name="connsiteX7" fmla="*/ 978588 w 2190750"/>
                <a:gd name="connsiteY7" fmla="*/ 1642586 h 4591050"/>
                <a:gd name="connsiteX8" fmla="*/ 1148133 w 2190750"/>
                <a:gd name="connsiteY8" fmla="*/ 1355884 h 4591050"/>
                <a:gd name="connsiteX9" fmla="*/ 2138733 w 2190750"/>
                <a:gd name="connsiteY9" fmla="*/ 50006 h 4591050"/>
                <a:gd name="connsiteX10" fmla="*/ 2188263 w 2190750"/>
                <a:gd name="connsiteY10" fmla="*/ 7144 h 4591050"/>
                <a:gd name="connsiteX11" fmla="*/ 2188263 w 2190750"/>
                <a:gd name="connsiteY11" fmla="*/ 645319 h 4591050"/>
                <a:gd name="connsiteX12" fmla="*/ 2164450 w 2190750"/>
                <a:gd name="connsiteY12" fmla="*/ 667226 h 4591050"/>
                <a:gd name="connsiteX13" fmla="*/ 1309105 w 2190750"/>
                <a:gd name="connsiteY13" fmla="*/ 1874044 h 4591050"/>
                <a:gd name="connsiteX14" fmla="*/ 747130 w 2190750"/>
                <a:gd name="connsiteY14" fmla="*/ 3028474 h 4591050"/>
                <a:gd name="connsiteX15" fmla="*/ 328983 w 2190750"/>
                <a:gd name="connsiteY15" fmla="*/ 4499134 h 4591050"/>
                <a:gd name="connsiteX16" fmla="*/ 303265 w 2190750"/>
                <a:gd name="connsiteY16" fmla="*/ 4589621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0750" h="4591050">
                  <a:moveTo>
                    <a:pt x="303265" y="4589621"/>
                  </a:moveTo>
                  <a:cubicBezTo>
                    <a:pt x="205158" y="4589621"/>
                    <a:pt x="106098" y="4589621"/>
                    <a:pt x="7990" y="4589621"/>
                  </a:cubicBezTo>
                  <a:cubicBezTo>
                    <a:pt x="7990" y="4573429"/>
                    <a:pt x="6086" y="4557237"/>
                    <a:pt x="7990" y="4541996"/>
                  </a:cubicBezTo>
                  <a:cubicBezTo>
                    <a:pt x="47995" y="4286727"/>
                    <a:pt x="75618" y="4028599"/>
                    <a:pt x="130863" y="3776187"/>
                  </a:cubicBezTo>
                  <a:cubicBezTo>
                    <a:pt x="249925" y="3235166"/>
                    <a:pt x="431853" y="2714149"/>
                    <a:pt x="678550" y="2216944"/>
                  </a:cubicBezTo>
                  <a:cubicBezTo>
                    <a:pt x="752845" y="2066449"/>
                    <a:pt x="812853" y="1904524"/>
                    <a:pt x="948108" y="1790224"/>
                  </a:cubicBezTo>
                  <a:cubicBezTo>
                    <a:pt x="967158" y="1774031"/>
                    <a:pt x="980493" y="1726406"/>
                    <a:pt x="970016" y="1705451"/>
                  </a:cubicBezTo>
                  <a:cubicBezTo>
                    <a:pt x="956680" y="1676876"/>
                    <a:pt x="968111" y="1660684"/>
                    <a:pt x="978588" y="1642586"/>
                  </a:cubicBezTo>
                  <a:cubicBezTo>
                    <a:pt x="1033833" y="1546384"/>
                    <a:pt x="1091936" y="1452086"/>
                    <a:pt x="1148133" y="1355884"/>
                  </a:cubicBezTo>
                  <a:cubicBezTo>
                    <a:pt x="1428168" y="882491"/>
                    <a:pt x="1764400" y="451961"/>
                    <a:pt x="2138733" y="50006"/>
                  </a:cubicBezTo>
                  <a:cubicBezTo>
                    <a:pt x="2153973" y="33814"/>
                    <a:pt x="2172070" y="21431"/>
                    <a:pt x="2188263" y="7144"/>
                  </a:cubicBezTo>
                  <a:cubicBezTo>
                    <a:pt x="2188263" y="219551"/>
                    <a:pt x="2188263" y="432911"/>
                    <a:pt x="2188263" y="645319"/>
                  </a:cubicBezTo>
                  <a:cubicBezTo>
                    <a:pt x="2179691" y="652939"/>
                    <a:pt x="2171118" y="658654"/>
                    <a:pt x="2164450" y="667226"/>
                  </a:cubicBezTo>
                  <a:cubicBezTo>
                    <a:pt x="1848220" y="1047274"/>
                    <a:pt x="1565328" y="1451134"/>
                    <a:pt x="1309105" y="1874044"/>
                  </a:cubicBezTo>
                  <a:cubicBezTo>
                    <a:pt x="1086220" y="2240757"/>
                    <a:pt x="906198" y="2629376"/>
                    <a:pt x="747130" y="3028474"/>
                  </a:cubicBezTo>
                  <a:cubicBezTo>
                    <a:pt x="557583" y="3504724"/>
                    <a:pt x="413755" y="3993357"/>
                    <a:pt x="328983" y="4499134"/>
                  </a:cubicBezTo>
                  <a:cubicBezTo>
                    <a:pt x="324220" y="4530566"/>
                    <a:pt x="312790" y="4560094"/>
                    <a:pt x="303265" y="458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D6A92603-BE3F-4F93-B495-6C382925393D}"/>
                </a:ext>
              </a:extLst>
            </p:cNvPr>
            <p:cNvSpPr/>
            <p:nvPr/>
          </p:nvSpPr>
          <p:spPr>
            <a:xfrm>
              <a:off x="7821495" y="1514951"/>
              <a:ext cx="2981325" cy="5343525"/>
            </a:xfrm>
            <a:custGeom>
              <a:avLst/>
              <a:gdLst>
                <a:gd name="connsiteX0" fmla="*/ 43876 w 2981325"/>
                <a:gd name="connsiteY0" fmla="*/ 5341144 h 5343525"/>
                <a:gd name="connsiteX1" fmla="*/ 19111 w 2981325"/>
                <a:gd name="connsiteY1" fmla="*/ 5120164 h 5343525"/>
                <a:gd name="connsiteX2" fmla="*/ 71498 w 2981325"/>
                <a:gd name="connsiteY2" fmla="*/ 3924776 h 5343525"/>
                <a:gd name="connsiteX3" fmla="*/ 384871 w 2981325"/>
                <a:gd name="connsiteY3" fmla="*/ 2696051 h 5343525"/>
                <a:gd name="connsiteX4" fmla="*/ 671573 w 2981325"/>
                <a:gd name="connsiteY4" fmla="*/ 2054066 h 5343525"/>
                <a:gd name="connsiteX5" fmla="*/ 816354 w 2981325"/>
                <a:gd name="connsiteY5" fmla="*/ 1738789 h 5343525"/>
                <a:gd name="connsiteX6" fmla="*/ 1563114 w 2981325"/>
                <a:gd name="connsiteY6" fmla="*/ 635794 h 5343525"/>
                <a:gd name="connsiteX7" fmla="*/ 2731831 w 2981325"/>
                <a:gd name="connsiteY7" fmla="*/ 29051 h 5343525"/>
                <a:gd name="connsiteX8" fmla="*/ 2793744 w 2981325"/>
                <a:gd name="connsiteY8" fmla="*/ 27146 h 5343525"/>
                <a:gd name="connsiteX9" fmla="*/ 2861371 w 2981325"/>
                <a:gd name="connsiteY9" fmla="*/ 19526 h 5343525"/>
                <a:gd name="connsiteX10" fmla="*/ 2893756 w 2981325"/>
                <a:gd name="connsiteY10" fmla="*/ 13811 h 5343525"/>
                <a:gd name="connsiteX11" fmla="*/ 2978528 w 2981325"/>
                <a:gd name="connsiteY11" fmla="*/ 7144 h 5343525"/>
                <a:gd name="connsiteX12" fmla="*/ 2978528 w 2981325"/>
                <a:gd name="connsiteY12" fmla="*/ 45244 h 5343525"/>
                <a:gd name="connsiteX13" fmla="*/ 2621341 w 2981325"/>
                <a:gd name="connsiteY13" fmla="*/ 158591 h 5343525"/>
                <a:gd name="connsiteX14" fmla="*/ 2622294 w 2981325"/>
                <a:gd name="connsiteY14" fmla="*/ 175736 h 5343525"/>
                <a:gd name="connsiteX15" fmla="*/ 2688969 w 2981325"/>
                <a:gd name="connsiteY15" fmla="*/ 201454 h 5343525"/>
                <a:gd name="connsiteX16" fmla="*/ 2607053 w 2981325"/>
                <a:gd name="connsiteY16" fmla="*/ 300514 h 5343525"/>
                <a:gd name="connsiteX17" fmla="*/ 2527996 w 2981325"/>
                <a:gd name="connsiteY17" fmla="*/ 352901 h 5343525"/>
                <a:gd name="connsiteX18" fmla="*/ 2401314 w 2981325"/>
                <a:gd name="connsiteY18" fmla="*/ 379571 h 5343525"/>
                <a:gd name="connsiteX19" fmla="*/ 2205099 w 2981325"/>
                <a:gd name="connsiteY19" fmla="*/ 427196 h 5343525"/>
                <a:gd name="connsiteX20" fmla="*/ 2031744 w 2981325"/>
                <a:gd name="connsiteY20" fmla="*/ 577691 h 5343525"/>
                <a:gd name="connsiteX21" fmla="*/ 1953639 w 2981325"/>
                <a:gd name="connsiteY21" fmla="*/ 639604 h 5343525"/>
                <a:gd name="connsiteX22" fmla="*/ 1230691 w 2981325"/>
                <a:gd name="connsiteY22" fmla="*/ 1618774 h 5343525"/>
                <a:gd name="connsiteX23" fmla="*/ 760156 w 2981325"/>
                <a:gd name="connsiteY23" fmla="*/ 2519839 h 5343525"/>
                <a:gd name="connsiteX24" fmla="*/ 261046 w 2981325"/>
                <a:gd name="connsiteY24" fmla="*/ 4297204 h 5343525"/>
                <a:gd name="connsiteX25" fmla="*/ 223898 w 2981325"/>
                <a:gd name="connsiteY25" fmla="*/ 4673442 h 5343525"/>
                <a:gd name="connsiteX26" fmla="*/ 232471 w 2981325"/>
                <a:gd name="connsiteY26" fmla="*/ 4674394 h 5343525"/>
                <a:gd name="connsiteX27" fmla="*/ 240091 w 2981325"/>
                <a:gd name="connsiteY27" fmla="*/ 4629626 h 5343525"/>
                <a:gd name="connsiteX28" fmla="*/ 241996 w 2981325"/>
                <a:gd name="connsiteY28" fmla="*/ 4787742 h 5343525"/>
                <a:gd name="connsiteX29" fmla="*/ 232471 w 2981325"/>
                <a:gd name="connsiteY29" fmla="*/ 5164931 h 5343525"/>
                <a:gd name="connsiteX30" fmla="*/ 235329 w 2981325"/>
                <a:gd name="connsiteY30" fmla="*/ 5293519 h 5343525"/>
                <a:gd name="connsiteX31" fmla="*/ 215326 w 2981325"/>
                <a:gd name="connsiteY31" fmla="*/ 5341144 h 5343525"/>
                <a:gd name="connsiteX32" fmla="*/ 43876 w 2981325"/>
                <a:gd name="connsiteY32" fmla="*/ 5341144 h 53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981325" h="5343525">
                  <a:moveTo>
                    <a:pt x="43876" y="5341144"/>
                  </a:moveTo>
                  <a:cubicBezTo>
                    <a:pt x="35304" y="5267801"/>
                    <a:pt x="23873" y="5193506"/>
                    <a:pt x="19111" y="5120164"/>
                  </a:cubicBezTo>
                  <a:cubicBezTo>
                    <a:pt x="-7559" y="4720114"/>
                    <a:pt x="10538" y="4321969"/>
                    <a:pt x="71498" y="3924776"/>
                  </a:cubicBezTo>
                  <a:cubicBezTo>
                    <a:pt x="135316" y="3504724"/>
                    <a:pt x="237233" y="3094196"/>
                    <a:pt x="384871" y="2696051"/>
                  </a:cubicBezTo>
                  <a:cubicBezTo>
                    <a:pt x="466786" y="2476024"/>
                    <a:pt x="559179" y="2260759"/>
                    <a:pt x="671573" y="2054066"/>
                  </a:cubicBezTo>
                  <a:cubicBezTo>
                    <a:pt x="726819" y="1953101"/>
                    <a:pt x="763013" y="1841659"/>
                    <a:pt x="816354" y="1738789"/>
                  </a:cubicBezTo>
                  <a:cubicBezTo>
                    <a:pt x="1023046" y="1342549"/>
                    <a:pt x="1243074" y="952024"/>
                    <a:pt x="1563114" y="635794"/>
                  </a:cubicBezTo>
                  <a:cubicBezTo>
                    <a:pt x="1887916" y="315754"/>
                    <a:pt x="2276536" y="105251"/>
                    <a:pt x="2731831" y="29051"/>
                  </a:cubicBezTo>
                  <a:cubicBezTo>
                    <a:pt x="2751833" y="25241"/>
                    <a:pt x="2772789" y="28099"/>
                    <a:pt x="2793744" y="27146"/>
                  </a:cubicBezTo>
                  <a:cubicBezTo>
                    <a:pt x="2816603" y="25241"/>
                    <a:pt x="2838511" y="22384"/>
                    <a:pt x="2861371" y="19526"/>
                  </a:cubicBezTo>
                  <a:cubicBezTo>
                    <a:pt x="2871849" y="17621"/>
                    <a:pt x="2886136" y="10001"/>
                    <a:pt x="2893756" y="13811"/>
                  </a:cubicBezTo>
                  <a:cubicBezTo>
                    <a:pt x="2924236" y="30956"/>
                    <a:pt x="2950906" y="15716"/>
                    <a:pt x="2978528" y="7144"/>
                  </a:cubicBezTo>
                  <a:cubicBezTo>
                    <a:pt x="2978528" y="19526"/>
                    <a:pt x="2978528" y="32861"/>
                    <a:pt x="2978528" y="45244"/>
                  </a:cubicBezTo>
                  <a:cubicBezTo>
                    <a:pt x="2859466" y="83344"/>
                    <a:pt x="2740403" y="120491"/>
                    <a:pt x="2621341" y="158591"/>
                  </a:cubicBezTo>
                  <a:cubicBezTo>
                    <a:pt x="2621341" y="164306"/>
                    <a:pt x="2622294" y="170021"/>
                    <a:pt x="2622294" y="175736"/>
                  </a:cubicBezTo>
                  <a:cubicBezTo>
                    <a:pt x="2646106" y="185261"/>
                    <a:pt x="2668966" y="193834"/>
                    <a:pt x="2688969" y="201454"/>
                  </a:cubicBezTo>
                  <a:cubicBezTo>
                    <a:pt x="2688969" y="260509"/>
                    <a:pt x="2645153" y="277654"/>
                    <a:pt x="2607053" y="300514"/>
                  </a:cubicBezTo>
                  <a:cubicBezTo>
                    <a:pt x="2580383" y="316706"/>
                    <a:pt x="2552761" y="333851"/>
                    <a:pt x="2527996" y="352901"/>
                  </a:cubicBezTo>
                  <a:cubicBezTo>
                    <a:pt x="2489896" y="383381"/>
                    <a:pt x="2451796" y="395764"/>
                    <a:pt x="2401314" y="379571"/>
                  </a:cubicBezTo>
                  <a:cubicBezTo>
                    <a:pt x="2328924" y="356711"/>
                    <a:pt x="2253676" y="344329"/>
                    <a:pt x="2205099" y="427196"/>
                  </a:cubicBezTo>
                  <a:cubicBezTo>
                    <a:pt x="2146996" y="477679"/>
                    <a:pt x="2088894" y="527209"/>
                    <a:pt x="2031744" y="577691"/>
                  </a:cubicBezTo>
                  <a:cubicBezTo>
                    <a:pt x="2006026" y="597694"/>
                    <a:pt x="1975546" y="614839"/>
                    <a:pt x="1953639" y="639604"/>
                  </a:cubicBezTo>
                  <a:cubicBezTo>
                    <a:pt x="1682176" y="943451"/>
                    <a:pt x="1444051" y="1272064"/>
                    <a:pt x="1230691" y="1618774"/>
                  </a:cubicBezTo>
                  <a:cubicBezTo>
                    <a:pt x="1052573" y="1908334"/>
                    <a:pt x="888744" y="2204561"/>
                    <a:pt x="760156" y="2519839"/>
                  </a:cubicBezTo>
                  <a:cubicBezTo>
                    <a:pt x="527746" y="3094196"/>
                    <a:pt x="342961" y="3680936"/>
                    <a:pt x="261046" y="4297204"/>
                  </a:cubicBezTo>
                  <a:cubicBezTo>
                    <a:pt x="244854" y="4421981"/>
                    <a:pt x="236281" y="4547711"/>
                    <a:pt x="223898" y="4673442"/>
                  </a:cubicBezTo>
                  <a:cubicBezTo>
                    <a:pt x="226756" y="4673442"/>
                    <a:pt x="229613" y="4674394"/>
                    <a:pt x="232471" y="4674394"/>
                  </a:cubicBezTo>
                  <a:cubicBezTo>
                    <a:pt x="235329" y="4659154"/>
                    <a:pt x="237233" y="4644867"/>
                    <a:pt x="240091" y="4629626"/>
                  </a:cubicBezTo>
                  <a:cubicBezTo>
                    <a:pt x="242948" y="4682967"/>
                    <a:pt x="243901" y="4735354"/>
                    <a:pt x="241996" y="4787742"/>
                  </a:cubicBezTo>
                  <a:cubicBezTo>
                    <a:pt x="239138" y="4913472"/>
                    <a:pt x="234376" y="5039201"/>
                    <a:pt x="232471" y="5164931"/>
                  </a:cubicBezTo>
                  <a:cubicBezTo>
                    <a:pt x="231519" y="5207794"/>
                    <a:pt x="237233" y="5250656"/>
                    <a:pt x="235329" y="5293519"/>
                  </a:cubicBezTo>
                  <a:cubicBezTo>
                    <a:pt x="234376" y="5309711"/>
                    <a:pt x="222946" y="5324951"/>
                    <a:pt x="215326" y="5341144"/>
                  </a:cubicBezTo>
                  <a:cubicBezTo>
                    <a:pt x="157223" y="5341144"/>
                    <a:pt x="100073" y="5341144"/>
                    <a:pt x="43876" y="5341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080BF09-C005-4D97-B427-B1E2571F4EB2}"/>
                </a:ext>
              </a:extLst>
            </p:cNvPr>
            <p:cNvSpPr/>
            <p:nvPr/>
          </p:nvSpPr>
          <p:spPr>
            <a:xfrm>
              <a:off x="9185060" y="3410426"/>
              <a:ext cx="1619250" cy="3438525"/>
            </a:xfrm>
            <a:custGeom>
              <a:avLst/>
              <a:gdLst>
                <a:gd name="connsiteX0" fmla="*/ 1613059 w 1619250"/>
                <a:gd name="connsiteY0" fmla="*/ 7144 h 3438525"/>
                <a:gd name="connsiteX1" fmla="*/ 1613059 w 1619250"/>
                <a:gd name="connsiteY1" fmla="*/ 788194 h 3438525"/>
                <a:gd name="connsiteX2" fmla="*/ 1589247 w 1619250"/>
                <a:gd name="connsiteY2" fmla="*/ 817721 h 3438525"/>
                <a:gd name="connsiteX3" fmla="*/ 894874 w 1619250"/>
                <a:gd name="connsiteY3" fmla="*/ 2052161 h 3438525"/>
                <a:gd name="connsiteX4" fmla="*/ 571024 w 1619250"/>
                <a:gd name="connsiteY4" fmla="*/ 2849404 h 3438525"/>
                <a:gd name="connsiteX5" fmla="*/ 398622 w 1619250"/>
                <a:gd name="connsiteY5" fmla="*/ 3398044 h 3438525"/>
                <a:gd name="connsiteX6" fmla="*/ 367189 w 1619250"/>
                <a:gd name="connsiteY6" fmla="*/ 3436144 h 3438525"/>
                <a:gd name="connsiteX7" fmla="*/ 7144 w 1619250"/>
                <a:gd name="connsiteY7" fmla="*/ 3438049 h 3438525"/>
                <a:gd name="connsiteX8" fmla="*/ 17622 w 1619250"/>
                <a:gd name="connsiteY8" fmla="*/ 3382804 h 3438525"/>
                <a:gd name="connsiteX9" fmla="*/ 689134 w 1619250"/>
                <a:gd name="connsiteY9" fmla="*/ 1496854 h 3438525"/>
                <a:gd name="connsiteX10" fmla="*/ 1151097 w 1619250"/>
                <a:gd name="connsiteY10" fmla="*/ 682467 h 3438525"/>
                <a:gd name="connsiteX11" fmla="*/ 1613059 w 1619250"/>
                <a:gd name="connsiteY11" fmla="*/ 7144 h 343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0" h="3438525">
                  <a:moveTo>
                    <a:pt x="1613059" y="7144"/>
                  </a:moveTo>
                  <a:cubicBezTo>
                    <a:pt x="1613059" y="267176"/>
                    <a:pt x="1613059" y="528161"/>
                    <a:pt x="1613059" y="788194"/>
                  </a:cubicBezTo>
                  <a:cubicBezTo>
                    <a:pt x="1605439" y="797719"/>
                    <a:pt x="1595914" y="807244"/>
                    <a:pt x="1589247" y="817721"/>
                  </a:cubicBezTo>
                  <a:cubicBezTo>
                    <a:pt x="1322547" y="1209199"/>
                    <a:pt x="1084422" y="1617821"/>
                    <a:pt x="894874" y="2052161"/>
                  </a:cubicBezTo>
                  <a:cubicBezTo>
                    <a:pt x="779622" y="2315051"/>
                    <a:pt x="671036" y="2580799"/>
                    <a:pt x="571024" y="2849404"/>
                  </a:cubicBezTo>
                  <a:cubicBezTo>
                    <a:pt x="503397" y="3028474"/>
                    <a:pt x="455772" y="3215164"/>
                    <a:pt x="398622" y="3398044"/>
                  </a:cubicBezTo>
                  <a:cubicBezTo>
                    <a:pt x="393859" y="3413284"/>
                    <a:pt x="378619" y="3436144"/>
                    <a:pt x="367189" y="3436144"/>
                  </a:cubicBezTo>
                  <a:cubicBezTo>
                    <a:pt x="249079" y="3439001"/>
                    <a:pt x="130016" y="3438049"/>
                    <a:pt x="7144" y="3438049"/>
                  </a:cubicBezTo>
                  <a:cubicBezTo>
                    <a:pt x="10954" y="3416142"/>
                    <a:pt x="13811" y="3399949"/>
                    <a:pt x="17622" y="3382804"/>
                  </a:cubicBezTo>
                  <a:cubicBezTo>
                    <a:pt x="153829" y="2722722"/>
                    <a:pt x="385286" y="2095976"/>
                    <a:pt x="689134" y="1496854"/>
                  </a:cubicBezTo>
                  <a:cubicBezTo>
                    <a:pt x="830104" y="1218724"/>
                    <a:pt x="987267" y="947261"/>
                    <a:pt x="1151097" y="682467"/>
                  </a:cubicBezTo>
                  <a:cubicBezTo>
                    <a:pt x="1293972" y="450056"/>
                    <a:pt x="1457801" y="231934"/>
                    <a:pt x="16130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4B6AB07E-D989-47F9-B1A1-61F97EAF0428}"/>
                </a:ext>
              </a:extLst>
            </p:cNvPr>
            <p:cNvSpPr/>
            <p:nvPr/>
          </p:nvSpPr>
          <p:spPr>
            <a:xfrm>
              <a:off x="7516771" y="1522527"/>
              <a:ext cx="2781300" cy="5334000"/>
            </a:xfrm>
            <a:custGeom>
              <a:avLst/>
              <a:gdLst>
                <a:gd name="connsiteX0" fmla="*/ 110475 w 2781300"/>
                <a:gd name="connsiteY0" fmla="*/ 5333568 h 5334000"/>
                <a:gd name="connsiteX1" fmla="*/ 18082 w 2781300"/>
                <a:gd name="connsiteY1" fmla="*/ 4636338 h 5334000"/>
                <a:gd name="connsiteX2" fmla="*/ 7605 w 2781300"/>
                <a:gd name="connsiteY2" fmla="*/ 4208666 h 5334000"/>
                <a:gd name="connsiteX3" fmla="*/ 254302 w 2781300"/>
                <a:gd name="connsiteY3" fmla="*/ 2626563 h 5334000"/>
                <a:gd name="connsiteX4" fmla="*/ 535290 w 2781300"/>
                <a:gd name="connsiteY4" fmla="*/ 1890281 h 5334000"/>
                <a:gd name="connsiteX5" fmla="*/ 752460 w 2781300"/>
                <a:gd name="connsiteY5" fmla="*/ 1426413 h 5334000"/>
                <a:gd name="connsiteX6" fmla="*/ 1222042 w 2781300"/>
                <a:gd name="connsiteY6" fmla="*/ 701561 h 5334000"/>
                <a:gd name="connsiteX7" fmla="*/ 2254552 w 2781300"/>
                <a:gd name="connsiteY7" fmla="*/ 97676 h 5334000"/>
                <a:gd name="connsiteX8" fmla="*/ 2560305 w 2781300"/>
                <a:gd name="connsiteY8" fmla="*/ 51003 h 5334000"/>
                <a:gd name="connsiteX9" fmla="*/ 2707942 w 2781300"/>
                <a:gd name="connsiteY9" fmla="*/ 14808 h 5334000"/>
                <a:gd name="connsiteX10" fmla="*/ 2778427 w 2781300"/>
                <a:gd name="connsiteY10" fmla="*/ 9093 h 5334000"/>
                <a:gd name="connsiteX11" fmla="*/ 2454577 w 2781300"/>
                <a:gd name="connsiteY11" fmla="*/ 94818 h 5334000"/>
                <a:gd name="connsiteX12" fmla="*/ 2565067 w 2781300"/>
                <a:gd name="connsiteY12" fmla="*/ 126251 h 5334000"/>
                <a:gd name="connsiteX13" fmla="*/ 2301225 w 2781300"/>
                <a:gd name="connsiteY13" fmla="*/ 249123 h 5334000"/>
                <a:gd name="connsiteX14" fmla="*/ 2231692 w 2781300"/>
                <a:gd name="connsiteY14" fmla="*/ 245313 h 5334000"/>
                <a:gd name="connsiteX15" fmla="*/ 2140252 w 2781300"/>
                <a:gd name="connsiteY15" fmla="*/ 231026 h 5334000"/>
                <a:gd name="connsiteX16" fmla="*/ 2135490 w 2781300"/>
                <a:gd name="connsiteY16" fmla="*/ 251028 h 5334000"/>
                <a:gd name="connsiteX17" fmla="*/ 2245980 w 2781300"/>
                <a:gd name="connsiteY17" fmla="*/ 283413 h 5334000"/>
                <a:gd name="connsiteX18" fmla="*/ 1997377 w 2781300"/>
                <a:gd name="connsiteY18" fmla="*/ 450101 h 5334000"/>
                <a:gd name="connsiteX19" fmla="*/ 1930702 w 2781300"/>
                <a:gd name="connsiteY19" fmla="*/ 451053 h 5334000"/>
                <a:gd name="connsiteX20" fmla="*/ 1758300 w 2781300"/>
                <a:gd name="connsiteY20" fmla="*/ 492963 h 5334000"/>
                <a:gd name="connsiteX21" fmla="*/ 1040115 w 2781300"/>
                <a:gd name="connsiteY21" fmla="*/ 1458798 h 5334000"/>
                <a:gd name="connsiteX22" fmla="*/ 699120 w 2781300"/>
                <a:gd name="connsiteY22" fmla="*/ 2127453 h 5334000"/>
                <a:gd name="connsiteX23" fmla="*/ 335265 w 2781300"/>
                <a:gd name="connsiteY23" fmla="*/ 3263786 h 5334000"/>
                <a:gd name="connsiteX24" fmla="*/ 213345 w 2781300"/>
                <a:gd name="connsiteY24" fmla="*/ 3941966 h 5334000"/>
                <a:gd name="connsiteX25" fmla="*/ 199057 w 2781300"/>
                <a:gd name="connsiteY25" fmla="*/ 4872559 h 5334000"/>
                <a:gd name="connsiteX26" fmla="*/ 244777 w 2781300"/>
                <a:gd name="connsiteY26" fmla="*/ 5293563 h 5334000"/>
                <a:gd name="connsiteX27" fmla="*/ 244777 w 2781300"/>
                <a:gd name="connsiteY27" fmla="*/ 5331663 h 5334000"/>
                <a:gd name="connsiteX28" fmla="*/ 110475 w 2781300"/>
                <a:gd name="connsiteY28" fmla="*/ 5333568 h 533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781300" h="5334000">
                  <a:moveTo>
                    <a:pt x="110475" y="5333568"/>
                  </a:moveTo>
                  <a:cubicBezTo>
                    <a:pt x="79042" y="5101159"/>
                    <a:pt x="41895" y="4869701"/>
                    <a:pt x="18082" y="4636338"/>
                  </a:cubicBezTo>
                  <a:cubicBezTo>
                    <a:pt x="3795" y="4494416"/>
                    <a:pt x="7605" y="4351541"/>
                    <a:pt x="7605" y="4208666"/>
                  </a:cubicBezTo>
                  <a:cubicBezTo>
                    <a:pt x="8557" y="3668598"/>
                    <a:pt x="95235" y="3141866"/>
                    <a:pt x="254302" y="2626563"/>
                  </a:cubicBezTo>
                  <a:cubicBezTo>
                    <a:pt x="331455" y="2375103"/>
                    <a:pt x="419085" y="2127453"/>
                    <a:pt x="535290" y="1890281"/>
                  </a:cubicBezTo>
                  <a:cubicBezTo>
                    <a:pt x="610537" y="1736928"/>
                    <a:pt x="675307" y="1578813"/>
                    <a:pt x="752460" y="1426413"/>
                  </a:cubicBezTo>
                  <a:cubicBezTo>
                    <a:pt x="882952" y="1168286"/>
                    <a:pt x="1022970" y="914921"/>
                    <a:pt x="1222042" y="701561"/>
                  </a:cubicBezTo>
                  <a:cubicBezTo>
                    <a:pt x="1505887" y="398666"/>
                    <a:pt x="1849739" y="194831"/>
                    <a:pt x="2254552" y="97676"/>
                  </a:cubicBezTo>
                  <a:cubicBezTo>
                    <a:pt x="2354565" y="73863"/>
                    <a:pt x="2458387" y="68148"/>
                    <a:pt x="2560305" y="51003"/>
                  </a:cubicBezTo>
                  <a:cubicBezTo>
                    <a:pt x="2609835" y="42431"/>
                    <a:pt x="2658412" y="27191"/>
                    <a:pt x="2707942" y="14808"/>
                  </a:cubicBezTo>
                  <a:cubicBezTo>
                    <a:pt x="2730802" y="9093"/>
                    <a:pt x="2753662" y="4331"/>
                    <a:pt x="2778427" y="9093"/>
                  </a:cubicBezTo>
                  <a:cubicBezTo>
                    <a:pt x="2675557" y="36716"/>
                    <a:pt x="2571735" y="63386"/>
                    <a:pt x="2454577" y="94818"/>
                  </a:cubicBezTo>
                  <a:cubicBezTo>
                    <a:pt x="2495535" y="106248"/>
                    <a:pt x="2525062" y="114821"/>
                    <a:pt x="2565067" y="126251"/>
                  </a:cubicBezTo>
                  <a:cubicBezTo>
                    <a:pt x="2471723" y="170066"/>
                    <a:pt x="2387902" y="212928"/>
                    <a:pt x="2301225" y="249123"/>
                  </a:cubicBezTo>
                  <a:cubicBezTo>
                    <a:pt x="2282175" y="257696"/>
                    <a:pt x="2254552" y="248171"/>
                    <a:pt x="2231692" y="245313"/>
                  </a:cubicBezTo>
                  <a:cubicBezTo>
                    <a:pt x="2201212" y="241503"/>
                    <a:pt x="2170732" y="235788"/>
                    <a:pt x="2140252" y="231026"/>
                  </a:cubicBezTo>
                  <a:cubicBezTo>
                    <a:pt x="2138348" y="237693"/>
                    <a:pt x="2136442" y="244361"/>
                    <a:pt x="2135490" y="251028"/>
                  </a:cubicBezTo>
                  <a:cubicBezTo>
                    <a:pt x="2170732" y="261506"/>
                    <a:pt x="2205975" y="271983"/>
                    <a:pt x="2245980" y="283413"/>
                  </a:cubicBezTo>
                  <a:cubicBezTo>
                    <a:pt x="2160255" y="341516"/>
                    <a:pt x="2080245" y="398666"/>
                    <a:pt x="1997377" y="450101"/>
                  </a:cubicBezTo>
                  <a:cubicBezTo>
                    <a:pt x="1981185" y="460578"/>
                    <a:pt x="1949752" y="459626"/>
                    <a:pt x="1930702" y="451053"/>
                  </a:cubicBezTo>
                  <a:cubicBezTo>
                    <a:pt x="1861170" y="420573"/>
                    <a:pt x="1813545" y="442481"/>
                    <a:pt x="1758300" y="492963"/>
                  </a:cubicBezTo>
                  <a:cubicBezTo>
                    <a:pt x="1456357" y="769188"/>
                    <a:pt x="1245855" y="1112088"/>
                    <a:pt x="1040115" y="1458798"/>
                  </a:cubicBezTo>
                  <a:cubicBezTo>
                    <a:pt x="912480" y="1675016"/>
                    <a:pt x="790560" y="1894091"/>
                    <a:pt x="699120" y="2127453"/>
                  </a:cubicBezTo>
                  <a:cubicBezTo>
                    <a:pt x="553387" y="2497976"/>
                    <a:pt x="416227" y="2872308"/>
                    <a:pt x="335265" y="3263786"/>
                  </a:cubicBezTo>
                  <a:cubicBezTo>
                    <a:pt x="288592" y="3488576"/>
                    <a:pt x="238110" y="3714318"/>
                    <a:pt x="213345" y="3941966"/>
                  </a:cubicBezTo>
                  <a:cubicBezTo>
                    <a:pt x="180007" y="4250576"/>
                    <a:pt x="171435" y="4562043"/>
                    <a:pt x="199057" y="4872559"/>
                  </a:cubicBezTo>
                  <a:cubicBezTo>
                    <a:pt x="211440" y="5012576"/>
                    <a:pt x="229537" y="5152593"/>
                    <a:pt x="244777" y="5293563"/>
                  </a:cubicBezTo>
                  <a:cubicBezTo>
                    <a:pt x="245730" y="5305946"/>
                    <a:pt x="244777" y="5318329"/>
                    <a:pt x="244777" y="5331663"/>
                  </a:cubicBezTo>
                  <a:cubicBezTo>
                    <a:pt x="199057" y="5333568"/>
                    <a:pt x="154290" y="5333568"/>
                    <a:pt x="110475" y="53335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6CF7CC6-91DF-4D96-B459-62AA7044CB79}"/>
                </a:ext>
              </a:extLst>
            </p:cNvPr>
            <p:cNvSpPr/>
            <p:nvPr/>
          </p:nvSpPr>
          <p:spPr>
            <a:xfrm>
              <a:off x="7233082" y="1589246"/>
              <a:ext cx="2371725" cy="5267325"/>
            </a:xfrm>
            <a:custGeom>
              <a:avLst/>
              <a:gdLst>
                <a:gd name="connsiteX0" fmla="*/ 232239 w 2371725"/>
                <a:gd name="connsiteY0" fmla="*/ 5266849 h 5267325"/>
                <a:gd name="connsiteX1" fmla="*/ 123654 w 2371725"/>
                <a:gd name="connsiteY1" fmla="*/ 4863942 h 5267325"/>
                <a:gd name="connsiteX2" fmla="*/ 7449 w 2371725"/>
                <a:gd name="connsiteY2" fmla="*/ 3678079 h 5267325"/>
                <a:gd name="connsiteX3" fmla="*/ 162707 w 2371725"/>
                <a:gd name="connsiteY3" fmla="*/ 2519839 h 5267325"/>
                <a:gd name="connsiteX4" fmla="*/ 483699 w 2371725"/>
                <a:gd name="connsiteY4" fmla="*/ 1601629 h 5267325"/>
                <a:gd name="connsiteX5" fmla="*/ 716109 w 2371725"/>
                <a:gd name="connsiteY5" fmla="*/ 1086326 h 5267325"/>
                <a:gd name="connsiteX6" fmla="*/ 1506684 w 2371725"/>
                <a:gd name="connsiteY6" fmla="*/ 264319 h 5267325"/>
                <a:gd name="connsiteX7" fmla="*/ 2141050 w 2371725"/>
                <a:gd name="connsiteY7" fmla="*/ 61436 h 5267325"/>
                <a:gd name="connsiteX8" fmla="*/ 2352504 w 2371725"/>
                <a:gd name="connsiteY8" fmla="*/ 7144 h 5267325"/>
                <a:gd name="connsiteX9" fmla="*/ 2312500 w 2371725"/>
                <a:gd name="connsiteY9" fmla="*/ 36671 h 5267325"/>
                <a:gd name="connsiteX10" fmla="*/ 2369650 w 2371725"/>
                <a:gd name="connsiteY10" fmla="*/ 44291 h 5267325"/>
                <a:gd name="connsiteX11" fmla="*/ 2371554 w 2371725"/>
                <a:gd name="connsiteY11" fmla="*/ 60484 h 5267325"/>
                <a:gd name="connsiteX12" fmla="*/ 2043895 w 2371725"/>
                <a:gd name="connsiteY12" fmla="*/ 104299 h 5267325"/>
                <a:gd name="connsiteX13" fmla="*/ 2041037 w 2371725"/>
                <a:gd name="connsiteY13" fmla="*/ 123349 h 5267325"/>
                <a:gd name="connsiteX14" fmla="*/ 2107712 w 2371725"/>
                <a:gd name="connsiteY14" fmla="*/ 149066 h 5267325"/>
                <a:gd name="connsiteX15" fmla="*/ 1989602 w 2371725"/>
                <a:gd name="connsiteY15" fmla="*/ 213836 h 5267325"/>
                <a:gd name="connsiteX16" fmla="*/ 1983887 w 2371725"/>
                <a:gd name="connsiteY16" fmla="*/ 209074 h 5267325"/>
                <a:gd name="connsiteX17" fmla="*/ 2002937 w 2371725"/>
                <a:gd name="connsiteY17" fmla="*/ 179546 h 5267325"/>
                <a:gd name="connsiteX18" fmla="*/ 1984839 w 2371725"/>
                <a:gd name="connsiteY18" fmla="*/ 168116 h 5267325"/>
                <a:gd name="connsiteX19" fmla="*/ 1718139 w 2371725"/>
                <a:gd name="connsiteY19" fmla="*/ 289084 h 5267325"/>
                <a:gd name="connsiteX20" fmla="*/ 1501922 w 2371725"/>
                <a:gd name="connsiteY20" fmla="*/ 441484 h 5267325"/>
                <a:gd name="connsiteX21" fmla="*/ 1234270 w 2371725"/>
                <a:gd name="connsiteY21" fmla="*/ 716756 h 5267325"/>
                <a:gd name="connsiteX22" fmla="*/ 660864 w 2371725"/>
                <a:gd name="connsiteY22" fmla="*/ 1734026 h 5267325"/>
                <a:gd name="connsiteX23" fmla="*/ 249384 w 2371725"/>
                <a:gd name="connsiteY23" fmla="*/ 3138011 h 5267325"/>
                <a:gd name="connsiteX24" fmla="*/ 176994 w 2371725"/>
                <a:gd name="connsiteY24" fmla="*/ 3876199 h 5267325"/>
                <a:gd name="connsiteX25" fmla="*/ 245574 w 2371725"/>
                <a:gd name="connsiteY25" fmla="*/ 4885849 h 5267325"/>
                <a:gd name="connsiteX26" fmla="*/ 266529 w 2371725"/>
                <a:gd name="connsiteY26" fmla="*/ 4921092 h 5267325"/>
                <a:gd name="connsiteX27" fmla="*/ 317964 w 2371725"/>
                <a:gd name="connsiteY27" fmla="*/ 4999197 h 5267325"/>
                <a:gd name="connsiteX28" fmla="*/ 273197 w 2371725"/>
                <a:gd name="connsiteY28" fmla="*/ 4973479 h 5267325"/>
                <a:gd name="connsiteX29" fmla="*/ 267482 w 2371725"/>
                <a:gd name="connsiteY29" fmla="*/ 5015389 h 5267325"/>
                <a:gd name="connsiteX30" fmla="*/ 278912 w 2371725"/>
                <a:gd name="connsiteY30" fmla="*/ 5022056 h 5267325"/>
                <a:gd name="connsiteX31" fmla="*/ 324632 w 2371725"/>
                <a:gd name="connsiteY31" fmla="*/ 5037297 h 5267325"/>
                <a:gd name="connsiteX32" fmla="*/ 318917 w 2371725"/>
                <a:gd name="connsiteY32" fmla="*/ 5080159 h 5267325"/>
                <a:gd name="connsiteX33" fmla="*/ 318917 w 2371725"/>
                <a:gd name="connsiteY33" fmla="*/ 5198269 h 5267325"/>
                <a:gd name="connsiteX34" fmla="*/ 356064 w 2371725"/>
                <a:gd name="connsiteY34" fmla="*/ 5268754 h 5267325"/>
                <a:gd name="connsiteX35" fmla="*/ 232239 w 2371725"/>
                <a:gd name="connsiteY35" fmla="*/ 5266849 h 526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71725" h="5267325">
                  <a:moveTo>
                    <a:pt x="232239" y="5266849"/>
                  </a:moveTo>
                  <a:cubicBezTo>
                    <a:pt x="196044" y="5132547"/>
                    <a:pt x="154134" y="4999197"/>
                    <a:pt x="123654" y="4863942"/>
                  </a:cubicBezTo>
                  <a:cubicBezTo>
                    <a:pt x="35072" y="4473417"/>
                    <a:pt x="3639" y="4077177"/>
                    <a:pt x="7449" y="3678079"/>
                  </a:cubicBezTo>
                  <a:cubicBezTo>
                    <a:pt x="11259" y="3286601"/>
                    <a:pt x="77934" y="2901791"/>
                    <a:pt x="162707" y="2519839"/>
                  </a:cubicBezTo>
                  <a:cubicBezTo>
                    <a:pt x="233192" y="2200751"/>
                    <a:pt x="342729" y="1895951"/>
                    <a:pt x="483699" y="1601629"/>
                  </a:cubicBezTo>
                  <a:cubicBezTo>
                    <a:pt x="564662" y="1431131"/>
                    <a:pt x="636099" y="1256824"/>
                    <a:pt x="716109" y="1086326"/>
                  </a:cubicBezTo>
                  <a:cubicBezTo>
                    <a:pt x="885654" y="722471"/>
                    <a:pt x="1155212" y="452914"/>
                    <a:pt x="1506684" y="264319"/>
                  </a:cubicBezTo>
                  <a:cubicBezTo>
                    <a:pt x="1705757" y="157639"/>
                    <a:pt x="1919117" y="95726"/>
                    <a:pt x="2141050" y="61436"/>
                  </a:cubicBezTo>
                  <a:cubicBezTo>
                    <a:pt x="2209629" y="50959"/>
                    <a:pt x="2275352" y="27146"/>
                    <a:pt x="2352504" y="7144"/>
                  </a:cubicBezTo>
                  <a:cubicBezTo>
                    <a:pt x="2337264" y="18574"/>
                    <a:pt x="2327739" y="25241"/>
                    <a:pt x="2312500" y="36671"/>
                  </a:cubicBezTo>
                  <a:cubicBezTo>
                    <a:pt x="2337264" y="39529"/>
                    <a:pt x="2353457" y="42386"/>
                    <a:pt x="2369650" y="44291"/>
                  </a:cubicBezTo>
                  <a:cubicBezTo>
                    <a:pt x="2370602" y="50006"/>
                    <a:pt x="2370602" y="54769"/>
                    <a:pt x="2371554" y="60484"/>
                  </a:cubicBezTo>
                  <a:cubicBezTo>
                    <a:pt x="2262017" y="74771"/>
                    <a:pt x="2152479" y="90011"/>
                    <a:pt x="2043895" y="104299"/>
                  </a:cubicBezTo>
                  <a:cubicBezTo>
                    <a:pt x="2042942" y="110966"/>
                    <a:pt x="2041989" y="117634"/>
                    <a:pt x="2041037" y="123349"/>
                  </a:cubicBezTo>
                  <a:cubicBezTo>
                    <a:pt x="2061992" y="130969"/>
                    <a:pt x="2081995" y="139541"/>
                    <a:pt x="2107712" y="149066"/>
                  </a:cubicBezTo>
                  <a:cubicBezTo>
                    <a:pt x="2065802" y="171926"/>
                    <a:pt x="2027702" y="192881"/>
                    <a:pt x="1989602" y="213836"/>
                  </a:cubicBezTo>
                  <a:cubicBezTo>
                    <a:pt x="1987697" y="211931"/>
                    <a:pt x="1985792" y="210026"/>
                    <a:pt x="1983887" y="209074"/>
                  </a:cubicBezTo>
                  <a:cubicBezTo>
                    <a:pt x="1989602" y="200501"/>
                    <a:pt x="1995317" y="190976"/>
                    <a:pt x="2002937" y="179546"/>
                  </a:cubicBezTo>
                  <a:cubicBezTo>
                    <a:pt x="1997222" y="175736"/>
                    <a:pt x="1988650" y="166211"/>
                    <a:pt x="1984839" y="168116"/>
                  </a:cubicBezTo>
                  <a:cubicBezTo>
                    <a:pt x="1894352" y="204311"/>
                    <a:pt x="1797197" y="223361"/>
                    <a:pt x="1718139" y="289084"/>
                  </a:cubicBezTo>
                  <a:cubicBezTo>
                    <a:pt x="1650512" y="345281"/>
                    <a:pt x="1567645" y="383381"/>
                    <a:pt x="1501922" y="441484"/>
                  </a:cubicBezTo>
                  <a:cubicBezTo>
                    <a:pt x="1406672" y="526256"/>
                    <a:pt x="1307612" y="612934"/>
                    <a:pt x="1234270" y="716756"/>
                  </a:cubicBezTo>
                  <a:cubicBezTo>
                    <a:pt x="1006622" y="1034891"/>
                    <a:pt x="809454" y="1371124"/>
                    <a:pt x="660864" y="1734026"/>
                  </a:cubicBezTo>
                  <a:cubicBezTo>
                    <a:pt x="475127" y="2187416"/>
                    <a:pt x="337014" y="2655094"/>
                    <a:pt x="249384" y="3138011"/>
                  </a:cubicBezTo>
                  <a:cubicBezTo>
                    <a:pt x="205569" y="3381851"/>
                    <a:pt x="189377" y="3628549"/>
                    <a:pt x="176994" y="3876199"/>
                  </a:cubicBezTo>
                  <a:cubicBezTo>
                    <a:pt x="160802" y="4215289"/>
                    <a:pt x="203664" y="4550569"/>
                    <a:pt x="245574" y="4885849"/>
                  </a:cubicBezTo>
                  <a:cubicBezTo>
                    <a:pt x="247479" y="4898231"/>
                    <a:pt x="257957" y="4909661"/>
                    <a:pt x="266529" y="4921092"/>
                  </a:cubicBezTo>
                  <a:cubicBezTo>
                    <a:pt x="284627" y="4945856"/>
                    <a:pt x="304629" y="4969669"/>
                    <a:pt x="317964" y="4999197"/>
                  </a:cubicBezTo>
                  <a:cubicBezTo>
                    <a:pt x="305582" y="4992529"/>
                    <a:pt x="292247" y="4984909"/>
                    <a:pt x="273197" y="4973479"/>
                  </a:cubicBezTo>
                  <a:cubicBezTo>
                    <a:pt x="271292" y="4991577"/>
                    <a:pt x="269387" y="5003959"/>
                    <a:pt x="267482" y="5015389"/>
                  </a:cubicBezTo>
                  <a:cubicBezTo>
                    <a:pt x="273197" y="5019199"/>
                    <a:pt x="276054" y="5021104"/>
                    <a:pt x="278912" y="5022056"/>
                  </a:cubicBezTo>
                  <a:cubicBezTo>
                    <a:pt x="294152" y="5026819"/>
                    <a:pt x="314154" y="5027772"/>
                    <a:pt x="324632" y="5037297"/>
                  </a:cubicBezTo>
                  <a:cubicBezTo>
                    <a:pt x="337967" y="5049679"/>
                    <a:pt x="337967" y="5061109"/>
                    <a:pt x="318917" y="5080159"/>
                  </a:cubicBezTo>
                  <a:cubicBezTo>
                    <a:pt x="283674" y="5113497"/>
                    <a:pt x="290342" y="5157311"/>
                    <a:pt x="318917" y="5198269"/>
                  </a:cubicBezTo>
                  <a:cubicBezTo>
                    <a:pt x="334157" y="5220177"/>
                    <a:pt x="343682" y="5244942"/>
                    <a:pt x="356064" y="5268754"/>
                  </a:cubicBezTo>
                  <a:cubicBezTo>
                    <a:pt x="314154" y="5266849"/>
                    <a:pt x="273197" y="5266849"/>
                    <a:pt x="232239" y="52668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C713677-D1FC-4F45-A939-3F50F56F682C}"/>
                </a:ext>
              </a:extLst>
            </p:cNvPr>
            <p:cNvSpPr/>
            <p:nvPr/>
          </p:nvSpPr>
          <p:spPr>
            <a:xfrm>
              <a:off x="9930867" y="4934426"/>
              <a:ext cx="866775" cy="1914525"/>
            </a:xfrm>
            <a:custGeom>
              <a:avLst/>
              <a:gdLst>
                <a:gd name="connsiteX0" fmla="*/ 867252 w 866775"/>
                <a:gd name="connsiteY0" fmla="*/ 1073944 h 1914525"/>
                <a:gd name="connsiteX1" fmla="*/ 629127 w 866775"/>
                <a:gd name="connsiteY1" fmla="*/ 1602581 h 1914525"/>
                <a:gd name="connsiteX2" fmla="*/ 517684 w 866775"/>
                <a:gd name="connsiteY2" fmla="*/ 1880711 h 1914525"/>
                <a:gd name="connsiteX3" fmla="*/ 484347 w 866775"/>
                <a:gd name="connsiteY3" fmla="*/ 1911192 h 1914525"/>
                <a:gd name="connsiteX4" fmla="*/ 7144 w 866775"/>
                <a:gd name="connsiteY4" fmla="*/ 1912144 h 1914525"/>
                <a:gd name="connsiteX5" fmla="*/ 20479 w 866775"/>
                <a:gd name="connsiteY5" fmla="*/ 1860709 h 1914525"/>
                <a:gd name="connsiteX6" fmla="*/ 720567 w 866775"/>
                <a:gd name="connsiteY6" fmla="*/ 250031 h 1914525"/>
                <a:gd name="connsiteX7" fmla="*/ 866299 w 866775"/>
                <a:gd name="connsiteY7" fmla="*/ 7144 h 1914525"/>
                <a:gd name="connsiteX8" fmla="*/ 867252 w 866775"/>
                <a:gd name="connsiteY8" fmla="*/ 1073944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775" h="1914525">
                  <a:moveTo>
                    <a:pt x="867252" y="1073944"/>
                  </a:moveTo>
                  <a:cubicBezTo>
                    <a:pt x="788194" y="1250156"/>
                    <a:pt x="706279" y="1425417"/>
                    <a:pt x="629127" y="1602581"/>
                  </a:cubicBezTo>
                  <a:cubicBezTo>
                    <a:pt x="589122" y="1694022"/>
                    <a:pt x="555784" y="1788319"/>
                    <a:pt x="517684" y="1880711"/>
                  </a:cubicBezTo>
                  <a:cubicBezTo>
                    <a:pt x="511969" y="1894047"/>
                    <a:pt x="495777" y="1911192"/>
                    <a:pt x="484347" y="1911192"/>
                  </a:cubicBezTo>
                  <a:cubicBezTo>
                    <a:pt x="327184" y="1913097"/>
                    <a:pt x="170974" y="1912144"/>
                    <a:pt x="7144" y="1912144"/>
                  </a:cubicBezTo>
                  <a:cubicBezTo>
                    <a:pt x="11906" y="1893094"/>
                    <a:pt x="15716" y="1876901"/>
                    <a:pt x="20479" y="1860709"/>
                  </a:cubicBezTo>
                  <a:cubicBezTo>
                    <a:pt x="200502" y="1300639"/>
                    <a:pt x="434816" y="764381"/>
                    <a:pt x="720567" y="250031"/>
                  </a:cubicBezTo>
                  <a:cubicBezTo>
                    <a:pt x="766286" y="167164"/>
                    <a:pt x="817722" y="88106"/>
                    <a:pt x="866299" y="7144"/>
                  </a:cubicBezTo>
                  <a:cubicBezTo>
                    <a:pt x="867252" y="362426"/>
                    <a:pt x="867252" y="718661"/>
                    <a:pt x="867252" y="1073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C3F1275F-C23F-49C9-895B-CDED6AA9B4FD}"/>
                </a:ext>
              </a:extLst>
            </p:cNvPr>
            <p:cNvSpPr/>
            <p:nvPr/>
          </p:nvSpPr>
          <p:spPr>
            <a:xfrm>
              <a:off x="4334930" y="6276643"/>
              <a:ext cx="2628900" cy="581025"/>
            </a:xfrm>
            <a:custGeom>
              <a:avLst/>
              <a:gdLst>
                <a:gd name="connsiteX0" fmla="*/ 2436019 w 2628900"/>
                <a:gd name="connsiteY0" fmla="*/ 366092 h 581025"/>
                <a:gd name="connsiteX1" fmla="*/ 2516029 w 2628900"/>
                <a:gd name="connsiteY1" fmla="*/ 438482 h 581025"/>
                <a:gd name="connsiteX2" fmla="*/ 2583656 w 2628900"/>
                <a:gd name="connsiteY2" fmla="*/ 534685 h 581025"/>
                <a:gd name="connsiteX3" fmla="*/ 2625566 w 2628900"/>
                <a:gd name="connsiteY3" fmla="*/ 578500 h 581025"/>
                <a:gd name="connsiteX4" fmla="*/ 2511266 w 2628900"/>
                <a:gd name="connsiteY4" fmla="*/ 578500 h 581025"/>
                <a:gd name="connsiteX5" fmla="*/ 2507456 w 2628900"/>
                <a:gd name="connsiteY5" fmla="*/ 568975 h 581025"/>
                <a:gd name="connsiteX6" fmla="*/ 2492216 w 2628900"/>
                <a:gd name="connsiteY6" fmla="*/ 557545 h 581025"/>
                <a:gd name="connsiteX7" fmla="*/ 2092166 w 2628900"/>
                <a:gd name="connsiteY7" fmla="*/ 382285 h 581025"/>
                <a:gd name="connsiteX8" fmla="*/ 2000726 w 2628900"/>
                <a:gd name="connsiteY8" fmla="*/ 358472 h 581025"/>
                <a:gd name="connsiteX9" fmla="*/ 1862614 w 2628900"/>
                <a:gd name="connsiteY9" fmla="*/ 336565 h 581025"/>
                <a:gd name="connsiteX10" fmla="*/ 1707356 w 2628900"/>
                <a:gd name="connsiteY10" fmla="*/ 304180 h 581025"/>
                <a:gd name="connsiteX11" fmla="*/ 770096 w 2628900"/>
                <a:gd name="connsiteY11" fmla="*/ 462295 h 581025"/>
                <a:gd name="connsiteX12" fmla="*/ 550069 w 2628900"/>
                <a:gd name="connsiteY12" fmla="*/ 579452 h 581025"/>
                <a:gd name="connsiteX13" fmla="*/ 445294 w 2628900"/>
                <a:gd name="connsiteY13" fmla="*/ 579452 h 581025"/>
                <a:gd name="connsiteX14" fmla="*/ 486251 w 2628900"/>
                <a:gd name="connsiteY14" fmla="*/ 541352 h 581025"/>
                <a:gd name="connsiteX15" fmla="*/ 1075849 w 2628900"/>
                <a:gd name="connsiteY15" fmla="*/ 295607 h 581025"/>
                <a:gd name="connsiteX16" fmla="*/ 2168366 w 2628900"/>
                <a:gd name="connsiteY16" fmla="*/ 356567 h 581025"/>
                <a:gd name="connsiteX17" fmla="*/ 2356961 w 2628900"/>
                <a:gd name="connsiteY17" fmla="*/ 431815 h 581025"/>
                <a:gd name="connsiteX18" fmla="*/ 2361724 w 2628900"/>
                <a:gd name="connsiteY18" fmla="*/ 419432 h 581025"/>
                <a:gd name="connsiteX19" fmla="*/ 2104549 w 2628900"/>
                <a:gd name="connsiteY19" fmla="*/ 310847 h 581025"/>
                <a:gd name="connsiteX20" fmla="*/ 1570196 w 2628900"/>
                <a:gd name="connsiteY20" fmla="*/ 189880 h 581025"/>
                <a:gd name="connsiteX21" fmla="*/ 651034 w 2628900"/>
                <a:gd name="connsiteY21" fmla="*/ 376570 h 581025"/>
                <a:gd name="connsiteX22" fmla="*/ 302419 w 2628900"/>
                <a:gd name="connsiteY22" fmla="*/ 578500 h 581025"/>
                <a:gd name="connsiteX23" fmla="*/ 254794 w 2628900"/>
                <a:gd name="connsiteY23" fmla="*/ 578500 h 581025"/>
                <a:gd name="connsiteX24" fmla="*/ 318611 w 2628900"/>
                <a:gd name="connsiteY24" fmla="*/ 503252 h 581025"/>
                <a:gd name="connsiteX25" fmla="*/ 786289 w 2628900"/>
                <a:gd name="connsiteY25" fmla="*/ 245125 h 581025"/>
                <a:gd name="connsiteX26" fmla="*/ 1936909 w 2628900"/>
                <a:gd name="connsiteY26" fmla="*/ 202262 h 581025"/>
                <a:gd name="connsiteX27" fmla="*/ 2283619 w 2628900"/>
                <a:gd name="connsiteY27" fmla="*/ 322277 h 581025"/>
                <a:gd name="connsiteX28" fmla="*/ 2284571 w 2628900"/>
                <a:gd name="connsiteY28" fmla="*/ 323230 h 581025"/>
                <a:gd name="connsiteX29" fmla="*/ 1359694 w 2628900"/>
                <a:gd name="connsiteY29" fmla="*/ 79390 h 581025"/>
                <a:gd name="connsiteX30" fmla="*/ 325279 w 2628900"/>
                <a:gd name="connsiteY30" fmla="*/ 406097 h 581025"/>
                <a:gd name="connsiteX31" fmla="*/ 111919 w 2628900"/>
                <a:gd name="connsiteY31" fmla="*/ 577547 h 581025"/>
                <a:gd name="connsiteX32" fmla="*/ 7144 w 2628900"/>
                <a:gd name="connsiteY32" fmla="*/ 577547 h 581025"/>
                <a:gd name="connsiteX33" fmla="*/ 142399 w 2628900"/>
                <a:gd name="connsiteY33" fmla="*/ 476582 h 581025"/>
                <a:gd name="connsiteX34" fmla="*/ 235744 w 2628900"/>
                <a:gd name="connsiteY34" fmla="*/ 405145 h 581025"/>
                <a:gd name="connsiteX35" fmla="*/ 409099 w 2628900"/>
                <a:gd name="connsiteY35" fmla="*/ 260365 h 581025"/>
                <a:gd name="connsiteX36" fmla="*/ 1972151 w 2628900"/>
                <a:gd name="connsiteY36" fmla="*/ 117490 h 581025"/>
                <a:gd name="connsiteX37" fmla="*/ 2185511 w 2628900"/>
                <a:gd name="connsiteY37" fmla="*/ 196547 h 581025"/>
                <a:gd name="connsiteX38" fmla="*/ 2436019 w 2628900"/>
                <a:gd name="connsiteY38" fmla="*/ 366092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28900" h="581025">
                  <a:moveTo>
                    <a:pt x="2436019" y="366092"/>
                  </a:moveTo>
                  <a:cubicBezTo>
                    <a:pt x="2462689" y="389905"/>
                    <a:pt x="2492216" y="411812"/>
                    <a:pt x="2516029" y="438482"/>
                  </a:cubicBezTo>
                  <a:cubicBezTo>
                    <a:pt x="2541746" y="468010"/>
                    <a:pt x="2559844" y="503252"/>
                    <a:pt x="2583656" y="534685"/>
                  </a:cubicBezTo>
                  <a:cubicBezTo>
                    <a:pt x="2596039" y="550877"/>
                    <a:pt x="2611279" y="564212"/>
                    <a:pt x="2625566" y="578500"/>
                  </a:cubicBezTo>
                  <a:cubicBezTo>
                    <a:pt x="2587466" y="578500"/>
                    <a:pt x="2549366" y="578500"/>
                    <a:pt x="2511266" y="578500"/>
                  </a:cubicBezTo>
                  <a:cubicBezTo>
                    <a:pt x="2510314" y="575642"/>
                    <a:pt x="2508409" y="572785"/>
                    <a:pt x="2507456" y="568975"/>
                  </a:cubicBezTo>
                  <a:cubicBezTo>
                    <a:pt x="2502694" y="565165"/>
                    <a:pt x="2497931" y="560402"/>
                    <a:pt x="2492216" y="557545"/>
                  </a:cubicBezTo>
                  <a:cubicBezTo>
                    <a:pt x="2358866" y="498490"/>
                    <a:pt x="2225516" y="439435"/>
                    <a:pt x="2092166" y="382285"/>
                  </a:cubicBezTo>
                  <a:cubicBezTo>
                    <a:pt x="2063591" y="369902"/>
                    <a:pt x="2031206" y="364187"/>
                    <a:pt x="2000726" y="358472"/>
                  </a:cubicBezTo>
                  <a:cubicBezTo>
                    <a:pt x="1955006" y="349900"/>
                    <a:pt x="1908334" y="345137"/>
                    <a:pt x="1862614" y="336565"/>
                  </a:cubicBezTo>
                  <a:cubicBezTo>
                    <a:pt x="1810226" y="327040"/>
                    <a:pt x="1759744" y="308942"/>
                    <a:pt x="1707356" y="304180"/>
                  </a:cubicBezTo>
                  <a:cubicBezTo>
                    <a:pt x="1380649" y="271795"/>
                    <a:pt x="1069181" y="333707"/>
                    <a:pt x="770096" y="462295"/>
                  </a:cubicBezTo>
                  <a:cubicBezTo>
                    <a:pt x="693896" y="494680"/>
                    <a:pt x="623411" y="539447"/>
                    <a:pt x="550069" y="579452"/>
                  </a:cubicBezTo>
                  <a:cubicBezTo>
                    <a:pt x="514826" y="579452"/>
                    <a:pt x="480536" y="579452"/>
                    <a:pt x="445294" y="579452"/>
                  </a:cubicBezTo>
                  <a:cubicBezTo>
                    <a:pt x="458629" y="566117"/>
                    <a:pt x="471011" y="551830"/>
                    <a:pt x="486251" y="541352"/>
                  </a:cubicBezTo>
                  <a:cubicBezTo>
                    <a:pt x="666274" y="421337"/>
                    <a:pt x="864394" y="341327"/>
                    <a:pt x="1075849" y="295607"/>
                  </a:cubicBezTo>
                  <a:cubicBezTo>
                    <a:pt x="1445419" y="215597"/>
                    <a:pt x="1810226" y="230837"/>
                    <a:pt x="2168366" y="356567"/>
                  </a:cubicBezTo>
                  <a:cubicBezTo>
                    <a:pt x="2232184" y="379427"/>
                    <a:pt x="2294096" y="407050"/>
                    <a:pt x="2356961" y="431815"/>
                  </a:cubicBezTo>
                  <a:cubicBezTo>
                    <a:pt x="2358866" y="428005"/>
                    <a:pt x="2360771" y="423242"/>
                    <a:pt x="2361724" y="419432"/>
                  </a:cubicBezTo>
                  <a:cubicBezTo>
                    <a:pt x="2275999" y="383237"/>
                    <a:pt x="2189321" y="347995"/>
                    <a:pt x="2104549" y="310847"/>
                  </a:cubicBezTo>
                  <a:cubicBezTo>
                    <a:pt x="1934051" y="236552"/>
                    <a:pt x="1754981" y="197500"/>
                    <a:pt x="1570196" y="189880"/>
                  </a:cubicBezTo>
                  <a:cubicBezTo>
                    <a:pt x="1248251" y="176545"/>
                    <a:pt x="940594" y="236552"/>
                    <a:pt x="651034" y="376570"/>
                  </a:cubicBezTo>
                  <a:cubicBezTo>
                    <a:pt x="530066" y="434672"/>
                    <a:pt x="418624" y="510872"/>
                    <a:pt x="302419" y="578500"/>
                  </a:cubicBezTo>
                  <a:cubicBezTo>
                    <a:pt x="286226" y="578500"/>
                    <a:pt x="270986" y="578500"/>
                    <a:pt x="254794" y="578500"/>
                  </a:cubicBezTo>
                  <a:cubicBezTo>
                    <a:pt x="275749" y="553735"/>
                    <a:pt x="294799" y="526112"/>
                    <a:pt x="318611" y="503252"/>
                  </a:cubicBezTo>
                  <a:cubicBezTo>
                    <a:pt x="452914" y="378475"/>
                    <a:pt x="615791" y="305132"/>
                    <a:pt x="786289" y="245125"/>
                  </a:cubicBezTo>
                  <a:cubicBezTo>
                    <a:pt x="1165384" y="111775"/>
                    <a:pt x="1550194" y="93677"/>
                    <a:pt x="1936909" y="202262"/>
                  </a:cubicBezTo>
                  <a:cubicBezTo>
                    <a:pt x="2056924" y="235600"/>
                    <a:pt x="2174081" y="284177"/>
                    <a:pt x="2283619" y="322277"/>
                  </a:cubicBezTo>
                  <a:cubicBezTo>
                    <a:pt x="2288381" y="327992"/>
                    <a:pt x="2286476" y="325135"/>
                    <a:pt x="2284571" y="323230"/>
                  </a:cubicBezTo>
                  <a:cubicBezTo>
                    <a:pt x="2000726" y="149875"/>
                    <a:pt x="1692116" y="68912"/>
                    <a:pt x="1359694" y="79390"/>
                  </a:cubicBezTo>
                  <a:cubicBezTo>
                    <a:pt x="984409" y="90820"/>
                    <a:pt x="638651" y="201310"/>
                    <a:pt x="325279" y="406097"/>
                  </a:cubicBezTo>
                  <a:cubicBezTo>
                    <a:pt x="249079" y="455627"/>
                    <a:pt x="182404" y="520397"/>
                    <a:pt x="111919" y="577547"/>
                  </a:cubicBezTo>
                  <a:cubicBezTo>
                    <a:pt x="76676" y="577547"/>
                    <a:pt x="42386" y="577547"/>
                    <a:pt x="7144" y="577547"/>
                  </a:cubicBezTo>
                  <a:cubicBezTo>
                    <a:pt x="51911" y="544210"/>
                    <a:pt x="96679" y="509920"/>
                    <a:pt x="142399" y="476582"/>
                  </a:cubicBezTo>
                  <a:cubicBezTo>
                    <a:pt x="173831" y="452770"/>
                    <a:pt x="215741" y="435625"/>
                    <a:pt x="235744" y="405145"/>
                  </a:cubicBezTo>
                  <a:cubicBezTo>
                    <a:pt x="279559" y="337517"/>
                    <a:pt x="343376" y="297512"/>
                    <a:pt x="409099" y="260365"/>
                  </a:cubicBezTo>
                  <a:cubicBezTo>
                    <a:pt x="909161" y="-15860"/>
                    <a:pt x="1429226" y="-70153"/>
                    <a:pt x="1972151" y="117490"/>
                  </a:cubicBezTo>
                  <a:cubicBezTo>
                    <a:pt x="2043589" y="142255"/>
                    <a:pt x="2114074" y="169877"/>
                    <a:pt x="2185511" y="196547"/>
                  </a:cubicBezTo>
                  <a:cubicBezTo>
                    <a:pt x="2267426" y="254650"/>
                    <a:pt x="2352199" y="310847"/>
                    <a:pt x="2436019" y="366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A62115B-F7F2-4E36-A531-F56AF5C24B6D}"/>
                </a:ext>
              </a:extLst>
            </p:cNvPr>
            <p:cNvSpPr/>
            <p:nvPr/>
          </p:nvSpPr>
          <p:spPr>
            <a:xfrm>
              <a:off x="4086327" y="6026009"/>
              <a:ext cx="2657475" cy="828675"/>
            </a:xfrm>
            <a:custGeom>
              <a:avLst/>
              <a:gdLst>
                <a:gd name="connsiteX0" fmla="*/ 7144 w 2657475"/>
                <a:gd name="connsiteY0" fmla="*/ 830086 h 828675"/>
                <a:gd name="connsiteX1" fmla="*/ 267176 w 2657475"/>
                <a:gd name="connsiteY1" fmla="*/ 475756 h 828675"/>
                <a:gd name="connsiteX2" fmla="*/ 357664 w 2657475"/>
                <a:gd name="connsiteY2" fmla="*/ 408129 h 828675"/>
                <a:gd name="connsiteX3" fmla="*/ 1118711 w 2657475"/>
                <a:gd name="connsiteY3" fmla="*/ 39511 h 828675"/>
                <a:gd name="connsiteX4" fmla="*/ 2151221 w 2657475"/>
                <a:gd name="connsiteY4" fmla="*/ 161431 h 828675"/>
                <a:gd name="connsiteX5" fmla="*/ 2650331 w 2657475"/>
                <a:gd name="connsiteY5" fmla="*/ 522429 h 828675"/>
                <a:gd name="connsiteX6" fmla="*/ 2596991 w 2657475"/>
                <a:gd name="connsiteY6" fmla="*/ 502426 h 828675"/>
                <a:gd name="connsiteX7" fmla="*/ 2536031 w 2657475"/>
                <a:gd name="connsiteY7" fmla="*/ 450039 h 828675"/>
                <a:gd name="connsiteX8" fmla="*/ 2486501 w 2657475"/>
                <a:gd name="connsiteY8" fmla="*/ 406224 h 828675"/>
                <a:gd name="connsiteX9" fmla="*/ 2115026 w 2657475"/>
                <a:gd name="connsiteY9" fmla="*/ 210009 h 828675"/>
                <a:gd name="connsiteX10" fmla="*/ 1625441 w 2657475"/>
                <a:gd name="connsiteY10" fmla="*/ 101424 h 828675"/>
                <a:gd name="connsiteX11" fmla="*/ 735806 w 2657475"/>
                <a:gd name="connsiteY11" fmla="*/ 255729 h 828675"/>
                <a:gd name="connsiteX12" fmla="*/ 277654 w 2657475"/>
                <a:gd name="connsiteY12" fmla="*/ 541479 h 828675"/>
                <a:gd name="connsiteX13" fmla="*/ 95726 w 2657475"/>
                <a:gd name="connsiteY13" fmla="*/ 736741 h 828675"/>
                <a:gd name="connsiteX14" fmla="*/ 35719 w 2657475"/>
                <a:gd name="connsiteY14" fmla="*/ 831039 h 828675"/>
                <a:gd name="connsiteX15" fmla="*/ 7144 w 2657475"/>
                <a:gd name="connsiteY15" fmla="*/ 830086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57475" h="828675">
                  <a:moveTo>
                    <a:pt x="7144" y="830086"/>
                  </a:moveTo>
                  <a:cubicBezTo>
                    <a:pt x="29051" y="664351"/>
                    <a:pt x="118586" y="549099"/>
                    <a:pt x="267176" y="475756"/>
                  </a:cubicBezTo>
                  <a:cubicBezTo>
                    <a:pt x="300514" y="459564"/>
                    <a:pt x="332899" y="434799"/>
                    <a:pt x="357664" y="408129"/>
                  </a:cubicBezTo>
                  <a:cubicBezTo>
                    <a:pt x="563404" y="186196"/>
                    <a:pt x="832961" y="92851"/>
                    <a:pt x="1118711" y="39511"/>
                  </a:cubicBezTo>
                  <a:cubicBezTo>
                    <a:pt x="1474946" y="-27164"/>
                    <a:pt x="1820704" y="7126"/>
                    <a:pt x="2151221" y="161431"/>
                  </a:cubicBezTo>
                  <a:cubicBezTo>
                    <a:pt x="2336959" y="248109"/>
                    <a:pt x="2511266" y="353836"/>
                    <a:pt x="2650331" y="522429"/>
                  </a:cubicBezTo>
                  <a:cubicBezTo>
                    <a:pt x="2626519" y="513856"/>
                    <a:pt x="2612231" y="508141"/>
                    <a:pt x="2596991" y="502426"/>
                  </a:cubicBezTo>
                  <a:cubicBezTo>
                    <a:pt x="2576989" y="485281"/>
                    <a:pt x="2556034" y="468136"/>
                    <a:pt x="2536031" y="450039"/>
                  </a:cubicBezTo>
                  <a:cubicBezTo>
                    <a:pt x="2519839" y="434799"/>
                    <a:pt x="2504599" y="418606"/>
                    <a:pt x="2486501" y="406224"/>
                  </a:cubicBezTo>
                  <a:cubicBezTo>
                    <a:pt x="2371249" y="324309"/>
                    <a:pt x="2248376" y="259539"/>
                    <a:pt x="2115026" y="210009"/>
                  </a:cubicBezTo>
                  <a:cubicBezTo>
                    <a:pt x="1955959" y="150954"/>
                    <a:pt x="1792129" y="114759"/>
                    <a:pt x="1625441" y="101424"/>
                  </a:cubicBezTo>
                  <a:cubicBezTo>
                    <a:pt x="1316831" y="74754"/>
                    <a:pt x="1017746" y="123331"/>
                    <a:pt x="735806" y="255729"/>
                  </a:cubicBezTo>
                  <a:cubicBezTo>
                    <a:pt x="571976" y="332881"/>
                    <a:pt x="409099" y="412891"/>
                    <a:pt x="277654" y="541479"/>
                  </a:cubicBezTo>
                  <a:cubicBezTo>
                    <a:pt x="213836" y="603391"/>
                    <a:pt x="154781" y="669114"/>
                    <a:pt x="95726" y="736741"/>
                  </a:cubicBezTo>
                  <a:cubicBezTo>
                    <a:pt x="70961" y="764364"/>
                    <a:pt x="55721" y="799606"/>
                    <a:pt x="35719" y="831039"/>
                  </a:cubicBezTo>
                  <a:cubicBezTo>
                    <a:pt x="26194" y="830086"/>
                    <a:pt x="16669" y="830086"/>
                    <a:pt x="7144" y="8300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B65F1C94-EEAA-4D1E-BDA6-BD5E31813039}"/>
                </a:ext>
              </a:extLst>
            </p:cNvPr>
            <p:cNvSpPr/>
            <p:nvPr/>
          </p:nvSpPr>
          <p:spPr>
            <a:xfrm>
              <a:off x="4162527" y="6154821"/>
              <a:ext cx="2667000" cy="704850"/>
            </a:xfrm>
            <a:custGeom>
              <a:avLst/>
              <a:gdLst>
                <a:gd name="connsiteX0" fmla="*/ 2460784 w 2667000"/>
                <a:gd name="connsiteY0" fmla="*/ 320274 h 704850"/>
                <a:gd name="connsiteX1" fmla="*/ 2521744 w 2667000"/>
                <a:gd name="connsiteY1" fmla="*/ 372662 h 704850"/>
                <a:gd name="connsiteX2" fmla="*/ 2665571 w 2667000"/>
                <a:gd name="connsiteY2" fmla="*/ 504107 h 704850"/>
                <a:gd name="connsiteX3" fmla="*/ 2658904 w 2667000"/>
                <a:gd name="connsiteY3" fmla="*/ 513632 h 704850"/>
                <a:gd name="connsiteX4" fmla="*/ 2609374 w 2667000"/>
                <a:gd name="connsiteY4" fmla="*/ 487915 h 704850"/>
                <a:gd name="connsiteX5" fmla="*/ 2356009 w 2667000"/>
                <a:gd name="connsiteY5" fmla="*/ 320274 h 704850"/>
                <a:gd name="connsiteX6" fmla="*/ 2174081 w 2667000"/>
                <a:gd name="connsiteY6" fmla="*/ 218357 h 704850"/>
                <a:gd name="connsiteX7" fmla="*/ 1649254 w 2667000"/>
                <a:gd name="connsiteY7" fmla="*/ 94532 h 704850"/>
                <a:gd name="connsiteX8" fmla="*/ 687229 w 2667000"/>
                <a:gd name="connsiteY8" fmla="*/ 263124 h 704850"/>
                <a:gd name="connsiteX9" fmla="*/ 102394 w 2667000"/>
                <a:gd name="connsiteY9" fmla="*/ 701274 h 704850"/>
                <a:gd name="connsiteX10" fmla="*/ 7144 w 2667000"/>
                <a:gd name="connsiteY10" fmla="*/ 701274 h 704850"/>
                <a:gd name="connsiteX11" fmla="*/ 221456 w 2667000"/>
                <a:gd name="connsiteY11" fmla="*/ 486962 h 704850"/>
                <a:gd name="connsiteX12" fmla="*/ 331946 w 2667000"/>
                <a:gd name="connsiteY12" fmla="*/ 415524 h 704850"/>
                <a:gd name="connsiteX13" fmla="*/ 560546 w 2667000"/>
                <a:gd name="connsiteY13" fmla="*/ 236454 h 704850"/>
                <a:gd name="connsiteX14" fmla="*/ 2407444 w 2667000"/>
                <a:gd name="connsiteY14" fmla="*/ 292652 h 704850"/>
                <a:gd name="connsiteX15" fmla="*/ 2460784 w 2667000"/>
                <a:gd name="connsiteY15" fmla="*/ 320274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7000" h="704850">
                  <a:moveTo>
                    <a:pt x="2460784" y="320274"/>
                  </a:moveTo>
                  <a:cubicBezTo>
                    <a:pt x="2480786" y="337419"/>
                    <a:pt x="2501741" y="354565"/>
                    <a:pt x="2521744" y="372662"/>
                  </a:cubicBezTo>
                  <a:cubicBezTo>
                    <a:pt x="2569369" y="416477"/>
                    <a:pt x="2617946" y="460292"/>
                    <a:pt x="2665571" y="504107"/>
                  </a:cubicBezTo>
                  <a:cubicBezTo>
                    <a:pt x="2663666" y="506965"/>
                    <a:pt x="2660809" y="510774"/>
                    <a:pt x="2658904" y="513632"/>
                  </a:cubicBezTo>
                  <a:cubicBezTo>
                    <a:pt x="2642711" y="505060"/>
                    <a:pt x="2625566" y="496487"/>
                    <a:pt x="2609374" y="487915"/>
                  </a:cubicBezTo>
                  <a:cubicBezTo>
                    <a:pt x="2524601" y="431717"/>
                    <a:pt x="2440781" y="376472"/>
                    <a:pt x="2356009" y="320274"/>
                  </a:cubicBezTo>
                  <a:cubicBezTo>
                    <a:pt x="2295049" y="285985"/>
                    <a:pt x="2235994" y="249790"/>
                    <a:pt x="2174081" y="218357"/>
                  </a:cubicBezTo>
                  <a:cubicBezTo>
                    <a:pt x="2009299" y="134537"/>
                    <a:pt x="1828324" y="113582"/>
                    <a:pt x="1649254" y="94532"/>
                  </a:cubicBezTo>
                  <a:cubicBezTo>
                    <a:pt x="1313021" y="58337"/>
                    <a:pt x="992029" y="119297"/>
                    <a:pt x="687229" y="263124"/>
                  </a:cubicBezTo>
                  <a:cubicBezTo>
                    <a:pt x="462439" y="369804"/>
                    <a:pt x="258604" y="503154"/>
                    <a:pt x="102394" y="701274"/>
                  </a:cubicBezTo>
                  <a:cubicBezTo>
                    <a:pt x="70961" y="701274"/>
                    <a:pt x="38576" y="701274"/>
                    <a:pt x="7144" y="701274"/>
                  </a:cubicBezTo>
                  <a:cubicBezTo>
                    <a:pt x="78581" y="629837"/>
                    <a:pt x="147161" y="555542"/>
                    <a:pt x="221456" y="486962"/>
                  </a:cubicBezTo>
                  <a:cubicBezTo>
                    <a:pt x="252889" y="457435"/>
                    <a:pt x="305276" y="447910"/>
                    <a:pt x="331946" y="415524"/>
                  </a:cubicBezTo>
                  <a:cubicBezTo>
                    <a:pt x="395764" y="338372"/>
                    <a:pt x="472916" y="281222"/>
                    <a:pt x="560546" y="236454"/>
                  </a:cubicBezTo>
                  <a:cubicBezTo>
                    <a:pt x="1186339" y="-82633"/>
                    <a:pt x="1802606" y="-73108"/>
                    <a:pt x="2407444" y="292652"/>
                  </a:cubicBezTo>
                  <a:cubicBezTo>
                    <a:pt x="2424589" y="302177"/>
                    <a:pt x="2442686" y="310749"/>
                    <a:pt x="2460784" y="3202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1533DEFB-300F-4097-8876-BCEB9CDED3A1}"/>
                </a:ext>
              </a:extLst>
            </p:cNvPr>
            <p:cNvSpPr/>
            <p:nvPr/>
          </p:nvSpPr>
          <p:spPr>
            <a:xfrm>
              <a:off x="10451885" y="6048851"/>
              <a:ext cx="352425" cy="800100"/>
            </a:xfrm>
            <a:custGeom>
              <a:avLst/>
              <a:gdLst>
                <a:gd name="connsiteX0" fmla="*/ 346234 w 352425"/>
                <a:gd name="connsiteY0" fmla="*/ 797719 h 800100"/>
                <a:gd name="connsiteX1" fmla="*/ 227172 w 352425"/>
                <a:gd name="connsiteY1" fmla="*/ 796767 h 800100"/>
                <a:gd name="connsiteX2" fmla="*/ 156686 w 352425"/>
                <a:gd name="connsiteY2" fmla="*/ 781526 h 800100"/>
                <a:gd name="connsiteX3" fmla="*/ 7144 w 352425"/>
                <a:gd name="connsiteY3" fmla="*/ 794861 h 800100"/>
                <a:gd name="connsiteX4" fmla="*/ 35719 w 352425"/>
                <a:gd name="connsiteY4" fmla="*/ 711042 h 800100"/>
                <a:gd name="connsiteX5" fmla="*/ 329089 w 352425"/>
                <a:gd name="connsiteY5" fmla="*/ 34766 h 800100"/>
                <a:gd name="connsiteX6" fmla="*/ 346234 w 352425"/>
                <a:gd name="connsiteY6" fmla="*/ 7144 h 800100"/>
                <a:gd name="connsiteX7" fmla="*/ 346234 w 352425"/>
                <a:gd name="connsiteY7" fmla="*/ 79771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5" h="800100">
                  <a:moveTo>
                    <a:pt x="346234" y="797719"/>
                  </a:moveTo>
                  <a:cubicBezTo>
                    <a:pt x="306229" y="797719"/>
                    <a:pt x="267176" y="799624"/>
                    <a:pt x="227172" y="796767"/>
                  </a:cubicBezTo>
                  <a:cubicBezTo>
                    <a:pt x="203359" y="794861"/>
                    <a:pt x="180499" y="787242"/>
                    <a:pt x="156686" y="781526"/>
                  </a:cubicBezTo>
                  <a:cubicBezTo>
                    <a:pt x="153829" y="800576"/>
                    <a:pt x="136684" y="802481"/>
                    <a:pt x="7144" y="794861"/>
                  </a:cubicBezTo>
                  <a:cubicBezTo>
                    <a:pt x="16669" y="766286"/>
                    <a:pt x="24289" y="737711"/>
                    <a:pt x="35719" y="711042"/>
                  </a:cubicBezTo>
                  <a:cubicBezTo>
                    <a:pt x="132874" y="485299"/>
                    <a:pt x="230981" y="260509"/>
                    <a:pt x="329089" y="34766"/>
                  </a:cubicBezTo>
                  <a:cubicBezTo>
                    <a:pt x="333851" y="25241"/>
                    <a:pt x="340519" y="15716"/>
                    <a:pt x="346234" y="7144"/>
                  </a:cubicBezTo>
                  <a:cubicBezTo>
                    <a:pt x="346234" y="270986"/>
                    <a:pt x="346234" y="533876"/>
                    <a:pt x="346234" y="797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E72B2E5D-B913-4BB5-9279-683A51AD3A2E}"/>
                </a:ext>
              </a:extLst>
            </p:cNvPr>
            <p:cNvSpPr/>
            <p:nvPr/>
          </p:nvSpPr>
          <p:spPr>
            <a:xfrm>
              <a:off x="5019777" y="6622080"/>
              <a:ext cx="1828800" cy="238125"/>
            </a:xfrm>
            <a:custGeom>
              <a:avLst/>
              <a:gdLst>
                <a:gd name="connsiteX0" fmla="*/ 1821656 w 1828800"/>
                <a:gd name="connsiteY0" fmla="*/ 224490 h 238125"/>
                <a:gd name="connsiteX1" fmla="*/ 1825466 w 1828800"/>
                <a:gd name="connsiteY1" fmla="*/ 234015 h 238125"/>
                <a:gd name="connsiteX2" fmla="*/ 1701641 w 1828800"/>
                <a:gd name="connsiteY2" fmla="*/ 234015 h 238125"/>
                <a:gd name="connsiteX3" fmla="*/ 1623536 w 1828800"/>
                <a:gd name="connsiteY3" fmla="*/ 192105 h 238125"/>
                <a:gd name="connsiteX4" fmla="*/ 1488281 w 1828800"/>
                <a:gd name="connsiteY4" fmla="*/ 155910 h 238125"/>
                <a:gd name="connsiteX5" fmla="*/ 1484471 w 1828800"/>
                <a:gd name="connsiteY5" fmla="*/ 154005 h 238125"/>
                <a:gd name="connsiteX6" fmla="*/ 1371124 w 1828800"/>
                <a:gd name="connsiteY6" fmla="*/ 120668 h 238125"/>
                <a:gd name="connsiteX7" fmla="*/ 1228249 w 1828800"/>
                <a:gd name="connsiteY7" fmla="*/ 101618 h 238125"/>
                <a:gd name="connsiteX8" fmla="*/ 1051084 w 1828800"/>
                <a:gd name="connsiteY8" fmla="*/ 66375 h 238125"/>
                <a:gd name="connsiteX9" fmla="*/ 513874 w 1828800"/>
                <a:gd name="connsiteY9" fmla="*/ 110190 h 238125"/>
                <a:gd name="connsiteX10" fmla="*/ 150019 w 1828800"/>
                <a:gd name="connsiteY10" fmla="*/ 232110 h 238125"/>
                <a:gd name="connsiteX11" fmla="*/ 7144 w 1828800"/>
                <a:gd name="connsiteY11" fmla="*/ 232110 h 238125"/>
                <a:gd name="connsiteX12" fmla="*/ 326231 w 1828800"/>
                <a:gd name="connsiteY12" fmla="*/ 100665 h 238125"/>
                <a:gd name="connsiteX13" fmla="*/ 1631156 w 1828800"/>
                <a:gd name="connsiteY13" fmla="*/ 140670 h 238125"/>
                <a:gd name="connsiteX14" fmla="*/ 1821656 w 1828800"/>
                <a:gd name="connsiteY14" fmla="*/ 22449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8800" h="238125">
                  <a:moveTo>
                    <a:pt x="1821656" y="224490"/>
                  </a:moveTo>
                  <a:cubicBezTo>
                    <a:pt x="1822609" y="227347"/>
                    <a:pt x="1824514" y="230205"/>
                    <a:pt x="1825466" y="234015"/>
                  </a:cubicBezTo>
                  <a:cubicBezTo>
                    <a:pt x="1784509" y="234015"/>
                    <a:pt x="1742599" y="234015"/>
                    <a:pt x="1701641" y="234015"/>
                  </a:cubicBezTo>
                  <a:cubicBezTo>
                    <a:pt x="1675924" y="219727"/>
                    <a:pt x="1650206" y="193057"/>
                    <a:pt x="1623536" y="192105"/>
                  </a:cubicBezTo>
                  <a:cubicBezTo>
                    <a:pt x="1574006" y="190200"/>
                    <a:pt x="1540669" y="138765"/>
                    <a:pt x="1488281" y="155910"/>
                  </a:cubicBezTo>
                  <a:cubicBezTo>
                    <a:pt x="1487329" y="155910"/>
                    <a:pt x="1485424" y="154005"/>
                    <a:pt x="1484471" y="154005"/>
                  </a:cubicBezTo>
                  <a:cubicBezTo>
                    <a:pt x="1446371" y="142575"/>
                    <a:pt x="1409224" y="128287"/>
                    <a:pt x="1371124" y="120668"/>
                  </a:cubicBezTo>
                  <a:cubicBezTo>
                    <a:pt x="1323499" y="112095"/>
                    <a:pt x="1274921" y="110190"/>
                    <a:pt x="1228249" y="101618"/>
                  </a:cubicBezTo>
                  <a:cubicBezTo>
                    <a:pt x="1169194" y="91140"/>
                    <a:pt x="1111091" y="71137"/>
                    <a:pt x="1051084" y="66375"/>
                  </a:cubicBezTo>
                  <a:cubicBezTo>
                    <a:pt x="870109" y="52087"/>
                    <a:pt x="689134" y="64470"/>
                    <a:pt x="513874" y="110190"/>
                  </a:cubicBezTo>
                  <a:cubicBezTo>
                    <a:pt x="391001" y="142575"/>
                    <a:pt x="270986" y="191152"/>
                    <a:pt x="150019" y="232110"/>
                  </a:cubicBezTo>
                  <a:cubicBezTo>
                    <a:pt x="102394" y="232110"/>
                    <a:pt x="54769" y="232110"/>
                    <a:pt x="7144" y="232110"/>
                  </a:cubicBezTo>
                  <a:cubicBezTo>
                    <a:pt x="112871" y="187343"/>
                    <a:pt x="216694" y="134002"/>
                    <a:pt x="326231" y="100665"/>
                  </a:cubicBezTo>
                  <a:cubicBezTo>
                    <a:pt x="764381" y="-32685"/>
                    <a:pt x="1200626" y="-26970"/>
                    <a:pt x="1631156" y="140670"/>
                  </a:cubicBezTo>
                  <a:cubicBezTo>
                    <a:pt x="1694974" y="167340"/>
                    <a:pt x="1758791" y="196868"/>
                    <a:pt x="1821656" y="2244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12971FA9-3EC5-47D4-B542-9BF7790229B5}"/>
                </a:ext>
              </a:extLst>
            </p:cNvPr>
            <p:cNvSpPr/>
            <p:nvPr/>
          </p:nvSpPr>
          <p:spPr>
            <a:xfrm>
              <a:off x="10471887" y="3002756"/>
              <a:ext cx="333375" cy="419100"/>
            </a:xfrm>
            <a:custGeom>
              <a:avLst/>
              <a:gdLst>
                <a:gd name="connsiteX0" fmla="*/ 326231 w 333375"/>
                <a:gd name="connsiteY0" fmla="*/ 300514 h 419100"/>
                <a:gd name="connsiteX1" fmla="*/ 248126 w 333375"/>
                <a:gd name="connsiteY1" fmla="*/ 395764 h 419100"/>
                <a:gd name="connsiteX2" fmla="*/ 178594 w 333375"/>
                <a:gd name="connsiteY2" fmla="*/ 412909 h 419100"/>
                <a:gd name="connsiteX3" fmla="*/ 7144 w 333375"/>
                <a:gd name="connsiteY3" fmla="*/ 336709 h 419100"/>
                <a:gd name="connsiteX4" fmla="*/ 259556 w 333375"/>
                <a:gd name="connsiteY4" fmla="*/ 7144 h 419100"/>
                <a:gd name="connsiteX5" fmla="*/ 326231 w 333375"/>
                <a:gd name="connsiteY5" fmla="*/ 32861 h 419100"/>
                <a:gd name="connsiteX6" fmla="*/ 326231 w 333375"/>
                <a:gd name="connsiteY6" fmla="*/ 300514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375" h="419100">
                  <a:moveTo>
                    <a:pt x="326231" y="300514"/>
                  </a:moveTo>
                  <a:cubicBezTo>
                    <a:pt x="300514" y="331946"/>
                    <a:pt x="272891" y="363379"/>
                    <a:pt x="248126" y="395764"/>
                  </a:cubicBezTo>
                  <a:cubicBezTo>
                    <a:pt x="229076" y="421481"/>
                    <a:pt x="208121" y="427196"/>
                    <a:pt x="178594" y="412909"/>
                  </a:cubicBezTo>
                  <a:cubicBezTo>
                    <a:pt x="124301" y="387191"/>
                    <a:pt x="69056" y="364331"/>
                    <a:pt x="7144" y="336709"/>
                  </a:cubicBezTo>
                  <a:cubicBezTo>
                    <a:pt x="91916" y="226219"/>
                    <a:pt x="174784" y="117634"/>
                    <a:pt x="259556" y="7144"/>
                  </a:cubicBezTo>
                  <a:cubicBezTo>
                    <a:pt x="282416" y="15716"/>
                    <a:pt x="304323" y="24289"/>
                    <a:pt x="326231" y="32861"/>
                  </a:cubicBezTo>
                  <a:cubicBezTo>
                    <a:pt x="326231" y="123349"/>
                    <a:pt x="326231" y="211931"/>
                    <a:pt x="326231" y="3005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9E6A1B80-A168-402F-8CAE-A98981AEB708}"/>
                </a:ext>
              </a:extLst>
            </p:cNvPr>
            <p:cNvSpPr/>
            <p:nvPr/>
          </p:nvSpPr>
          <p:spPr>
            <a:xfrm>
              <a:off x="5362677" y="6734228"/>
              <a:ext cx="1314450" cy="123825"/>
            </a:xfrm>
            <a:custGeom>
              <a:avLst/>
              <a:gdLst>
                <a:gd name="connsiteX0" fmla="*/ 7144 w 1314450"/>
                <a:gd name="connsiteY0" fmla="*/ 121867 h 123825"/>
                <a:gd name="connsiteX1" fmla="*/ 378619 w 1314450"/>
                <a:gd name="connsiteY1" fmla="*/ 31379 h 123825"/>
                <a:gd name="connsiteX2" fmla="*/ 1269206 w 1314450"/>
                <a:gd name="connsiteY2" fmla="*/ 102817 h 123825"/>
                <a:gd name="connsiteX3" fmla="*/ 1311116 w 1314450"/>
                <a:gd name="connsiteY3" fmla="*/ 122820 h 123825"/>
                <a:gd name="connsiteX4" fmla="*/ 1034891 w 1314450"/>
                <a:gd name="connsiteY4" fmla="*/ 122820 h 123825"/>
                <a:gd name="connsiteX5" fmla="*/ 882491 w 1314450"/>
                <a:gd name="connsiteY5" fmla="*/ 79957 h 123825"/>
                <a:gd name="connsiteX6" fmla="*/ 532924 w 1314450"/>
                <a:gd name="connsiteY6" fmla="*/ 76147 h 123825"/>
                <a:gd name="connsiteX7" fmla="*/ 234791 w 1314450"/>
                <a:gd name="connsiteY7" fmla="*/ 122820 h 123825"/>
                <a:gd name="connsiteX8" fmla="*/ 7144 w 1314450"/>
                <a:gd name="connsiteY8" fmla="*/ 12186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123825">
                  <a:moveTo>
                    <a:pt x="7144" y="121867"/>
                  </a:moveTo>
                  <a:cubicBezTo>
                    <a:pt x="130969" y="91387"/>
                    <a:pt x="253841" y="51382"/>
                    <a:pt x="378619" y="31379"/>
                  </a:cubicBezTo>
                  <a:cubicBezTo>
                    <a:pt x="680561" y="-17198"/>
                    <a:pt x="977741" y="7567"/>
                    <a:pt x="1269206" y="102817"/>
                  </a:cubicBezTo>
                  <a:cubicBezTo>
                    <a:pt x="1283494" y="107579"/>
                    <a:pt x="1297781" y="116152"/>
                    <a:pt x="1311116" y="122820"/>
                  </a:cubicBezTo>
                  <a:cubicBezTo>
                    <a:pt x="1218724" y="122820"/>
                    <a:pt x="1127284" y="122820"/>
                    <a:pt x="1034891" y="122820"/>
                  </a:cubicBezTo>
                  <a:cubicBezTo>
                    <a:pt x="984409" y="107579"/>
                    <a:pt x="933926" y="83767"/>
                    <a:pt x="882491" y="79957"/>
                  </a:cubicBezTo>
                  <a:cubicBezTo>
                    <a:pt x="766286" y="72337"/>
                    <a:pt x="649129" y="68527"/>
                    <a:pt x="532924" y="76147"/>
                  </a:cubicBezTo>
                  <a:cubicBezTo>
                    <a:pt x="432911" y="82815"/>
                    <a:pt x="333851" y="106627"/>
                    <a:pt x="234791" y="122820"/>
                  </a:cubicBezTo>
                  <a:cubicBezTo>
                    <a:pt x="159544" y="121867"/>
                    <a:pt x="83344" y="121867"/>
                    <a:pt x="7144" y="121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DB1A1AB1-F9A5-42FF-87BE-50FE06A56D77}"/>
                </a:ext>
              </a:extLst>
            </p:cNvPr>
            <p:cNvSpPr/>
            <p:nvPr/>
          </p:nvSpPr>
          <p:spPr>
            <a:xfrm>
              <a:off x="10551897" y="4230529"/>
              <a:ext cx="247650" cy="514350"/>
            </a:xfrm>
            <a:custGeom>
              <a:avLst/>
              <a:gdLst>
                <a:gd name="connsiteX0" fmla="*/ 246222 w 247650"/>
                <a:gd name="connsiteY0" fmla="*/ 511016 h 514350"/>
                <a:gd name="connsiteX1" fmla="*/ 193834 w 247650"/>
                <a:gd name="connsiteY1" fmla="*/ 506254 h 514350"/>
                <a:gd name="connsiteX2" fmla="*/ 7144 w 247650"/>
                <a:gd name="connsiteY2" fmla="*/ 390049 h 514350"/>
                <a:gd name="connsiteX3" fmla="*/ 246222 w 247650"/>
                <a:gd name="connsiteY3" fmla="*/ 7144 h 514350"/>
                <a:gd name="connsiteX4" fmla="*/ 246222 w 247650"/>
                <a:gd name="connsiteY4" fmla="*/ 51101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514350">
                  <a:moveTo>
                    <a:pt x="246222" y="511016"/>
                  </a:moveTo>
                  <a:cubicBezTo>
                    <a:pt x="228124" y="510064"/>
                    <a:pt x="208122" y="513874"/>
                    <a:pt x="193834" y="506254"/>
                  </a:cubicBezTo>
                  <a:cubicBezTo>
                    <a:pt x="132874" y="471011"/>
                    <a:pt x="72866" y="431959"/>
                    <a:pt x="7144" y="390049"/>
                  </a:cubicBezTo>
                  <a:cubicBezTo>
                    <a:pt x="89059" y="258604"/>
                    <a:pt x="168116" y="132874"/>
                    <a:pt x="246222" y="7144"/>
                  </a:cubicBezTo>
                  <a:cubicBezTo>
                    <a:pt x="246222" y="174784"/>
                    <a:pt x="246222" y="343376"/>
                    <a:pt x="246222" y="5110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EAACF1B2-611E-4E7D-8375-8F79FCB064E1}"/>
                </a:ext>
              </a:extLst>
            </p:cNvPr>
            <p:cNvSpPr/>
            <p:nvPr/>
          </p:nvSpPr>
          <p:spPr>
            <a:xfrm>
              <a:off x="10398545" y="2058829"/>
              <a:ext cx="400050" cy="285750"/>
            </a:xfrm>
            <a:custGeom>
              <a:avLst/>
              <a:gdLst>
                <a:gd name="connsiteX0" fmla="*/ 399574 w 400050"/>
                <a:gd name="connsiteY0" fmla="*/ 92869 h 285750"/>
                <a:gd name="connsiteX1" fmla="*/ 186214 w 400050"/>
                <a:gd name="connsiteY1" fmla="*/ 278606 h 285750"/>
                <a:gd name="connsiteX2" fmla="*/ 7144 w 400050"/>
                <a:gd name="connsiteY2" fmla="*/ 279559 h 285750"/>
                <a:gd name="connsiteX3" fmla="*/ 266224 w 400050"/>
                <a:gd name="connsiteY3" fmla="*/ 9049 h 285750"/>
                <a:gd name="connsiteX4" fmla="*/ 265271 w 400050"/>
                <a:gd name="connsiteY4" fmla="*/ 7144 h 285750"/>
                <a:gd name="connsiteX5" fmla="*/ 323374 w 400050"/>
                <a:gd name="connsiteY5" fmla="*/ 47149 h 285750"/>
                <a:gd name="connsiteX6" fmla="*/ 399574 w 400050"/>
                <a:gd name="connsiteY6" fmla="*/ 74771 h 285750"/>
                <a:gd name="connsiteX7" fmla="*/ 399574 w 400050"/>
                <a:gd name="connsiteY7" fmla="*/ 92869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0050" h="285750">
                  <a:moveTo>
                    <a:pt x="399574" y="92869"/>
                  </a:moveTo>
                  <a:cubicBezTo>
                    <a:pt x="329089" y="153829"/>
                    <a:pt x="258603" y="215741"/>
                    <a:pt x="186214" y="278606"/>
                  </a:cubicBezTo>
                  <a:cubicBezTo>
                    <a:pt x="125253" y="235744"/>
                    <a:pt x="85249" y="235744"/>
                    <a:pt x="7144" y="279559"/>
                  </a:cubicBezTo>
                  <a:cubicBezTo>
                    <a:pt x="93821" y="189071"/>
                    <a:pt x="180499" y="99536"/>
                    <a:pt x="266224" y="9049"/>
                  </a:cubicBezTo>
                  <a:cubicBezTo>
                    <a:pt x="266224" y="9049"/>
                    <a:pt x="265271" y="7144"/>
                    <a:pt x="265271" y="7144"/>
                  </a:cubicBezTo>
                  <a:cubicBezTo>
                    <a:pt x="284321" y="20479"/>
                    <a:pt x="302419" y="36671"/>
                    <a:pt x="323374" y="47149"/>
                  </a:cubicBezTo>
                  <a:cubicBezTo>
                    <a:pt x="347186" y="58579"/>
                    <a:pt x="373856" y="66199"/>
                    <a:pt x="399574" y="74771"/>
                  </a:cubicBezTo>
                  <a:cubicBezTo>
                    <a:pt x="399574" y="79534"/>
                    <a:pt x="399574" y="86201"/>
                    <a:pt x="39957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A7C49E8F-6C36-4A1A-B422-C2D366E3922B}"/>
                </a:ext>
              </a:extLst>
            </p:cNvPr>
            <p:cNvSpPr/>
            <p:nvPr/>
          </p:nvSpPr>
          <p:spPr>
            <a:xfrm>
              <a:off x="10656672" y="1944529"/>
              <a:ext cx="142875" cy="142875"/>
            </a:xfrm>
            <a:custGeom>
              <a:avLst/>
              <a:gdLst>
                <a:gd name="connsiteX0" fmla="*/ 8097 w 142875"/>
                <a:gd name="connsiteY0" fmla="*/ 122396 h 142875"/>
                <a:gd name="connsiteX1" fmla="*/ 89059 w 142875"/>
                <a:gd name="connsiteY1" fmla="*/ 48101 h 142875"/>
                <a:gd name="connsiteX2" fmla="*/ 141447 w 142875"/>
                <a:gd name="connsiteY2" fmla="*/ 7144 h 142875"/>
                <a:gd name="connsiteX3" fmla="*/ 141447 w 142875"/>
                <a:gd name="connsiteY3" fmla="*/ 140494 h 142875"/>
                <a:gd name="connsiteX4" fmla="*/ 7144 w 142875"/>
                <a:gd name="connsiteY4" fmla="*/ 120491 h 142875"/>
                <a:gd name="connsiteX5" fmla="*/ 8097 w 142875"/>
                <a:gd name="connsiteY5" fmla="*/ 12239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142875">
                  <a:moveTo>
                    <a:pt x="8097" y="122396"/>
                  </a:moveTo>
                  <a:cubicBezTo>
                    <a:pt x="34766" y="97631"/>
                    <a:pt x="61436" y="72866"/>
                    <a:pt x="89059" y="48101"/>
                  </a:cubicBezTo>
                  <a:cubicBezTo>
                    <a:pt x="107156" y="34766"/>
                    <a:pt x="124301" y="20479"/>
                    <a:pt x="141447" y="7144"/>
                  </a:cubicBezTo>
                  <a:cubicBezTo>
                    <a:pt x="141447" y="51911"/>
                    <a:pt x="141447" y="95726"/>
                    <a:pt x="141447" y="140494"/>
                  </a:cubicBezTo>
                  <a:cubicBezTo>
                    <a:pt x="96679" y="133826"/>
                    <a:pt x="51911" y="127159"/>
                    <a:pt x="7144" y="120491"/>
                  </a:cubicBezTo>
                  <a:cubicBezTo>
                    <a:pt x="7144" y="120491"/>
                    <a:pt x="8097" y="122396"/>
                    <a:pt x="8097" y="122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681DB9E1-807E-40FC-BA8E-9DEBFAEC8B91}"/>
                </a:ext>
              </a:extLst>
            </p:cNvPr>
            <p:cNvSpPr/>
            <p:nvPr/>
          </p:nvSpPr>
          <p:spPr>
            <a:xfrm>
              <a:off x="5361350" y="630759"/>
              <a:ext cx="4200525" cy="2247900"/>
            </a:xfrm>
            <a:custGeom>
              <a:avLst/>
              <a:gdLst>
                <a:gd name="connsiteX0" fmla="*/ 1436268 w 4200525"/>
                <a:gd name="connsiteY0" fmla="*/ 26466 h 2247900"/>
                <a:gd name="connsiteX1" fmla="*/ 1613433 w 4200525"/>
                <a:gd name="connsiteY1" fmla="*/ 7416 h 2247900"/>
                <a:gd name="connsiteX2" fmla="*/ 1691539 w 4200525"/>
                <a:gd name="connsiteY2" fmla="*/ 17894 h 2247900"/>
                <a:gd name="connsiteX3" fmla="*/ 1742974 w 4200525"/>
                <a:gd name="connsiteY3" fmla="*/ 21704 h 2247900"/>
                <a:gd name="connsiteX4" fmla="*/ 2036343 w 4200525"/>
                <a:gd name="connsiteY4" fmla="*/ 52184 h 2247900"/>
                <a:gd name="connsiteX5" fmla="*/ 2109686 w 4200525"/>
                <a:gd name="connsiteY5" fmla="*/ 55041 h 2247900"/>
                <a:gd name="connsiteX6" fmla="*/ 2363051 w 4200525"/>
                <a:gd name="connsiteY6" fmla="*/ 96951 h 2247900"/>
                <a:gd name="connsiteX7" fmla="*/ 2467826 w 4200525"/>
                <a:gd name="connsiteY7" fmla="*/ 120764 h 2247900"/>
                <a:gd name="connsiteX8" fmla="*/ 2789771 w 4200525"/>
                <a:gd name="connsiteY8" fmla="*/ 211251 h 2247900"/>
                <a:gd name="connsiteX9" fmla="*/ 2860256 w 4200525"/>
                <a:gd name="connsiteY9" fmla="*/ 234111 h 2247900"/>
                <a:gd name="connsiteX10" fmla="*/ 3186011 w 4200525"/>
                <a:gd name="connsiteY10" fmla="*/ 365556 h 2247900"/>
                <a:gd name="connsiteX11" fmla="*/ 3232684 w 4200525"/>
                <a:gd name="connsiteY11" fmla="*/ 385559 h 2247900"/>
                <a:gd name="connsiteX12" fmla="*/ 3565106 w 4200525"/>
                <a:gd name="connsiteY12" fmla="*/ 550341 h 2247900"/>
                <a:gd name="connsiteX13" fmla="*/ 3627019 w 4200525"/>
                <a:gd name="connsiteY13" fmla="*/ 582726 h 2247900"/>
                <a:gd name="connsiteX14" fmla="*/ 3932771 w 4200525"/>
                <a:gd name="connsiteY14" fmla="*/ 783704 h 2247900"/>
                <a:gd name="connsiteX15" fmla="*/ 3979444 w 4200525"/>
                <a:gd name="connsiteY15" fmla="*/ 814184 h 2247900"/>
                <a:gd name="connsiteX16" fmla="*/ 4196614 w 4200525"/>
                <a:gd name="connsiteY16" fmla="*/ 953249 h 2247900"/>
                <a:gd name="connsiteX17" fmla="*/ 4058501 w 4200525"/>
                <a:gd name="connsiteY17" fmla="*/ 968489 h 2247900"/>
                <a:gd name="connsiteX18" fmla="*/ 3398418 w 4200525"/>
                <a:gd name="connsiteY18" fmla="*/ 988491 h 2247900"/>
                <a:gd name="connsiteX19" fmla="*/ 3089809 w 4200525"/>
                <a:gd name="connsiteY19" fmla="*/ 954201 h 2247900"/>
                <a:gd name="connsiteX20" fmla="*/ 2973603 w 4200525"/>
                <a:gd name="connsiteY20" fmla="*/ 961821 h 2247900"/>
                <a:gd name="connsiteX21" fmla="*/ 2738336 w 4200525"/>
                <a:gd name="connsiteY21" fmla="*/ 952296 h 2247900"/>
                <a:gd name="connsiteX22" fmla="*/ 2596414 w 4200525"/>
                <a:gd name="connsiteY22" fmla="*/ 952296 h 2247900"/>
                <a:gd name="connsiteX23" fmla="*/ 2299234 w 4200525"/>
                <a:gd name="connsiteY23" fmla="*/ 982776 h 2247900"/>
                <a:gd name="connsiteX24" fmla="*/ 2211603 w 4200525"/>
                <a:gd name="connsiteY24" fmla="*/ 996111 h 2247900"/>
                <a:gd name="connsiteX25" fmla="*/ 2043011 w 4200525"/>
                <a:gd name="connsiteY25" fmla="*/ 1003731 h 2247900"/>
                <a:gd name="connsiteX26" fmla="*/ 1963953 w 4200525"/>
                <a:gd name="connsiteY26" fmla="*/ 1023734 h 2247900"/>
                <a:gd name="connsiteX27" fmla="*/ 1800124 w 4200525"/>
                <a:gd name="connsiteY27" fmla="*/ 1041831 h 2247900"/>
                <a:gd name="connsiteX28" fmla="*/ 1822983 w 4200525"/>
                <a:gd name="connsiteY28" fmla="*/ 1024686 h 2247900"/>
                <a:gd name="connsiteX29" fmla="*/ 1821078 w 4200525"/>
                <a:gd name="connsiteY29" fmla="*/ 1013256 h 2247900"/>
                <a:gd name="connsiteX30" fmla="*/ 1694396 w 4200525"/>
                <a:gd name="connsiteY30" fmla="*/ 1042784 h 2247900"/>
                <a:gd name="connsiteX31" fmla="*/ 1266724 w 4200525"/>
                <a:gd name="connsiteY31" fmla="*/ 1224711 h 2247900"/>
                <a:gd name="connsiteX32" fmla="*/ 1857274 w 4200525"/>
                <a:gd name="connsiteY32" fmla="*/ 944676 h 2247900"/>
                <a:gd name="connsiteX33" fmla="*/ 958113 w 4200525"/>
                <a:gd name="connsiteY33" fmla="*/ 1374254 h 2247900"/>
                <a:gd name="connsiteX34" fmla="*/ 1643914 w 4200525"/>
                <a:gd name="connsiteY34" fmla="*/ 949439 h 2247900"/>
                <a:gd name="connsiteX35" fmla="*/ 1640103 w 4200525"/>
                <a:gd name="connsiteY35" fmla="*/ 938009 h 2247900"/>
                <a:gd name="connsiteX36" fmla="*/ 1509611 w 4200525"/>
                <a:gd name="connsiteY36" fmla="*/ 978014 h 2247900"/>
                <a:gd name="connsiteX37" fmla="*/ 804761 w 4200525"/>
                <a:gd name="connsiteY37" fmla="*/ 1442834 h 2247900"/>
                <a:gd name="connsiteX38" fmla="*/ 755231 w 4200525"/>
                <a:gd name="connsiteY38" fmla="*/ 1478076 h 2247900"/>
                <a:gd name="connsiteX39" fmla="*/ 1463891 w 4200525"/>
                <a:gd name="connsiteY39" fmla="*/ 940866 h 2247900"/>
                <a:gd name="connsiteX40" fmla="*/ 1459128 w 4200525"/>
                <a:gd name="connsiteY40" fmla="*/ 927531 h 2247900"/>
                <a:gd name="connsiteX41" fmla="*/ 1376261 w 4200525"/>
                <a:gd name="connsiteY41" fmla="*/ 952296 h 2247900"/>
                <a:gd name="connsiteX42" fmla="*/ 575208 w 4200525"/>
                <a:gd name="connsiteY42" fmla="*/ 1597139 h 2247900"/>
                <a:gd name="connsiteX43" fmla="*/ 564731 w 4200525"/>
                <a:gd name="connsiteY43" fmla="*/ 1599044 h 2247900"/>
                <a:gd name="connsiteX44" fmla="*/ 1373403 w 4200525"/>
                <a:gd name="connsiteY44" fmla="*/ 882764 h 2247900"/>
                <a:gd name="connsiteX45" fmla="*/ 1364831 w 4200525"/>
                <a:gd name="connsiteY45" fmla="*/ 868476 h 2247900"/>
                <a:gd name="connsiteX46" fmla="*/ 1245768 w 4200525"/>
                <a:gd name="connsiteY46" fmla="*/ 925626 h 2247900"/>
                <a:gd name="connsiteX47" fmla="*/ 484721 w 4200525"/>
                <a:gd name="connsiteY47" fmla="*/ 1628571 h 2247900"/>
                <a:gd name="connsiteX48" fmla="*/ 477101 w 4200525"/>
                <a:gd name="connsiteY48" fmla="*/ 1644764 h 2247900"/>
                <a:gd name="connsiteX49" fmla="*/ 464718 w 4200525"/>
                <a:gd name="connsiteY49" fmla="*/ 1634286 h 2247900"/>
                <a:gd name="connsiteX50" fmla="*/ 616166 w 4200525"/>
                <a:gd name="connsiteY50" fmla="*/ 1430451 h 2247900"/>
                <a:gd name="connsiteX51" fmla="*/ 1284821 w 4200525"/>
                <a:gd name="connsiteY51" fmla="*/ 814184 h 2247900"/>
                <a:gd name="connsiteX52" fmla="*/ 1301966 w 4200525"/>
                <a:gd name="connsiteY52" fmla="*/ 797991 h 2247900"/>
                <a:gd name="connsiteX53" fmla="*/ 1502943 w 4200525"/>
                <a:gd name="connsiteY53" fmla="*/ 683691 h 2247900"/>
                <a:gd name="connsiteX54" fmla="*/ 1495324 w 4200525"/>
                <a:gd name="connsiteY54" fmla="*/ 670356 h 2247900"/>
                <a:gd name="connsiteX55" fmla="*/ 1378166 w 4200525"/>
                <a:gd name="connsiteY55" fmla="*/ 731316 h 2247900"/>
                <a:gd name="connsiteX56" fmla="*/ 1302918 w 4200525"/>
                <a:gd name="connsiteY56" fmla="*/ 798944 h 2247900"/>
                <a:gd name="connsiteX57" fmla="*/ 1203858 w 4200525"/>
                <a:gd name="connsiteY57" fmla="*/ 852284 h 2247900"/>
                <a:gd name="connsiteX58" fmla="*/ 1059078 w 4200525"/>
                <a:gd name="connsiteY58" fmla="*/ 945629 h 2247900"/>
                <a:gd name="connsiteX59" fmla="*/ 660933 w 4200525"/>
                <a:gd name="connsiteY59" fmla="*/ 1311389 h 2247900"/>
                <a:gd name="connsiteX60" fmla="*/ 398996 w 4200525"/>
                <a:gd name="connsiteY60" fmla="*/ 1649526 h 2247900"/>
                <a:gd name="connsiteX61" fmla="*/ 380898 w 4200525"/>
                <a:gd name="connsiteY61" fmla="*/ 1661909 h 2247900"/>
                <a:gd name="connsiteX62" fmla="*/ 1083843 w 4200525"/>
                <a:gd name="connsiteY62" fmla="*/ 815136 h 2247900"/>
                <a:gd name="connsiteX63" fmla="*/ 299936 w 4200525"/>
                <a:gd name="connsiteY63" fmla="*/ 1686674 h 2247900"/>
                <a:gd name="connsiteX64" fmla="*/ 1272439 w 4200525"/>
                <a:gd name="connsiteY64" fmla="*/ 526529 h 2247900"/>
                <a:gd name="connsiteX65" fmla="*/ 259931 w 4200525"/>
                <a:gd name="connsiteY65" fmla="*/ 1622856 h 2247900"/>
                <a:gd name="connsiteX66" fmla="*/ 398043 w 4200525"/>
                <a:gd name="connsiteY66" fmla="*/ 1300911 h 2247900"/>
                <a:gd name="connsiteX67" fmla="*/ 596163 w 4200525"/>
                <a:gd name="connsiteY67" fmla="*/ 999921 h 2247900"/>
                <a:gd name="connsiteX68" fmla="*/ 830478 w 4200525"/>
                <a:gd name="connsiteY68" fmla="*/ 731316 h 2247900"/>
                <a:gd name="connsiteX69" fmla="*/ 1093368 w 4200525"/>
                <a:gd name="connsiteY69" fmla="*/ 494144 h 2247900"/>
                <a:gd name="connsiteX70" fmla="*/ 51333 w 4200525"/>
                <a:gd name="connsiteY70" fmla="*/ 2161019 h 2247900"/>
                <a:gd name="connsiteX71" fmla="*/ 365658 w 4200525"/>
                <a:gd name="connsiteY71" fmla="*/ 1156131 h 2247900"/>
                <a:gd name="connsiteX72" fmla="*/ 1045743 w 4200525"/>
                <a:gd name="connsiteY72" fmla="*/ 363651 h 2247900"/>
                <a:gd name="connsiteX73" fmla="*/ 9423 w 4200525"/>
                <a:gd name="connsiteY73" fmla="*/ 2243886 h 2247900"/>
                <a:gd name="connsiteX74" fmla="*/ 10376 w 4200525"/>
                <a:gd name="connsiteY74" fmla="*/ 2041004 h 2247900"/>
                <a:gd name="connsiteX75" fmla="*/ 139916 w 4200525"/>
                <a:gd name="connsiteY75" fmla="*/ 1467599 h 2247900"/>
                <a:gd name="connsiteX76" fmla="*/ 560921 w 4200525"/>
                <a:gd name="connsiteY76" fmla="*/ 700836 h 2247900"/>
                <a:gd name="connsiteX77" fmla="*/ 951446 w 4200525"/>
                <a:gd name="connsiteY77" fmla="*/ 316979 h 2247900"/>
                <a:gd name="connsiteX78" fmla="*/ 1009548 w 4200525"/>
                <a:gd name="connsiteY78" fmla="*/ 262686 h 2247900"/>
                <a:gd name="connsiteX79" fmla="*/ 1007643 w 4200525"/>
                <a:gd name="connsiteY79" fmla="*/ 264591 h 2247900"/>
                <a:gd name="connsiteX80" fmla="*/ 1040981 w 4200525"/>
                <a:gd name="connsiteY80" fmla="*/ 248399 h 2247900"/>
                <a:gd name="connsiteX81" fmla="*/ 1439126 w 4200525"/>
                <a:gd name="connsiteY81" fmla="*/ 25514 h 2247900"/>
                <a:gd name="connsiteX82" fmla="*/ 1436268 w 4200525"/>
                <a:gd name="connsiteY82" fmla="*/ 26466 h 2247900"/>
                <a:gd name="connsiteX83" fmla="*/ 1735353 w 4200525"/>
                <a:gd name="connsiteY83" fmla="*/ 805611 h 2247900"/>
                <a:gd name="connsiteX84" fmla="*/ 1730591 w 4200525"/>
                <a:gd name="connsiteY84" fmla="*/ 796086 h 2247900"/>
                <a:gd name="connsiteX85" fmla="*/ 1521041 w 4200525"/>
                <a:gd name="connsiteY85" fmla="*/ 893241 h 2247900"/>
                <a:gd name="connsiteX86" fmla="*/ 1526756 w 4200525"/>
                <a:gd name="connsiteY86" fmla="*/ 906576 h 2247900"/>
                <a:gd name="connsiteX87" fmla="*/ 1735353 w 4200525"/>
                <a:gd name="connsiteY87" fmla="*/ 805611 h 2247900"/>
                <a:gd name="connsiteX88" fmla="*/ 1164806 w 4200525"/>
                <a:gd name="connsiteY88" fmla="*/ 760844 h 2247900"/>
                <a:gd name="connsiteX89" fmla="*/ 1280058 w 4200525"/>
                <a:gd name="connsiteY89" fmla="*/ 680834 h 2247900"/>
                <a:gd name="connsiteX90" fmla="*/ 1164806 w 4200525"/>
                <a:gd name="connsiteY90" fmla="*/ 760844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4200525" h="2247900">
                  <a:moveTo>
                    <a:pt x="1436268" y="26466"/>
                  </a:moveTo>
                  <a:cubicBezTo>
                    <a:pt x="1495324" y="19799"/>
                    <a:pt x="1554378" y="11226"/>
                    <a:pt x="1613433" y="7416"/>
                  </a:cubicBezTo>
                  <a:cubicBezTo>
                    <a:pt x="1639151" y="5511"/>
                    <a:pt x="1665821" y="14084"/>
                    <a:pt x="1691539" y="17894"/>
                  </a:cubicBezTo>
                  <a:cubicBezTo>
                    <a:pt x="1708683" y="19799"/>
                    <a:pt x="1725828" y="23609"/>
                    <a:pt x="1742974" y="21704"/>
                  </a:cubicBezTo>
                  <a:cubicBezTo>
                    <a:pt x="1842986" y="10274"/>
                    <a:pt x="1940141" y="17894"/>
                    <a:pt x="2036343" y="52184"/>
                  </a:cubicBezTo>
                  <a:cubicBezTo>
                    <a:pt x="2058251" y="59804"/>
                    <a:pt x="2084921" y="57899"/>
                    <a:pt x="2109686" y="55041"/>
                  </a:cubicBezTo>
                  <a:cubicBezTo>
                    <a:pt x="2198268" y="47421"/>
                    <a:pt x="2282089" y="55994"/>
                    <a:pt x="2363051" y="96951"/>
                  </a:cubicBezTo>
                  <a:cubicBezTo>
                    <a:pt x="2394484" y="113144"/>
                    <a:pt x="2432584" y="119811"/>
                    <a:pt x="2467826" y="120764"/>
                  </a:cubicBezTo>
                  <a:cubicBezTo>
                    <a:pt x="2583078" y="125526"/>
                    <a:pt x="2689759" y="154101"/>
                    <a:pt x="2789771" y="211251"/>
                  </a:cubicBezTo>
                  <a:cubicBezTo>
                    <a:pt x="2810726" y="223634"/>
                    <a:pt x="2836443" y="230301"/>
                    <a:pt x="2860256" y="234111"/>
                  </a:cubicBezTo>
                  <a:cubicBezTo>
                    <a:pt x="2979318" y="252209"/>
                    <a:pt x="3092666" y="284594"/>
                    <a:pt x="3186011" y="365556"/>
                  </a:cubicBezTo>
                  <a:cubicBezTo>
                    <a:pt x="3198393" y="376034"/>
                    <a:pt x="3216491" y="382701"/>
                    <a:pt x="3232684" y="385559"/>
                  </a:cubicBezTo>
                  <a:cubicBezTo>
                    <a:pt x="3359366" y="409371"/>
                    <a:pt x="3469856" y="463664"/>
                    <a:pt x="3565106" y="550341"/>
                  </a:cubicBezTo>
                  <a:cubicBezTo>
                    <a:pt x="3582251" y="565581"/>
                    <a:pt x="3605111" y="576059"/>
                    <a:pt x="3627019" y="582726"/>
                  </a:cubicBezTo>
                  <a:cubicBezTo>
                    <a:pt x="3747034" y="622731"/>
                    <a:pt x="3852761" y="682739"/>
                    <a:pt x="3932771" y="783704"/>
                  </a:cubicBezTo>
                  <a:cubicBezTo>
                    <a:pt x="3944201" y="797039"/>
                    <a:pt x="3963251" y="805611"/>
                    <a:pt x="3979444" y="814184"/>
                  </a:cubicBezTo>
                  <a:cubicBezTo>
                    <a:pt x="4052786" y="850379"/>
                    <a:pt x="4129939" y="880859"/>
                    <a:pt x="4196614" y="953249"/>
                  </a:cubicBezTo>
                  <a:cubicBezTo>
                    <a:pt x="4144226" y="958964"/>
                    <a:pt x="4101364" y="966584"/>
                    <a:pt x="4058501" y="968489"/>
                  </a:cubicBezTo>
                  <a:cubicBezTo>
                    <a:pt x="3838473" y="977061"/>
                    <a:pt x="3618446" y="988491"/>
                    <a:pt x="3398418" y="988491"/>
                  </a:cubicBezTo>
                  <a:cubicBezTo>
                    <a:pt x="3295549" y="988491"/>
                    <a:pt x="3192678" y="963726"/>
                    <a:pt x="3089809" y="954201"/>
                  </a:cubicBezTo>
                  <a:cubicBezTo>
                    <a:pt x="3051709" y="950391"/>
                    <a:pt x="3012656" y="961821"/>
                    <a:pt x="2973603" y="961821"/>
                  </a:cubicBezTo>
                  <a:cubicBezTo>
                    <a:pt x="2895499" y="960869"/>
                    <a:pt x="2816441" y="955154"/>
                    <a:pt x="2738336" y="952296"/>
                  </a:cubicBezTo>
                  <a:cubicBezTo>
                    <a:pt x="2690711" y="950391"/>
                    <a:pt x="2643086" y="948486"/>
                    <a:pt x="2596414" y="952296"/>
                  </a:cubicBezTo>
                  <a:cubicBezTo>
                    <a:pt x="2497353" y="959916"/>
                    <a:pt x="2398293" y="971346"/>
                    <a:pt x="2299234" y="982776"/>
                  </a:cubicBezTo>
                  <a:cubicBezTo>
                    <a:pt x="2269706" y="985634"/>
                    <a:pt x="2241131" y="994206"/>
                    <a:pt x="2211603" y="996111"/>
                  </a:cubicBezTo>
                  <a:cubicBezTo>
                    <a:pt x="2155406" y="999921"/>
                    <a:pt x="2099209" y="998969"/>
                    <a:pt x="2043011" y="1003731"/>
                  </a:cubicBezTo>
                  <a:cubicBezTo>
                    <a:pt x="2016341" y="1005636"/>
                    <a:pt x="1990624" y="1019924"/>
                    <a:pt x="1963953" y="1023734"/>
                  </a:cubicBezTo>
                  <a:cubicBezTo>
                    <a:pt x="1909661" y="1031354"/>
                    <a:pt x="1855368" y="1036116"/>
                    <a:pt x="1800124" y="1041831"/>
                  </a:cubicBezTo>
                  <a:cubicBezTo>
                    <a:pt x="1806791" y="1036116"/>
                    <a:pt x="1815364" y="1030401"/>
                    <a:pt x="1822983" y="1024686"/>
                  </a:cubicBezTo>
                  <a:cubicBezTo>
                    <a:pt x="1822031" y="1020876"/>
                    <a:pt x="1821078" y="1017066"/>
                    <a:pt x="1821078" y="1013256"/>
                  </a:cubicBezTo>
                  <a:cubicBezTo>
                    <a:pt x="1779168" y="1022781"/>
                    <a:pt x="1734401" y="1026591"/>
                    <a:pt x="1694396" y="1042784"/>
                  </a:cubicBezTo>
                  <a:cubicBezTo>
                    <a:pt x="1550568" y="1100886"/>
                    <a:pt x="1408646" y="1163751"/>
                    <a:pt x="1266724" y="1224711"/>
                  </a:cubicBezTo>
                  <a:cubicBezTo>
                    <a:pt x="1453414" y="1112316"/>
                    <a:pt x="1651533" y="1020876"/>
                    <a:pt x="1857274" y="944676"/>
                  </a:cubicBezTo>
                  <a:cubicBezTo>
                    <a:pt x="1523899" y="1017066"/>
                    <a:pt x="1235291" y="1181849"/>
                    <a:pt x="958113" y="1374254"/>
                  </a:cubicBezTo>
                  <a:cubicBezTo>
                    <a:pt x="1164806" y="1197089"/>
                    <a:pt x="1396264" y="1060881"/>
                    <a:pt x="1643914" y="949439"/>
                  </a:cubicBezTo>
                  <a:cubicBezTo>
                    <a:pt x="1642961" y="945629"/>
                    <a:pt x="1641056" y="941819"/>
                    <a:pt x="1640103" y="938009"/>
                  </a:cubicBezTo>
                  <a:cubicBezTo>
                    <a:pt x="1596289" y="951344"/>
                    <a:pt x="1550568" y="958964"/>
                    <a:pt x="1509611" y="978014"/>
                  </a:cubicBezTo>
                  <a:cubicBezTo>
                    <a:pt x="1251483" y="1098029"/>
                    <a:pt x="1016216" y="1252334"/>
                    <a:pt x="804761" y="1442834"/>
                  </a:cubicBezTo>
                  <a:cubicBezTo>
                    <a:pt x="789521" y="1456169"/>
                    <a:pt x="774281" y="1469504"/>
                    <a:pt x="755231" y="1478076"/>
                  </a:cubicBezTo>
                  <a:cubicBezTo>
                    <a:pt x="961923" y="1259954"/>
                    <a:pt x="1202906" y="1087551"/>
                    <a:pt x="1463891" y="940866"/>
                  </a:cubicBezTo>
                  <a:cubicBezTo>
                    <a:pt x="1461986" y="936104"/>
                    <a:pt x="1460081" y="932294"/>
                    <a:pt x="1459128" y="927531"/>
                  </a:cubicBezTo>
                  <a:cubicBezTo>
                    <a:pt x="1431506" y="936104"/>
                    <a:pt x="1400074" y="938961"/>
                    <a:pt x="1376261" y="952296"/>
                  </a:cubicBezTo>
                  <a:cubicBezTo>
                    <a:pt x="1077176" y="1126604"/>
                    <a:pt x="800951" y="1330439"/>
                    <a:pt x="575208" y="1597139"/>
                  </a:cubicBezTo>
                  <a:cubicBezTo>
                    <a:pt x="573303" y="1599044"/>
                    <a:pt x="570446" y="1600949"/>
                    <a:pt x="564731" y="1599044"/>
                  </a:cubicBezTo>
                  <a:cubicBezTo>
                    <a:pt x="789521" y="1310436"/>
                    <a:pt x="1059078" y="1071359"/>
                    <a:pt x="1373403" y="882764"/>
                  </a:cubicBezTo>
                  <a:cubicBezTo>
                    <a:pt x="1370546" y="878001"/>
                    <a:pt x="1367689" y="873239"/>
                    <a:pt x="1364831" y="868476"/>
                  </a:cubicBezTo>
                  <a:cubicBezTo>
                    <a:pt x="1324826" y="887526"/>
                    <a:pt x="1282916" y="901814"/>
                    <a:pt x="1245768" y="925626"/>
                  </a:cubicBezTo>
                  <a:cubicBezTo>
                    <a:pt x="948588" y="1113269"/>
                    <a:pt x="694271" y="1347584"/>
                    <a:pt x="484721" y="1628571"/>
                  </a:cubicBezTo>
                  <a:cubicBezTo>
                    <a:pt x="480911" y="1633334"/>
                    <a:pt x="479958" y="1639049"/>
                    <a:pt x="477101" y="1644764"/>
                  </a:cubicBezTo>
                  <a:cubicBezTo>
                    <a:pt x="473291" y="1640954"/>
                    <a:pt x="468528" y="1638096"/>
                    <a:pt x="464718" y="1634286"/>
                  </a:cubicBezTo>
                  <a:cubicBezTo>
                    <a:pt x="515201" y="1566659"/>
                    <a:pt x="564731" y="1497126"/>
                    <a:pt x="616166" y="1430451"/>
                  </a:cubicBezTo>
                  <a:cubicBezTo>
                    <a:pt x="804761" y="1188516"/>
                    <a:pt x="1028598" y="982776"/>
                    <a:pt x="1284821" y="814184"/>
                  </a:cubicBezTo>
                  <a:cubicBezTo>
                    <a:pt x="1291489" y="810374"/>
                    <a:pt x="1296251" y="803706"/>
                    <a:pt x="1301966" y="797991"/>
                  </a:cubicBezTo>
                  <a:cubicBezTo>
                    <a:pt x="1368641" y="759891"/>
                    <a:pt x="1436268" y="721791"/>
                    <a:pt x="1502943" y="683691"/>
                  </a:cubicBezTo>
                  <a:cubicBezTo>
                    <a:pt x="1500086" y="678929"/>
                    <a:pt x="1498181" y="674166"/>
                    <a:pt x="1495324" y="670356"/>
                  </a:cubicBezTo>
                  <a:cubicBezTo>
                    <a:pt x="1456271" y="691311"/>
                    <a:pt x="1419124" y="715124"/>
                    <a:pt x="1378166" y="731316"/>
                  </a:cubicBezTo>
                  <a:cubicBezTo>
                    <a:pt x="1342924" y="745604"/>
                    <a:pt x="1317206" y="764654"/>
                    <a:pt x="1302918" y="798944"/>
                  </a:cubicBezTo>
                  <a:cubicBezTo>
                    <a:pt x="1267676" y="813231"/>
                    <a:pt x="1234339" y="822756"/>
                    <a:pt x="1203858" y="852284"/>
                  </a:cubicBezTo>
                  <a:cubicBezTo>
                    <a:pt x="1163853" y="891336"/>
                    <a:pt x="1107656" y="915149"/>
                    <a:pt x="1059078" y="945629"/>
                  </a:cubicBezTo>
                  <a:cubicBezTo>
                    <a:pt x="904773" y="1043736"/>
                    <a:pt x="779043" y="1173276"/>
                    <a:pt x="660933" y="1311389"/>
                  </a:cubicBezTo>
                  <a:cubicBezTo>
                    <a:pt x="568541" y="1419974"/>
                    <a:pt x="485673" y="1537131"/>
                    <a:pt x="398996" y="1649526"/>
                  </a:cubicBezTo>
                  <a:cubicBezTo>
                    <a:pt x="395186" y="1655241"/>
                    <a:pt x="389471" y="1660004"/>
                    <a:pt x="380898" y="1661909"/>
                  </a:cubicBezTo>
                  <a:cubicBezTo>
                    <a:pt x="552348" y="1327581"/>
                    <a:pt x="800951" y="1057071"/>
                    <a:pt x="1083843" y="815136"/>
                  </a:cubicBezTo>
                  <a:cubicBezTo>
                    <a:pt x="741896" y="1033259"/>
                    <a:pt x="502818" y="1343774"/>
                    <a:pt x="299936" y="1686674"/>
                  </a:cubicBezTo>
                  <a:cubicBezTo>
                    <a:pt x="503771" y="1197089"/>
                    <a:pt x="846671" y="827519"/>
                    <a:pt x="1272439" y="526529"/>
                  </a:cubicBezTo>
                  <a:cubicBezTo>
                    <a:pt x="842861" y="806564"/>
                    <a:pt x="490436" y="1157084"/>
                    <a:pt x="259931" y="1622856"/>
                  </a:cubicBezTo>
                  <a:cubicBezTo>
                    <a:pt x="293268" y="1509509"/>
                    <a:pt x="335178" y="1400924"/>
                    <a:pt x="398043" y="1300911"/>
                  </a:cubicBezTo>
                  <a:cubicBezTo>
                    <a:pt x="461861" y="1198994"/>
                    <a:pt x="524726" y="1095171"/>
                    <a:pt x="596163" y="999921"/>
                  </a:cubicBezTo>
                  <a:cubicBezTo>
                    <a:pt x="667601" y="905624"/>
                    <a:pt x="745706" y="815136"/>
                    <a:pt x="830478" y="731316"/>
                  </a:cubicBezTo>
                  <a:cubicBezTo>
                    <a:pt x="914298" y="647496"/>
                    <a:pt x="1008596" y="574154"/>
                    <a:pt x="1093368" y="494144"/>
                  </a:cubicBezTo>
                  <a:cubicBezTo>
                    <a:pt x="527583" y="912291"/>
                    <a:pt x="154203" y="1451406"/>
                    <a:pt x="51333" y="2161019"/>
                  </a:cubicBezTo>
                  <a:cubicBezTo>
                    <a:pt x="78956" y="1801926"/>
                    <a:pt x="199923" y="1470456"/>
                    <a:pt x="365658" y="1156131"/>
                  </a:cubicBezTo>
                  <a:cubicBezTo>
                    <a:pt x="531393" y="840854"/>
                    <a:pt x="769518" y="583679"/>
                    <a:pt x="1045743" y="363651"/>
                  </a:cubicBezTo>
                  <a:cubicBezTo>
                    <a:pt x="428523" y="839901"/>
                    <a:pt x="42761" y="1443786"/>
                    <a:pt x="9423" y="2243886"/>
                  </a:cubicBezTo>
                  <a:cubicBezTo>
                    <a:pt x="9423" y="2176259"/>
                    <a:pt x="3708" y="2108631"/>
                    <a:pt x="10376" y="2041004"/>
                  </a:cubicBezTo>
                  <a:cubicBezTo>
                    <a:pt x="29426" y="1844789"/>
                    <a:pt x="76098" y="1654289"/>
                    <a:pt x="139916" y="1467599"/>
                  </a:cubicBezTo>
                  <a:cubicBezTo>
                    <a:pt x="236118" y="1187564"/>
                    <a:pt x="372326" y="929436"/>
                    <a:pt x="560921" y="700836"/>
                  </a:cubicBezTo>
                  <a:cubicBezTo>
                    <a:pt x="679031" y="559866"/>
                    <a:pt x="805713" y="428421"/>
                    <a:pt x="951446" y="316979"/>
                  </a:cubicBezTo>
                  <a:cubicBezTo>
                    <a:pt x="972401" y="300786"/>
                    <a:pt x="990498" y="280784"/>
                    <a:pt x="1009548" y="262686"/>
                  </a:cubicBezTo>
                  <a:cubicBezTo>
                    <a:pt x="1009548" y="262686"/>
                    <a:pt x="1007643" y="264591"/>
                    <a:pt x="1007643" y="264591"/>
                  </a:cubicBezTo>
                  <a:cubicBezTo>
                    <a:pt x="1019073" y="258876"/>
                    <a:pt x="1030503" y="256019"/>
                    <a:pt x="1040981" y="248399"/>
                  </a:cubicBezTo>
                  <a:cubicBezTo>
                    <a:pt x="1166711" y="160769"/>
                    <a:pt x="1296251" y="81711"/>
                    <a:pt x="1439126" y="25514"/>
                  </a:cubicBezTo>
                  <a:cubicBezTo>
                    <a:pt x="1438174" y="24561"/>
                    <a:pt x="1436268" y="26466"/>
                    <a:pt x="1436268" y="26466"/>
                  </a:cubicBezTo>
                  <a:close/>
                  <a:moveTo>
                    <a:pt x="1735353" y="805611"/>
                  </a:moveTo>
                  <a:cubicBezTo>
                    <a:pt x="1733449" y="802754"/>
                    <a:pt x="1732496" y="799896"/>
                    <a:pt x="1730591" y="796086"/>
                  </a:cubicBezTo>
                  <a:cubicBezTo>
                    <a:pt x="1661058" y="828471"/>
                    <a:pt x="1590574" y="860856"/>
                    <a:pt x="1521041" y="893241"/>
                  </a:cubicBezTo>
                  <a:cubicBezTo>
                    <a:pt x="1522946" y="898004"/>
                    <a:pt x="1524851" y="901814"/>
                    <a:pt x="1526756" y="906576"/>
                  </a:cubicBezTo>
                  <a:cubicBezTo>
                    <a:pt x="1596289" y="873239"/>
                    <a:pt x="1665821" y="839901"/>
                    <a:pt x="1735353" y="805611"/>
                  </a:cubicBezTo>
                  <a:close/>
                  <a:moveTo>
                    <a:pt x="1164806" y="760844"/>
                  </a:moveTo>
                  <a:cubicBezTo>
                    <a:pt x="1209574" y="730364"/>
                    <a:pt x="1244816" y="705599"/>
                    <a:pt x="1280058" y="680834"/>
                  </a:cubicBezTo>
                  <a:cubicBezTo>
                    <a:pt x="1219099" y="669404"/>
                    <a:pt x="1193381" y="708456"/>
                    <a:pt x="1164806" y="7608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A3FF8AA-9B5A-4370-9FC9-5E3C3016040C}"/>
                </a:ext>
              </a:extLst>
            </p:cNvPr>
            <p:cNvSpPr/>
            <p:nvPr/>
          </p:nvSpPr>
          <p:spPr>
            <a:xfrm>
              <a:off x="4907971" y="803434"/>
              <a:ext cx="704850" cy="1943100"/>
            </a:xfrm>
            <a:custGeom>
              <a:avLst/>
              <a:gdLst>
                <a:gd name="connsiteX0" fmla="*/ 191340 w 704850"/>
                <a:gd name="connsiteY0" fmla="*/ 1769269 h 1943100"/>
                <a:gd name="connsiteX1" fmla="*/ 191340 w 704850"/>
                <a:gd name="connsiteY1" fmla="*/ 1939766 h 1943100"/>
                <a:gd name="connsiteX2" fmla="*/ 41797 w 704850"/>
                <a:gd name="connsiteY2" fmla="*/ 1645444 h 1943100"/>
                <a:gd name="connsiteX3" fmla="*/ 67515 w 704850"/>
                <a:gd name="connsiteY3" fmla="*/ 1653064 h 1943100"/>
                <a:gd name="connsiteX4" fmla="*/ 71325 w 704850"/>
                <a:gd name="connsiteY4" fmla="*/ 1644491 h 1943100"/>
                <a:gd name="connsiteX5" fmla="*/ 13222 w 704850"/>
                <a:gd name="connsiteY5" fmla="*/ 1023461 h 1943100"/>
                <a:gd name="connsiteX6" fmla="*/ 158002 w 704850"/>
                <a:gd name="connsiteY6" fmla="*/ 439579 h 1943100"/>
                <a:gd name="connsiteX7" fmla="*/ 362790 w 704850"/>
                <a:gd name="connsiteY7" fmla="*/ 131921 h 1943100"/>
                <a:gd name="connsiteX8" fmla="*/ 396127 w 704850"/>
                <a:gd name="connsiteY8" fmla="*/ 113824 h 1943100"/>
                <a:gd name="connsiteX9" fmla="*/ 345645 w 704850"/>
                <a:gd name="connsiteY9" fmla="*/ 170021 h 1943100"/>
                <a:gd name="connsiteX10" fmla="*/ 201817 w 704850"/>
                <a:gd name="connsiteY10" fmla="*/ 392906 h 1943100"/>
                <a:gd name="connsiteX11" fmla="*/ 32272 w 704850"/>
                <a:gd name="connsiteY11" fmla="*/ 1313021 h 1943100"/>
                <a:gd name="connsiteX12" fmla="*/ 59895 w 704850"/>
                <a:gd name="connsiteY12" fmla="*/ 1491139 h 1943100"/>
                <a:gd name="connsiteX13" fmla="*/ 50370 w 704850"/>
                <a:gd name="connsiteY13" fmla="*/ 1406366 h 1943100"/>
                <a:gd name="connsiteX14" fmla="*/ 146572 w 704850"/>
                <a:gd name="connsiteY14" fmla="*/ 615791 h 1943100"/>
                <a:gd name="connsiteX15" fmla="*/ 271350 w 704850"/>
                <a:gd name="connsiteY15" fmla="*/ 303371 h 1943100"/>
                <a:gd name="connsiteX16" fmla="*/ 504712 w 704850"/>
                <a:gd name="connsiteY16" fmla="*/ 78581 h 1943100"/>
                <a:gd name="connsiteX17" fmla="*/ 477090 w 704850"/>
                <a:gd name="connsiteY17" fmla="*/ 103346 h 1943100"/>
                <a:gd name="connsiteX18" fmla="*/ 445657 w 704850"/>
                <a:gd name="connsiteY18" fmla="*/ 131921 h 1943100"/>
                <a:gd name="connsiteX19" fmla="*/ 249442 w 704850"/>
                <a:gd name="connsiteY19" fmla="*/ 444341 h 1943100"/>
                <a:gd name="connsiteX20" fmla="*/ 92280 w 704850"/>
                <a:gd name="connsiteY20" fmla="*/ 1542574 h 1943100"/>
                <a:gd name="connsiteX21" fmla="*/ 99900 w 704850"/>
                <a:gd name="connsiteY21" fmla="*/ 1558766 h 1943100"/>
                <a:gd name="connsiteX22" fmla="*/ 87517 w 704850"/>
                <a:gd name="connsiteY22" fmla="*/ 1373981 h 1943100"/>
                <a:gd name="connsiteX23" fmla="*/ 194197 w 704850"/>
                <a:gd name="connsiteY23" fmla="*/ 644366 h 1943100"/>
                <a:gd name="connsiteX24" fmla="*/ 366600 w 704850"/>
                <a:gd name="connsiteY24" fmla="*/ 264319 h 1943100"/>
                <a:gd name="connsiteX25" fmla="*/ 525667 w 704850"/>
                <a:gd name="connsiteY25" fmla="*/ 83344 h 1943100"/>
                <a:gd name="connsiteX26" fmla="*/ 571387 w 704850"/>
                <a:gd name="connsiteY26" fmla="*/ 54769 h 1943100"/>
                <a:gd name="connsiteX27" fmla="*/ 473280 w 704850"/>
                <a:gd name="connsiteY27" fmla="*/ 195739 h 1943100"/>
                <a:gd name="connsiteX28" fmla="*/ 357075 w 704850"/>
                <a:gd name="connsiteY28" fmla="*/ 365284 h 1943100"/>
                <a:gd name="connsiteX29" fmla="*/ 113235 w 704850"/>
                <a:gd name="connsiteY29" fmla="*/ 1191101 h 1943100"/>
                <a:gd name="connsiteX30" fmla="*/ 112282 w 704850"/>
                <a:gd name="connsiteY30" fmla="*/ 1390174 h 1943100"/>
                <a:gd name="connsiteX31" fmla="*/ 147525 w 704850"/>
                <a:gd name="connsiteY31" fmla="*/ 1049179 h 1943100"/>
                <a:gd name="connsiteX32" fmla="*/ 362790 w 704850"/>
                <a:gd name="connsiteY32" fmla="*/ 389096 h 1943100"/>
                <a:gd name="connsiteX33" fmla="*/ 471375 w 704850"/>
                <a:gd name="connsiteY33" fmla="*/ 194786 h 1943100"/>
                <a:gd name="connsiteX34" fmla="*/ 582817 w 704850"/>
                <a:gd name="connsiteY34" fmla="*/ 81439 h 1943100"/>
                <a:gd name="connsiteX35" fmla="*/ 706642 w 704850"/>
                <a:gd name="connsiteY35" fmla="*/ 7144 h 1943100"/>
                <a:gd name="connsiteX36" fmla="*/ 541860 w 704850"/>
                <a:gd name="connsiteY36" fmla="*/ 206216 h 1943100"/>
                <a:gd name="connsiteX37" fmla="*/ 528525 w 704850"/>
                <a:gd name="connsiteY37" fmla="*/ 218599 h 1943100"/>
                <a:gd name="connsiteX38" fmla="*/ 388507 w 704850"/>
                <a:gd name="connsiteY38" fmla="*/ 430054 h 1943100"/>
                <a:gd name="connsiteX39" fmla="*/ 151335 w 704850"/>
                <a:gd name="connsiteY39" fmla="*/ 1541621 h 1943100"/>
                <a:gd name="connsiteX40" fmla="*/ 181815 w 704850"/>
                <a:gd name="connsiteY40" fmla="*/ 1700689 h 1943100"/>
                <a:gd name="connsiteX41" fmla="*/ 191340 w 704850"/>
                <a:gd name="connsiteY41" fmla="*/ 1769269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04850" h="1943100">
                  <a:moveTo>
                    <a:pt x="191340" y="1769269"/>
                  </a:moveTo>
                  <a:cubicBezTo>
                    <a:pt x="191340" y="1821656"/>
                    <a:pt x="191340" y="1873091"/>
                    <a:pt x="191340" y="1939766"/>
                  </a:cubicBezTo>
                  <a:cubicBezTo>
                    <a:pt x="137047" y="1835944"/>
                    <a:pt x="55132" y="1759744"/>
                    <a:pt x="41797" y="1645444"/>
                  </a:cubicBezTo>
                  <a:cubicBezTo>
                    <a:pt x="53227" y="1649254"/>
                    <a:pt x="59895" y="1651159"/>
                    <a:pt x="67515" y="1653064"/>
                  </a:cubicBezTo>
                  <a:cubicBezTo>
                    <a:pt x="69420" y="1649254"/>
                    <a:pt x="71325" y="1646396"/>
                    <a:pt x="71325" y="1644491"/>
                  </a:cubicBezTo>
                  <a:cubicBezTo>
                    <a:pt x="15127" y="1440656"/>
                    <a:pt x="-3923" y="1234916"/>
                    <a:pt x="13222" y="1023461"/>
                  </a:cubicBezTo>
                  <a:cubicBezTo>
                    <a:pt x="29415" y="820579"/>
                    <a:pt x="88470" y="629126"/>
                    <a:pt x="158002" y="439579"/>
                  </a:cubicBezTo>
                  <a:cubicBezTo>
                    <a:pt x="201817" y="320516"/>
                    <a:pt x="256110" y="209074"/>
                    <a:pt x="362790" y="131921"/>
                  </a:cubicBezTo>
                  <a:cubicBezTo>
                    <a:pt x="372315" y="124301"/>
                    <a:pt x="382792" y="117634"/>
                    <a:pt x="396127" y="113824"/>
                  </a:cubicBezTo>
                  <a:cubicBezTo>
                    <a:pt x="378982" y="131921"/>
                    <a:pt x="358980" y="149066"/>
                    <a:pt x="345645" y="170021"/>
                  </a:cubicBezTo>
                  <a:cubicBezTo>
                    <a:pt x="296115" y="243364"/>
                    <a:pt x="240870" y="313849"/>
                    <a:pt x="201817" y="392906"/>
                  </a:cubicBezTo>
                  <a:cubicBezTo>
                    <a:pt x="59895" y="683419"/>
                    <a:pt x="10365" y="992029"/>
                    <a:pt x="32272" y="1313021"/>
                  </a:cubicBezTo>
                  <a:cubicBezTo>
                    <a:pt x="36082" y="1373029"/>
                    <a:pt x="43702" y="1432084"/>
                    <a:pt x="59895" y="1491139"/>
                  </a:cubicBezTo>
                  <a:cubicBezTo>
                    <a:pt x="57037" y="1462564"/>
                    <a:pt x="53227" y="1433989"/>
                    <a:pt x="50370" y="1406366"/>
                  </a:cubicBezTo>
                  <a:cubicBezTo>
                    <a:pt x="21795" y="1135856"/>
                    <a:pt x="50370" y="871061"/>
                    <a:pt x="146572" y="615791"/>
                  </a:cubicBezTo>
                  <a:cubicBezTo>
                    <a:pt x="185625" y="511016"/>
                    <a:pt x="223725" y="404336"/>
                    <a:pt x="271350" y="303371"/>
                  </a:cubicBezTo>
                  <a:cubicBezTo>
                    <a:pt x="318975" y="200501"/>
                    <a:pt x="397080" y="123349"/>
                    <a:pt x="504712" y="78581"/>
                  </a:cubicBezTo>
                  <a:cubicBezTo>
                    <a:pt x="495187" y="87154"/>
                    <a:pt x="486615" y="94774"/>
                    <a:pt x="477090" y="103346"/>
                  </a:cubicBezTo>
                  <a:cubicBezTo>
                    <a:pt x="466612" y="112871"/>
                    <a:pt x="453277" y="120491"/>
                    <a:pt x="445657" y="131921"/>
                  </a:cubicBezTo>
                  <a:cubicBezTo>
                    <a:pt x="378982" y="235744"/>
                    <a:pt x="303735" y="334804"/>
                    <a:pt x="249442" y="444341"/>
                  </a:cubicBezTo>
                  <a:cubicBezTo>
                    <a:pt x="79897" y="792004"/>
                    <a:pt x="37035" y="1161574"/>
                    <a:pt x="92280" y="1542574"/>
                  </a:cubicBezTo>
                  <a:cubicBezTo>
                    <a:pt x="92280" y="1545431"/>
                    <a:pt x="95137" y="1548289"/>
                    <a:pt x="99900" y="1558766"/>
                  </a:cubicBezTo>
                  <a:cubicBezTo>
                    <a:pt x="95137" y="1492091"/>
                    <a:pt x="92280" y="1433036"/>
                    <a:pt x="87517" y="1373981"/>
                  </a:cubicBezTo>
                  <a:cubicBezTo>
                    <a:pt x="66562" y="1122521"/>
                    <a:pt x="117045" y="881539"/>
                    <a:pt x="194197" y="644366"/>
                  </a:cubicBezTo>
                  <a:cubicBezTo>
                    <a:pt x="238012" y="511016"/>
                    <a:pt x="288495" y="380524"/>
                    <a:pt x="366600" y="264319"/>
                  </a:cubicBezTo>
                  <a:cubicBezTo>
                    <a:pt x="411367" y="198596"/>
                    <a:pt x="470422" y="142399"/>
                    <a:pt x="525667" y="83344"/>
                  </a:cubicBezTo>
                  <a:cubicBezTo>
                    <a:pt x="539002" y="69056"/>
                    <a:pt x="559005" y="62389"/>
                    <a:pt x="571387" y="54769"/>
                  </a:cubicBezTo>
                  <a:cubicBezTo>
                    <a:pt x="539955" y="100489"/>
                    <a:pt x="506617" y="148114"/>
                    <a:pt x="473280" y="195739"/>
                  </a:cubicBezTo>
                  <a:cubicBezTo>
                    <a:pt x="434227" y="251936"/>
                    <a:pt x="392317" y="306229"/>
                    <a:pt x="357075" y="365284"/>
                  </a:cubicBezTo>
                  <a:cubicBezTo>
                    <a:pt x="206580" y="619601"/>
                    <a:pt x="129427" y="896779"/>
                    <a:pt x="113235" y="1191101"/>
                  </a:cubicBezTo>
                  <a:cubicBezTo>
                    <a:pt x="109425" y="1261586"/>
                    <a:pt x="112282" y="1332071"/>
                    <a:pt x="112282" y="1390174"/>
                  </a:cubicBezTo>
                  <a:cubicBezTo>
                    <a:pt x="122760" y="1284446"/>
                    <a:pt x="130380" y="1166336"/>
                    <a:pt x="147525" y="1049179"/>
                  </a:cubicBezTo>
                  <a:cubicBezTo>
                    <a:pt x="180862" y="816769"/>
                    <a:pt x="257062" y="597694"/>
                    <a:pt x="362790" y="389096"/>
                  </a:cubicBezTo>
                  <a:cubicBezTo>
                    <a:pt x="396127" y="323374"/>
                    <a:pt x="435180" y="259556"/>
                    <a:pt x="471375" y="194786"/>
                  </a:cubicBezTo>
                  <a:cubicBezTo>
                    <a:pt x="508522" y="156686"/>
                    <a:pt x="542812" y="114776"/>
                    <a:pt x="582817" y="81439"/>
                  </a:cubicBezTo>
                  <a:cubicBezTo>
                    <a:pt x="619012" y="50959"/>
                    <a:pt x="662827" y="28099"/>
                    <a:pt x="706642" y="7144"/>
                  </a:cubicBezTo>
                  <a:cubicBezTo>
                    <a:pt x="639967" y="65246"/>
                    <a:pt x="579007" y="125254"/>
                    <a:pt x="541860" y="206216"/>
                  </a:cubicBezTo>
                  <a:cubicBezTo>
                    <a:pt x="537097" y="210026"/>
                    <a:pt x="533287" y="214789"/>
                    <a:pt x="528525" y="218599"/>
                  </a:cubicBezTo>
                  <a:cubicBezTo>
                    <a:pt x="481852" y="289084"/>
                    <a:pt x="429465" y="356711"/>
                    <a:pt x="388507" y="430054"/>
                  </a:cubicBezTo>
                  <a:cubicBezTo>
                    <a:pt x="193245" y="774859"/>
                    <a:pt x="120855" y="1148239"/>
                    <a:pt x="151335" y="1541621"/>
                  </a:cubicBezTo>
                  <a:cubicBezTo>
                    <a:pt x="155145" y="1594961"/>
                    <a:pt x="171337" y="1648301"/>
                    <a:pt x="181815" y="1700689"/>
                  </a:cubicBezTo>
                  <a:cubicBezTo>
                    <a:pt x="184672" y="1723549"/>
                    <a:pt x="187530" y="1746409"/>
                    <a:pt x="191340" y="17692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3856F864-50FD-44C2-8DBC-40813930F18F}"/>
                </a:ext>
              </a:extLst>
            </p:cNvPr>
            <p:cNvSpPr/>
            <p:nvPr/>
          </p:nvSpPr>
          <p:spPr>
            <a:xfrm>
              <a:off x="5285195" y="631031"/>
              <a:ext cx="1514475" cy="2295525"/>
            </a:xfrm>
            <a:custGeom>
              <a:avLst/>
              <a:gdLst>
                <a:gd name="connsiteX0" fmla="*/ 1085704 w 1514475"/>
                <a:gd name="connsiteY0" fmla="*/ 262414 h 2295525"/>
                <a:gd name="connsiteX1" fmla="*/ 921874 w 1514475"/>
                <a:gd name="connsiteY1" fmla="*/ 382429 h 2295525"/>
                <a:gd name="connsiteX2" fmla="*/ 334181 w 1514475"/>
                <a:gd name="connsiteY2" fmla="*/ 1093946 h 2295525"/>
                <a:gd name="connsiteX3" fmla="*/ 97961 w 1514475"/>
                <a:gd name="connsiteY3" fmla="*/ 1778794 h 2295525"/>
                <a:gd name="connsiteX4" fmla="*/ 58909 w 1514475"/>
                <a:gd name="connsiteY4" fmla="*/ 2214086 h 2295525"/>
                <a:gd name="connsiteX5" fmla="*/ 58909 w 1514475"/>
                <a:gd name="connsiteY5" fmla="*/ 2294096 h 2295525"/>
                <a:gd name="connsiteX6" fmla="*/ 147491 w 1514475"/>
                <a:gd name="connsiteY6" fmla="*/ 1480661 h 2295525"/>
                <a:gd name="connsiteX7" fmla="*/ 501821 w 1514475"/>
                <a:gd name="connsiteY7" fmla="*/ 752951 h 2295525"/>
                <a:gd name="connsiteX8" fmla="*/ 1085704 w 1514475"/>
                <a:gd name="connsiteY8" fmla="*/ 176689 h 2295525"/>
                <a:gd name="connsiteX9" fmla="*/ 271316 w 1514475"/>
                <a:gd name="connsiteY9" fmla="*/ 1072039 h 2295525"/>
                <a:gd name="connsiteX10" fmla="*/ 26524 w 1514475"/>
                <a:gd name="connsiteY10" fmla="*/ 2267426 h 2295525"/>
                <a:gd name="connsiteX11" fmla="*/ 60814 w 1514475"/>
                <a:gd name="connsiteY11" fmla="*/ 1565434 h 2295525"/>
                <a:gd name="connsiteX12" fmla="*/ 531349 w 1514475"/>
                <a:gd name="connsiteY12" fmla="*/ 588169 h 2295525"/>
                <a:gd name="connsiteX13" fmla="*/ 898061 w 1514475"/>
                <a:gd name="connsiteY13" fmla="*/ 222409 h 2295525"/>
                <a:gd name="connsiteX14" fmla="*/ 931399 w 1514475"/>
                <a:gd name="connsiteY14" fmla="*/ 190024 h 2295525"/>
                <a:gd name="connsiteX15" fmla="*/ 929494 w 1514475"/>
                <a:gd name="connsiteY15" fmla="*/ 191929 h 2295525"/>
                <a:gd name="connsiteX16" fmla="*/ 1077131 w 1514475"/>
                <a:gd name="connsiteY16" fmla="*/ 98584 h 2295525"/>
                <a:gd name="connsiteX17" fmla="*/ 1338116 w 1514475"/>
                <a:gd name="connsiteY17" fmla="*/ 18574 h 2295525"/>
                <a:gd name="connsiteX18" fmla="*/ 1132376 w 1514475"/>
                <a:gd name="connsiteY18" fmla="*/ 124301 h 2295525"/>
                <a:gd name="connsiteX19" fmla="*/ 1139044 w 1514475"/>
                <a:gd name="connsiteY19" fmla="*/ 137636 h 2295525"/>
                <a:gd name="connsiteX20" fmla="*/ 1213339 w 1514475"/>
                <a:gd name="connsiteY20" fmla="*/ 94774 h 2295525"/>
                <a:gd name="connsiteX21" fmla="*/ 1498136 w 1514475"/>
                <a:gd name="connsiteY21" fmla="*/ 7144 h 2295525"/>
                <a:gd name="connsiteX22" fmla="*/ 1511471 w 1514475"/>
                <a:gd name="connsiteY22" fmla="*/ 26194 h 2295525"/>
                <a:gd name="connsiteX23" fmla="*/ 1513376 w 1514475"/>
                <a:gd name="connsiteY23" fmla="*/ 24289 h 2295525"/>
                <a:gd name="connsiteX24" fmla="*/ 1360024 w 1514475"/>
                <a:gd name="connsiteY24" fmla="*/ 81439 h 2295525"/>
                <a:gd name="connsiteX25" fmla="*/ 1236199 w 1514475"/>
                <a:gd name="connsiteY25" fmla="*/ 150971 h 2295525"/>
                <a:gd name="connsiteX26" fmla="*/ 1082846 w 1514475"/>
                <a:gd name="connsiteY26" fmla="*/ 263366 h 2295525"/>
                <a:gd name="connsiteX27" fmla="*/ 1085704 w 1514475"/>
                <a:gd name="connsiteY27" fmla="*/ 262414 h 229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14475" h="2295525">
                  <a:moveTo>
                    <a:pt x="1085704" y="262414"/>
                  </a:moveTo>
                  <a:cubicBezTo>
                    <a:pt x="1031411" y="302419"/>
                    <a:pt x="972356" y="337661"/>
                    <a:pt x="921874" y="382429"/>
                  </a:cubicBezTo>
                  <a:cubicBezTo>
                    <a:pt x="690416" y="590074"/>
                    <a:pt x="483724" y="818674"/>
                    <a:pt x="334181" y="1093946"/>
                  </a:cubicBezTo>
                  <a:cubicBezTo>
                    <a:pt x="217024" y="1309211"/>
                    <a:pt x="134156" y="1536859"/>
                    <a:pt x="97961" y="1778794"/>
                  </a:cubicBezTo>
                  <a:cubicBezTo>
                    <a:pt x="76054" y="1922621"/>
                    <a:pt x="71291" y="2068354"/>
                    <a:pt x="58909" y="2214086"/>
                  </a:cubicBezTo>
                  <a:cubicBezTo>
                    <a:pt x="57004" y="2235994"/>
                    <a:pt x="58909" y="2257901"/>
                    <a:pt x="58909" y="2294096"/>
                  </a:cubicBezTo>
                  <a:cubicBezTo>
                    <a:pt x="16999" y="2140744"/>
                    <a:pt x="62719" y="1744504"/>
                    <a:pt x="147491" y="1480661"/>
                  </a:cubicBezTo>
                  <a:cubicBezTo>
                    <a:pt x="231311" y="1221581"/>
                    <a:pt x="338944" y="973931"/>
                    <a:pt x="501821" y="752951"/>
                  </a:cubicBezTo>
                  <a:cubicBezTo>
                    <a:pt x="663746" y="531019"/>
                    <a:pt x="852341" y="336709"/>
                    <a:pt x="1085704" y="176689"/>
                  </a:cubicBezTo>
                  <a:cubicBezTo>
                    <a:pt x="937114" y="184309"/>
                    <a:pt x="449434" y="731996"/>
                    <a:pt x="271316" y="1072039"/>
                  </a:cubicBezTo>
                  <a:cubicBezTo>
                    <a:pt x="76054" y="1445419"/>
                    <a:pt x="10331" y="1842611"/>
                    <a:pt x="26524" y="2267426"/>
                  </a:cubicBezTo>
                  <a:cubicBezTo>
                    <a:pt x="-6814" y="2079784"/>
                    <a:pt x="1759" y="1787366"/>
                    <a:pt x="60814" y="1565434"/>
                  </a:cubicBezTo>
                  <a:cubicBezTo>
                    <a:pt x="155111" y="1211104"/>
                    <a:pt x="293224" y="874871"/>
                    <a:pt x="531349" y="588169"/>
                  </a:cubicBezTo>
                  <a:cubicBezTo>
                    <a:pt x="641839" y="454819"/>
                    <a:pt x="760901" y="329089"/>
                    <a:pt x="898061" y="222409"/>
                  </a:cubicBezTo>
                  <a:cubicBezTo>
                    <a:pt x="910444" y="212884"/>
                    <a:pt x="919969" y="200501"/>
                    <a:pt x="931399" y="190024"/>
                  </a:cubicBezTo>
                  <a:cubicBezTo>
                    <a:pt x="931399" y="190024"/>
                    <a:pt x="929494" y="191929"/>
                    <a:pt x="929494" y="191929"/>
                  </a:cubicBezTo>
                  <a:cubicBezTo>
                    <a:pt x="979024" y="160496"/>
                    <a:pt x="1026649" y="128111"/>
                    <a:pt x="1077131" y="98584"/>
                  </a:cubicBezTo>
                  <a:cubicBezTo>
                    <a:pt x="1155236" y="52864"/>
                    <a:pt x="1238104" y="19526"/>
                    <a:pt x="1338116" y="18574"/>
                  </a:cubicBezTo>
                  <a:cubicBezTo>
                    <a:pt x="1265726" y="53816"/>
                    <a:pt x="1199051" y="89059"/>
                    <a:pt x="1132376" y="124301"/>
                  </a:cubicBezTo>
                  <a:cubicBezTo>
                    <a:pt x="1134281" y="129064"/>
                    <a:pt x="1137139" y="133826"/>
                    <a:pt x="1139044" y="137636"/>
                  </a:cubicBezTo>
                  <a:cubicBezTo>
                    <a:pt x="1163809" y="123349"/>
                    <a:pt x="1189526" y="110014"/>
                    <a:pt x="1213339" y="94774"/>
                  </a:cubicBezTo>
                  <a:cubicBezTo>
                    <a:pt x="1300016" y="39529"/>
                    <a:pt x="1396219" y="12859"/>
                    <a:pt x="1498136" y="7144"/>
                  </a:cubicBezTo>
                  <a:cubicBezTo>
                    <a:pt x="1501946" y="7144"/>
                    <a:pt x="1506709" y="19526"/>
                    <a:pt x="1511471" y="26194"/>
                  </a:cubicBezTo>
                  <a:cubicBezTo>
                    <a:pt x="1511471" y="26194"/>
                    <a:pt x="1513376" y="24289"/>
                    <a:pt x="1513376" y="24289"/>
                  </a:cubicBezTo>
                  <a:cubicBezTo>
                    <a:pt x="1461941" y="43339"/>
                    <a:pt x="1409554" y="59531"/>
                    <a:pt x="1360024" y="81439"/>
                  </a:cubicBezTo>
                  <a:cubicBezTo>
                    <a:pt x="1317161" y="100489"/>
                    <a:pt x="1275251" y="124301"/>
                    <a:pt x="1236199" y="150971"/>
                  </a:cubicBezTo>
                  <a:cubicBezTo>
                    <a:pt x="1183811" y="186214"/>
                    <a:pt x="1133329" y="226219"/>
                    <a:pt x="1082846" y="263366"/>
                  </a:cubicBezTo>
                  <a:cubicBezTo>
                    <a:pt x="1083799" y="263366"/>
                    <a:pt x="1085704" y="262414"/>
                    <a:pt x="1085704" y="262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02707E63-6F70-4131-A150-7870A3B89B79}"/>
                </a:ext>
              </a:extLst>
            </p:cNvPr>
            <p:cNvSpPr/>
            <p:nvPr/>
          </p:nvSpPr>
          <p:spPr>
            <a:xfrm>
              <a:off x="5245258" y="651986"/>
              <a:ext cx="1190625" cy="2162175"/>
            </a:xfrm>
            <a:custGeom>
              <a:avLst/>
              <a:gdLst>
                <a:gd name="connsiteX0" fmla="*/ 970383 w 1190625"/>
                <a:gd name="connsiteY0" fmla="*/ 167164 h 2162175"/>
                <a:gd name="connsiteX1" fmla="*/ 841795 w 1190625"/>
                <a:gd name="connsiteY1" fmla="*/ 257651 h 2162175"/>
                <a:gd name="connsiteX2" fmla="*/ 391263 w 1190625"/>
                <a:gd name="connsiteY2" fmla="*/ 776764 h 2162175"/>
                <a:gd name="connsiteX3" fmla="*/ 182665 w 1190625"/>
                <a:gd name="connsiteY3" fmla="*/ 1160621 h 2162175"/>
                <a:gd name="connsiteX4" fmla="*/ 48363 w 1190625"/>
                <a:gd name="connsiteY4" fmla="*/ 1698784 h 2162175"/>
                <a:gd name="connsiteX5" fmla="*/ 24550 w 1190625"/>
                <a:gd name="connsiteY5" fmla="*/ 2161699 h 2162175"/>
                <a:gd name="connsiteX6" fmla="*/ 34075 w 1190625"/>
                <a:gd name="connsiteY6" fmla="*/ 1625441 h 2162175"/>
                <a:gd name="connsiteX7" fmla="*/ 143613 w 1190625"/>
                <a:gd name="connsiteY7" fmla="*/ 1223486 h 2162175"/>
                <a:gd name="connsiteX8" fmla="*/ 290298 w 1190625"/>
                <a:gd name="connsiteY8" fmla="*/ 863441 h 2162175"/>
                <a:gd name="connsiteX9" fmla="*/ 967525 w 1190625"/>
                <a:gd name="connsiteY9" fmla="*/ 90964 h 2162175"/>
                <a:gd name="connsiteX10" fmla="*/ 1192315 w 1190625"/>
                <a:gd name="connsiteY10" fmla="*/ 7144 h 2162175"/>
                <a:gd name="connsiteX11" fmla="*/ 969430 w 1190625"/>
                <a:gd name="connsiteY11" fmla="*/ 169069 h 2162175"/>
                <a:gd name="connsiteX12" fmla="*/ 970383 w 1190625"/>
                <a:gd name="connsiteY12" fmla="*/ 167164 h 21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0625" h="2162175">
                  <a:moveTo>
                    <a:pt x="970383" y="167164"/>
                  </a:moveTo>
                  <a:cubicBezTo>
                    <a:pt x="927520" y="196691"/>
                    <a:pt x="879895" y="222409"/>
                    <a:pt x="841795" y="257651"/>
                  </a:cubicBezTo>
                  <a:cubicBezTo>
                    <a:pt x="673203" y="413861"/>
                    <a:pt x="512230" y="579596"/>
                    <a:pt x="391263" y="776764"/>
                  </a:cubicBezTo>
                  <a:cubicBezTo>
                    <a:pt x="315063" y="900589"/>
                    <a:pt x="236005" y="1026319"/>
                    <a:pt x="182665" y="1160621"/>
                  </a:cubicBezTo>
                  <a:cubicBezTo>
                    <a:pt x="114085" y="1332071"/>
                    <a:pt x="63603" y="1513046"/>
                    <a:pt x="48363" y="1698784"/>
                  </a:cubicBezTo>
                  <a:cubicBezTo>
                    <a:pt x="35028" y="1868329"/>
                    <a:pt x="31218" y="2039779"/>
                    <a:pt x="24550" y="2161699"/>
                  </a:cubicBezTo>
                  <a:cubicBezTo>
                    <a:pt x="2643" y="2015014"/>
                    <a:pt x="-3072" y="1818799"/>
                    <a:pt x="34075" y="1625441"/>
                  </a:cubicBezTo>
                  <a:cubicBezTo>
                    <a:pt x="59793" y="1489234"/>
                    <a:pt x="98845" y="1354931"/>
                    <a:pt x="143613" y="1223486"/>
                  </a:cubicBezTo>
                  <a:cubicBezTo>
                    <a:pt x="184570" y="1100614"/>
                    <a:pt x="230290" y="977741"/>
                    <a:pt x="290298" y="863441"/>
                  </a:cubicBezTo>
                  <a:cubicBezTo>
                    <a:pt x="454128" y="552926"/>
                    <a:pt x="676060" y="290989"/>
                    <a:pt x="967525" y="90964"/>
                  </a:cubicBezTo>
                  <a:cubicBezTo>
                    <a:pt x="1040868" y="40481"/>
                    <a:pt x="1123735" y="16669"/>
                    <a:pt x="1192315" y="7144"/>
                  </a:cubicBezTo>
                  <a:cubicBezTo>
                    <a:pt x="1125640" y="55721"/>
                    <a:pt x="1047535" y="111919"/>
                    <a:pt x="969430" y="169069"/>
                  </a:cubicBezTo>
                  <a:cubicBezTo>
                    <a:pt x="969430" y="168116"/>
                    <a:pt x="970383" y="167164"/>
                    <a:pt x="970383" y="167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BA24FAC8-E0B6-42D5-89D2-0F89366D3967}"/>
                </a:ext>
              </a:extLst>
            </p:cNvPr>
            <p:cNvSpPr/>
            <p:nvPr/>
          </p:nvSpPr>
          <p:spPr>
            <a:xfrm>
              <a:off x="5212093" y="668179"/>
              <a:ext cx="1076325" cy="2076450"/>
            </a:xfrm>
            <a:custGeom>
              <a:avLst/>
              <a:gdLst>
                <a:gd name="connsiteX0" fmla="*/ 21521 w 1076325"/>
                <a:gd name="connsiteY0" fmla="*/ 2075974 h 2076450"/>
                <a:gd name="connsiteX1" fmla="*/ 8186 w 1076325"/>
                <a:gd name="connsiteY1" fmla="*/ 1927384 h 2076450"/>
                <a:gd name="connsiteX2" fmla="*/ 75813 w 1076325"/>
                <a:gd name="connsiteY2" fmla="*/ 1310164 h 2076450"/>
                <a:gd name="connsiteX3" fmla="*/ 552063 w 1076325"/>
                <a:gd name="connsiteY3" fmla="*/ 383381 h 2076450"/>
                <a:gd name="connsiteX4" fmla="*/ 943541 w 1076325"/>
                <a:gd name="connsiteY4" fmla="*/ 48101 h 2076450"/>
                <a:gd name="connsiteX5" fmla="*/ 1072128 w 1076325"/>
                <a:gd name="connsiteY5" fmla="*/ 7144 h 2076450"/>
                <a:gd name="connsiteX6" fmla="*/ 261551 w 1076325"/>
                <a:gd name="connsiteY6" fmla="*/ 898684 h 2076450"/>
                <a:gd name="connsiteX7" fmla="*/ 21521 w 1076325"/>
                <a:gd name="connsiteY7" fmla="*/ 2075974 h 20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325" h="2076450">
                  <a:moveTo>
                    <a:pt x="21521" y="2075974"/>
                  </a:moveTo>
                  <a:cubicBezTo>
                    <a:pt x="16758" y="2026444"/>
                    <a:pt x="10091" y="1976914"/>
                    <a:pt x="8186" y="1927384"/>
                  </a:cubicBezTo>
                  <a:cubicBezTo>
                    <a:pt x="2471" y="1718786"/>
                    <a:pt x="19616" y="1512094"/>
                    <a:pt x="75813" y="1310164"/>
                  </a:cubicBezTo>
                  <a:cubicBezTo>
                    <a:pt x="171063" y="968216"/>
                    <a:pt x="314891" y="651986"/>
                    <a:pt x="552063" y="383381"/>
                  </a:cubicBezTo>
                  <a:cubicBezTo>
                    <a:pt x="666363" y="253841"/>
                    <a:pt x="785426" y="127159"/>
                    <a:pt x="943541" y="48101"/>
                  </a:cubicBezTo>
                  <a:cubicBezTo>
                    <a:pt x="983546" y="28099"/>
                    <a:pt x="1028313" y="17621"/>
                    <a:pt x="1072128" y="7144"/>
                  </a:cubicBezTo>
                  <a:cubicBezTo>
                    <a:pt x="716846" y="228124"/>
                    <a:pt x="455861" y="534829"/>
                    <a:pt x="261551" y="898684"/>
                  </a:cubicBezTo>
                  <a:cubicBezTo>
                    <a:pt x="65336" y="1266349"/>
                    <a:pt x="2471" y="1662589"/>
                    <a:pt x="21521" y="2075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E58C9EAA-36E8-42DA-9462-47A3B0A13115}"/>
                </a:ext>
              </a:extLst>
            </p:cNvPr>
            <p:cNvSpPr/>
            <p:nvPr/>
          </p:nvSpPr>
          <p:spPr>
            <a:xfrm>
              <a:off x="5174996" y="684371"/>
              <a:ext cx="981075" cy="2009775"/>
            </a:xfrm>
            <a:custGeom>
              <a:avLst/>
              <a:gdLst>
                <a:gd name="connsiteX0" fmla="*/ 974923 w 981075"/>
                <a:gd name="connsiteY0" fmla="*/ 7144 h 2009775"/>
                <a:gd name="connsiteX1" fmla="*/ 225305 w 981075"/>
                <a:gd name="connsiteY1" fmla="*/ 887254 h 2009775"/>
                <a:gd name="connsiteX2" fmla="*/ 34805 w 981075"/>
                <a:gd name="connsiteY2" fmla="*/ 2010251 h 2009775"/>
                <a:gd name="connsiteX3" fmla="*/ 19565 w 981075"/>
                <a:gd name="connsiteY3" fmla="*/ 2010251 h 2009775"/>
                <a:gd name="connsiteX4" fmla="*/ 7183 w 981075"/>
                <a:gd name="connsiteY4" fmla="*/ 1711166 h 2009775"/>
                <a:gd name="connsiteX5" fmla="*/ 160535 w 981075"/>
                <a:gd name="connsiteY5" fmla="*/ 966311 h 2009775"/>
                <a:gd name="connsiteX6" fmla="*/ 735846 w 981075"/>
                <a:gd name="connsiteY6" fmla="*/ 124301 h 2009775"/>
                <a:gd name="connsiteX7" fmla="*/ 974923 w 981075"/>
                <a:gd name="connsiteY7" fmla="*/ 7144 h 20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075" h="2009775">
                  <a:moveTo>
                    <a:pt x="974923" y="7144"/>
                  </a:moveTo>
                  <a:cubicBezTo>
                    <a:pt x="632023" y="232886"/>
                    <a:pt x="398660" y="534829"/>
                    <a:pt x="225305" y="887254"/>
                  </a:cubicBezTo>
                  <a:cubicBezTo>
                    <a:pt x="50998" y="1241584"/>
                    <a:pt x="3373" y="1619726"/>
                    <a:pt x="34805" y="2010251"/>
                  </a:cubicBezTo>
                  <a:cubicBezTo>
                    <a:pt x="30043" y="2010251"/>
                    <a:pt x="24328" y="2010251"/>
                    <a:pt x="19565" y="2010251"/>
                  </a:cubicBezTo>
                  <a:cubicBezTo>
                    <a:pt x="15755" y="1910239"/>
                    <a:pt x="8136" y="1811179"/>
                    <a:pt x="7183" y="1711166"/>
                  </a:cubicBezTo>
                  <a:cubicBezTo>
                    <a:pt x="5278" y="1452086"/>
                    <a:pt x="72905" y="1207294"/>
                    <a:pt x="160535" y="966311"/>
                  </a:cubicBezTo>
                  <a:cubicBezTo>
                    <a:pt x="280551" y="635794"/>
                    <a:pt x="470098" y="353854"/>
                    <a:pt x="735846" y="124301"/>
                  </a:cubicBezTo>
                  <a:cubicBezTo>
                    <a:pt x="801568" y="66199"/>
                    <a:pt x="877768" y="25241"/>
                    <a:pt x="9749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27321C4-EC9C-4E19-9EEB-F53841325180}"/>
                </a:ext>
              </a:extLst>
            </p:cNvPr>
            <p:cNvSpPr/>
            <p:nvPr/>
          </p:nvSpPr>
          <p:spPr>
            <a:xfrm>
              <a:off x="5139415" y="714851"/>
              <a:ext cx="847725" cy="1895475"/>
            </a:xfrm>
            <a:custGeom>
              <a:avLst/>
              <a:gdLst>
                <a:gd name="connsiteX0" fmla="*/ 27524 w 847725"/>
                <a:gd name="connsiteY0" fmla="*/ 1893094 h 1895475"/>
                <a:gd name="connsiteX1" fmla="*/ 83721 w 847725"/>
                <a:gd name="connsiteY1" fmla="*/ 1092041 h 1895475"/>
                <a:gd name="connsiteX2" fmla="*/ 350421 w 847725"/>
                <a:gd name="connsiteY2" fmla="*/ 479584 h 1895475"/>
                <a:gd name="connsiteX3" fmla="*/ 638076 w 847725"/>
                <a:gd name="connsiteY3" fmla="*/ 126206 h 1895475"/>
                <a:gd name="connsiteX4" fmla="*/ 796191 w 847725"/>
                <a:gd name="connsiteY4" fmla="*/ 22384 h 1895475"/>
                <a:gd name="connsiteX5" fmla="*/ 843816 w 847725"/>
                <a:gd name="connsiteY5" fmla="*/ 7144 h 1895475"/>
                <a:gd name="connsiteX6" fmla="*/ 27524 w 847725"/>
                <a:gd name="connsiteY6" fmla="*/ 1893094 h 18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7725" h="1895475">
                  <a:moveTo>
                    <a:pt x="27524" y="1893094"/>
                  </a:moveTo>
                  <a:cubicBezTo>
                    <a:pt x="-11529" y="1620679"/>
                    <a:pt x="4664" y="1354931"/>
                    <a:pt x="83721" y="1092041"/>
                  </a:cubicBezTo>
                  <a:cubicBezTo>
                    <a:pt x="147539" y="876776"/>
                    <a:pt x="223739" y="665321"/>
                    <a:pt x="350421" y="479584"/>
                  </a:cubicBezTo>
                  <a:cubicBezTo>
                    <a:pt x="436146" y="354806"/>
                    <a:pt x="536159" y="238601"/>
                    <a:pt x="638076" y="126206"/>
                  </a:cubicBezTo>
                  <a:cubicBezTo>
                    <a:pt x="679034" y="81439"/>
                    <a:pt x="741899" y="54769"/>
                    <a:pt x="796191" y="22384"/>
                  </a:cubicBezTo>
                  <a:cubicBezTo>
                    <a:pt x="811431" y="13811"/>
                    <a:pt x="830481" y="11906"/>
                    <a:pt x="843816" y="7144"/>
                  </a:cubicBezTo>
                  <a:cubicBezTo>
                    <a:pt x="256124" y="500539"/>
                    <a:pt x="-28674" y="1122521"/>
                    <a:pt x="27524" y="18930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9FD3D80-03DB-45D8-8CCD-6D696F88A22B}"/>
                </a:ext>
              </a:extLst>
            </p:cNvPr>
            <p:cNvSpPr/>
            <p:nvPr/>
          </p:nvSpPr>
          <p:spPr>
            <a:xfrm>
              <a:off x="5098138" y="736759"/>
              <a:ext cx="771525" cy="1914525"/>
            </a:xfrm>
            <a:custGeom>
              <a:avLst/>
              <a:gdLst>
                <a:gd name="connsiteX0" fmla="*/ 50703 w 771525"/>
                <a:gd name="connsiteY0" fmla="*/ 1914049 h 1914525"/>
                <a:gd name="connsiteX1" fmla="*/ 40225 w 771525"/>
                <a:gd name="connsiteY1" fmla="*/ 1197769 h 1914525"/>
                <a:gd name="connsiteX2" fmla="*/ 463135 w 771525"/>
                <a:gd name="connsiteY2" fmla="*/ 237649 h 1914525"/>
                <a:gd name="connsiteX3" fmla="*/ 769840 w 771525"/>
                <a:gd name="connsiteY3" fmla="*/ 7144 h 1914525"/>
                <a:gd name="connsiteX4" fmla="*/ 159288 w 771525"/>
                <a:gd name="connsiteY4" fmla="*/ 858679 h 1914525"/>
                <a:gd name="connsiteX5" fmla="*/ 50703 w 771525"/>
                <a:gd name="connsiteY5" fmla="*/ 1914049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1525" h="1914525">
                  <a:moveTo>
                    <a:pt x="50703" y="1914049"/>
                  </a:moveTo>
                  <a:cubicBezTo>
                    <a:pt x="-5495" y="1675924"/>
                    <a:pt x="-5495" y="1435894"/>
                    <a:pt x="40225" y="1197769"/>
                  </a:cubicBezTo>
                  <a:cubicBezTo>
                    <a:pt x="107853" y="846296"/>
                    <a:pt x="240250" y="521494"/>
                    <a:pt x="463135" y="237649"/>
                  </a:cubicBezTo>
                  <a:cubicBezTo>
                    <a:pt x="567910" y="104299"/>
                    <a:pt x="650778" y="42386"/>
                    <a:pt x="769840" y="7144"/>
                  </a:cubicBezTo>
                  <a:cubicBezTo>
                    <a:pt x="482185" y="225266"/>
                    <a:pt x="292638" y="523399"/>
                    <a:pt x="159288" y="858679"/>
                  </a:cubicBezTo>
                  <a:cubicBezTo>
                    <a:pt x="23080" y="1198721"/>
                    <a:pt x="6888" y="1554004"/>
                    <a:pt x="50703" y="1914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CC2F9DF2-54C4-43C6-92C6-201366E63693}"/>
                </a:ext>
              </a:extLst>
            </p:cNvPr>
            <p:cNvSpPr/>
            <p:nvPr/>
          </p:nvSpPr>
          <p:spPr>
            <a:xfrm>
              <a:off x="5059588" y="768191"/>
              <a:ext cx="666750" cy="1857375"/>
            </a:xfrm>
            <a:custGeom>
              <a:avLst/>
              <a:gdLst>
                <a:gd name="connsiteX0" fmla="*/ 39723 w 666750"/>
                <a:gd name="connsiteY0" fmla="*/ 1804511 h 1857375"/>
                <a:gd name="connsiteX1" fmla="*/ 29246 w 666750"/>
                <a:gd name="connsiteY1" fmla="*/ 1736884 h 1857375"/>
                <a:gd name="connsiteX2" fmla="*/ 7338 w 666750"/>
                <a:gd name="connsiteY2" fmla="*/ 1481614 h 1857375"/>
                <a:gd name="connsiteX3" fmla="*/ 96873 w 666750"/>
                <a:gd name="connsiteY3" fmla="*/ 873919 h 1857375"/>
                <a:gd name="connsiteX4" fmla="*/ 363573 w 666750"/>
                <a:gd name="connsiteY4" fmla="*/ 289084 h 1857375"/>
                <a:gd name="connsiteX5" fmla="*/ 377861 w 666750"/>
                <a:gd name="connsiteY5" fmla="*/ 254794 h 1857375"/>
                <a:gd name="connsiteX6" fmla="*/ 391196 w 666750"/>
                <a:gd name="connsiteY6" fmla="*/ 242411 h 1857375"/>
                <a:gd name="connsiteX7" fmla="*/ 561693 w 666750"/>
                <a:gd name="connsiteY7" fmla="*/ 71914 h 1857375"/>
                <a:gd name="connsiteX8" fmla="*/ 668373 w 666750"/>
                <a:gd name="connsiteY8" fmla="*/ 7144 h 1857375"/>
                <a:gd name="connsiteX9" fmla="*/ 55916 w 666750"/>
                <a:gd name="connsiteY9" fmla="*/ 1851184 h 1857375"/>
                <a:gd name="connsiteX10" fmla="*/ 46391 w 666750"/>
                <a:gd name="connsiteY10" fmla="*/ 1831181 h 1857375"/>
                <a:gd name="connsiteX11" fmla="*/ 39723 w 666750"/>
                <a:gd name="connsiteY11" fmla="*/ 1804511 h 185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0" h="1857375">
                  <a:moveTo>
                    <a:pt x="39723" y="1804511"/>
                  </a:moveTo>
                  <a:cubicBezTo>
                    <a:pt x="35913" y="1781651"/>
                    <a:pt x="33056" y="1758791"/>
                    <a:pt x="29246" y="1736884"/>
                  </a:cubicBezTo>
                  <a:cubicBezTo>
                    <a:pt x="21626" y="1652111"/>
                    <a:pt x="8291" y="1566386"/>
                    <a:pt x="7338" y="1481614"/>
                  </a:cubicBezTo>
                  <a:cubicBezTo>
                    <a:pt x="4481" y="1274921"/>
                    <a:pt x="33056" y="1072991"/>
                    <a:pt x="96873" y="873919"/>
                  </a:cubicBezTo>
                  <a:cubicBezTo>
                    <a:pt x="162596" y="667226"/>
                    <a:pt x="242606" y="469106"/>
                    <a:pt x="363573" y="289084"/>
                  </a:cubicBezTo>
                  <a:cubicBezTo>
                    <a:pt x="370241" y="278606"/>
                    <a:pt x="373098" y="266224"/>
                    <a:pt x="377861" y="254794"/>
                  </a:cubicBezTo>
                  <a:cubicBezTo>
                    <a:pt x="382623" y="250984"/>
                    <a:pt x="386433" y="246221"/>
                    <a:pt x="391196" y="242411"/>
                  </a:cubicBezTo>
                  <a:cubicBezTo>
                    <a:pt x="447393" y="185261"/>
                    <a:pt x="501686" y="125254"/>
                    <a:pt x="561693" y="71914"/>
                  </a:cubicBezTo>
                  <a:cubicBezTo>
                    <a:pt x="591221" y="45244"/>
                    <a:pt x="630273" y="30004"/>
                    <a:pt x="668373" y="7144"/>
                  </a:cubicBezTo>
                  <a:cubicBezTo>
                    <a:pt x="152118" y="521494"/>
                    <a:pt x="-49812" y="1133951"/>
                    <a:pt x="55916" y="1851184"/>
                  </a:cubicBezTo>
                  <a:cubicBezTo>
                    <a:pt x="53058" y="1844516"/>
                    <a:pt x="48296" y="1837849"/>
                    <a:pt x="46391" y="1831181"/>
                  </a:cubicBezTo>
                  <a:cubicBezTo>
                    <a:pt x="43533" y="1822609"/>
                    <a:pt x="41628" y="1813084"/>
                    <a:pt x="39723" y="18045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DE99E0D-5FF7-45C1-83A7-FC9B7D45E664}"/>
                </a:ext>
              </a:extLst>
            </p:cNvPr>
            <p:cNvSpPr/>
            <p:nvPr/>
          </p:nvSpPr>
          <p:spPr>
            <a:xfrm>
              <a:off x="5353152" y="5864066"/>
              <a:ext cx="542925" cy="152400"/>
            </a:xfrm>
            <a:custGeom>
              <a:avLst/>
              <a:gdLst>
                <a:gd name="connsiteX0" fmla="*/ 356711 w 542925"/>
                <a:gd name="connsiteY0" fmla="*/ 38576 h 152400"/>
                <a:gd name="connsiteX1" fmla="*/ 354806 w 542925"/>
                <a:gd name="connsiteY1" fmla="*/ 7144 h 152400"/>
                <a:gd name="connsiteX2" fmla="*/ 392906 w 542925"/>
                <a:gd name="connsiteY2" fmla="*/ 60484 h 152400"/>
                <a:gd name="connsiteX3" fmla="*/ 404336 w 542925"/>
                <a:gd name="connsiteY3" fmla="*/ 55721 h 152400"/>
                <a:gd name="connsiteX4" fmla="*/ 402431 w 542925"/>
                <a:gd name="connsiteY4" fmla="*/ 10953 h 152400"/>
                <a:gd name="connsiteX5" fmla="*/ 436721 w 542925"/>
                <a:gd name="connsiteY5" fmla="*/ 66198 h 152400"/>
                <a:gd name="connsiteX6" fmla="*/ 446246 w 542925"/>
                <a:gd name="connsiteY6" fmla="*/ 63341 h 152400"/>
                <a:gd name="connsiteX7" fmla="*/ 448151 w 542925"/>
                <a:gd name="connsiteY7" fmla="*/ 29051 h 152400"/>
                <a:gd name="connsiteX8" fmla="*/ 488156 w 542925"/>
                <a:gd name="connsiteY8" fmla="*/ 80486 h 152400"/>
                <a:gd name="connsiteX9" fmla="*/ 498634 w 542925"/>
                <a:gd name="connsiteY9" fmla="*/ 74771 h 152400"/>
                <a:gd name="connsiteX10" fmla="*/ 498634 w 542925"/>
                <a:gd name="connsiteY10" fmla="*/ 45244 h 152400"/>
                <a:gd name="connsiteX11" fmla="*/ 508159 w 542925"/>
                <a:gd name="connsiteY11" fmla="*/ 43339 h 152400"/>
                <a:gd name="connsiteX12" fmla="*/ 543401 w 542925"/>
                <a:gd name="connsiteY12" fmla="*/ 143351 h 152400"/>
                <a:gd name="connsiteX13" fmla="*/ 533876 w 542925"/>
                <a:gd name="connsiteY13" fmla="*/ 147161 h 152400"/>
                <a:gd name="connsiteX14" fmla="*/ 516731 w 542925"/>
                <a:gd name="connsiteY14" fmla="*/ 106203 h 152400"/>
                <a:gd name="connsiteX15" fmla="*/ 475774 w 542925"/>
                <a:gd name="connsiteY15" fmla="*/ 91916 h 152400"/>
                <a:gd name="connsiteX16" fmla="*/ 491014 w 542925"/>
                <a:gd name="connsiteY16" fmla="*/ 133826 h 152400"/>
                <a:gd name="connsiteX17" fmla="*/ 484346 w 542925"/>
                <a:gd name="connsiteY17" fmla="*/ 137636 h 152400"/>
                <a:gd name="connsiteX18" fmla="*/ 449104 w 542925"/>
                <a:gd name="connsiteY18" fmla="*/ 74771 h 152400"/>
                <a:gd name="connsiteX19" fmla="*/ 436721 w 542925"/>
                <a:gd name="connsiteY19" fmla="*/ 78581 h 152400"/>
                <a:gd name="connsiteX20" fmla="*/ 442436 w 542925"/>
                <a:gd name="connsiteY20" fmla="*/ 119539 h 152400"/>
                <a:gd name="connsiteX21" fmla="*/ 434816 w 542925"/>
                <a:gd name="connsiteY21" fmla="*/ 119539 h 152400"/>
                <a:gd name="connsiteX22" fmla="*/ 326231 w 542925"/>
                <a:gd name="connsiteY22" fmla="*/ 62389 h 152400"/>
                <a:gd name="connsiteX23" fmla="*/ 104299 w 542925"/>
                <a:gd name="connsiteY23" fmla="*/ 40481 h 152400"/>
                <a:gd name="connsiteX24" fmla="*/ 7144 w 542925"/>
                <a:gd name="connsiteY24" fmla="*/ 37623 h 152400"/>
                <a:gd name="connsiteX25" fmla="*/ 356711 w 542925"/>
                <a:gd name="connsiteY25" fmla="*/ 3857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2925" h="152400">
                  <a:moveTo>
                    <a:pt x="356711" y="38576"/>
                  </a:moveTo>
                  <a:cubicBezTo>
                    <a:pt x="356711" y="34766"/>
                    <a:pt x="355759" y="24289"/>
                    <a:pt x="354806" y="7144"/>
                  </a:cubicBezTo>
                  <a:cubicBezTo>
                    <a:pt x="370999" y="30003"/>
                    <a:pt x="381476" y="45244"/>
                    <a:pt x="392906" y="60484"/>
                  </a:cubicBezTo>
                  <a:cubicBezTo>
                    <a:pt x="396716" y="58578"/>
                    <a:pt x="400526" y="57626"/>
                    <a:pt x="404336" y="55721"/>
                  </a:cubicBezTo>
                  <a:cubicBezTo>
                    <a:pt x="403384" y="45244"/>
                    <a:pt x="403384" y="33814"/>
                    <a:pt x="402431" y="10953"/>
                  </a:cubicBezTo>
                  <a:cubicBezTo>
                    <a:pt x="417671" y="35719"/>
                    <a:pt x="427196" y="50959"/>
                    <a:pt x="436721" y="66198"/>
                  </a:cubicBezTo>
                  <a:cubicBezTo>
                    <a:pt x="439579" y="65246"/>
                    <a:pt x="443389" y="64294"/>
                    <a:pt x="446246" y="63341"/>
                  </a:cubicBezTo>
                  <a:cubicBezTo>
                    <a:pt x="446246" y="52864"/>
                    <a:pt x="447199" y="42386"/>
                    <a:pt x="448151" y="29051"/>
                  </a:cubicBezTo>
                  <a:cubicBezTo>
                    <a:pt x="462439" y="48101"/>
                    <a:pt x="475774" y="64294"/>
                    <a:pt x="488156" y="80486"/>
                  </a:cubicBezTo>
                  <a:cubicBezTo>
                    <a:pt x="491966" y="78581"/>
                    <a:pt x="495776" y="76676"/>
                    <a:pt x="498634" y="74771"/>
                  </a:cubicBezTo>
                  <a:cubicBezTo>
                    <a:pt x="498634" y="65246"/>
                    <a:pt x="498634" y="55721"/>
                    <a:pt x="498634" y="45244"/>
                  </a:cubicBezTo>
                  <a:cubicBezTo>
                    <a:pt x="501491" y="44291"/>
                    <a:pt x="505301" y="44291"/>
                    <a:pt x="508159" y="43339"/>
                  </a:cubicBezTo>
                  <a:cubicBezTo>
                    <a:pt x="519589" y="76676"/>
                    <a:pt x="531971" y="110014"/>
                    <a:pt x="543401" y="143351"/>
                  </a:cubicBezTo>
                  <a:cubicBezTo>
                    <a:pt x="540544" y="144303"/>
                    <a:pt x="536734" y="146209"/>
                    <a:pt x="533876" y="147161"/>
                  </a:cubicBezTo>
                  <a:cubicBezTo>
                    <a:pt x="528161" y="132873"/>
                    <a:pt x="525304" y="116681"/>
                    <a:pt x="516731" y="106203"/>
                  </a:cubicBezTo>
                  <a:cubicBezTo>
                    <a:pt x="509111" y="95726"/>
                    <a:pt x="493871" y="90964"/>
                    <a:pt x="475774" y="91916"/>
                  </a:cubicBezTo>
                  <a:cubicBezTo>
                    <a:pt x="480536" y="106203"/>
                    <a:pt x="486251" y="119539"/>
                    <a:pt x="491014" y="133826"/>
                  </a:cubicBezTo>
                  <a:cubicBezTo>
                    <a:pt x="489109" y="134778"/>
                    <a:pt x="486251" y="136684"/>
                    <a:pt x="484346" y="137636"/>
                  </a:cubicBezTo>
                  <a:cubicBezTo>
                    <a:pt x="472916" y="116681"/>
                    <a:pt x="460534" y="95726"/>
                    <a:pt x="449104" y="74771"/>
                  </a:cubicBezTo>
                  <a:cubicBezTo>
                    <a:pt x="445294" y="75723"/>
                    <a:pt x="441484" y="77628"/>
                    <a:pt x="436721" y="78581"/>
                  </a:cubicBezTo>
                  <a:cubicBezTo>
                    <a:pt x="438626" y="91916"/>
                    <a:pt x="440531" y="105251"/>
                    <a:pt x="442436" y="119539"/>
                  </a:cubicBezTo>
                  <a:cubicBezTo>
                    <a:pt x="439579" y="119539"/>
                    <a:pt x="434816" y="119539"/>
                    <a:pt x="434816" y="119539"/>
                  </a:cubicBezTo>
                  <a:cubicBezTo>
                    <a:pt x="420529" y="57626"/>
                    <a:pt x="374809" y="64294"/>
                    <a:pt x="326231" y="62389"/>
                  </a:cubicBezTo>
                  <a:cubicBezTo>
                    <a:pt x="251936" y="59531"/>
                    <a:pt x="178594" y="47148"/>
                    <a:pt x="104299" y="40481"/>
                  </a:cubicBezTo>
                  <a:cubicBezTo>
                    <a:pt x="71914" y="37623"/>
                    <a:pt x="39529" y="40481"/>
                    <a:pt x="7144" y="37623"/>
                  </a:cubicBezTo>
                  <a:cubicBezTo>
                    <a:pt x="122396" y="38576"/>
                    <a:pt x="236696" y="38576"/>
                    <a:pt x="356711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A1AE227-96A1-46EB-9137-9E573E870E79}"/>
                </a:ext>
              </a:extLst>
            </p:cNvPr>
            <p:cNvSpPr/>
            <p:nvPr/>
          </p:nvSpPr>
          <p:spPr>
            <a:xfrm>
              <a:off x="4881402" y="1574006"/>
              <a:ext cx="47625" cy="542925"/>
            </a:xfrm>
            <a:custGeom>
              <a:avLst/>
              <a:gdLst>
                <a:gd name="connsiteX0" fmla="*/ 17884 w 47625"/>
                <a:gd name="connsiteY0" fmla="*/ 543401 h 542925"/>
                <a:gd name="connsiteX1" fmla="*/ 44554 w 47625"/>
                <a:gd name="connsiteY1" fmla="*/ 7144 h 542925"/>
                <a:gd name="connsiteX2" fmla="*/ 17884 w 47625"/>
                <a:gd name="connsiteY2" fmla="*/ 54340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542925">
                  <a:moveTo>
                    <a:pt x="17884" y="543401"/>
                  </a:moveTo>
                  <a:cubicBezTo>
                    <a:pt x="-1166" y="381476"/>
                    <a:pt x="3597" y="178594"/>
                    <a:pt x="44554" y="7144"/>
                  </a:cubicBezTo>
                  <a:cubicBezTo>
                    <a:pt x="35982" y="179546"/>
                    <a:pt x="25504" y="383381"/>
                    <a:pt x="17884" y="543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F356842-1DDE-499D-88C7-0A4E9AAB3B9F}"/>
                </a:ext>
              </a:extLst>
            </p:cNvPr>
            <p:cNvSpPr/>
            <p:nvPr/>
          </p:nvSpPr>
          <p:spPr>
            <a:xfrm>
              <a:off x="5894172" y="5941219"/>
              <a:ext cx="228600" cy="123825"/>
            </a:xfrm>
            <a:custGeom>
              <a:avLst/>
              <a:gdLst>
                <a:gd name="connsiteX0" fmla="*/ 210979 w 228600"/>
                <a:gd name="connsiteY0" fmla="*/ 68104 h 123825"/>
                <a:gd name="connsiteX1" fmla="*/ 230029 w 228600"/>
                <a:gd name="connsiteY1" fmla="*/ 111919 h 123825"/>
                <a:gd name="connsiteX2" fmla="*/ 143351 w 228600"/>
                <a:gd name="connsiteY2" fmla="*/ 74771 h 123825"/>
                <a:gd name="connsiteX3" fmla="*/ 152876 w 228600"/>
                <a:gd name="connsiteY3" fmla="*/ 120491 h 123825"/>
                <a:gd name="connsiteX4" fmla="*/ 106204 w 228600"/>
                <a:gd name="connsiteY4" fmla="*/ 53816 h 123825"/>
                <a:gd name="connsiteX5" fmla="*/ 93821 w 228600"/>
                <a:gd name="connsiteY5" fmla="*/ 61436 h 123825"/>
                <a:gd name="connsiteX6" fmla="*/ 101441 w 228600"/>
                <a:gd name="connsiteY6" fmla="*/ 90964 h 123825"/>
                <a:gd name="connsiteX7" fmla="*/ 7144 w 228600"/>
                <a:gd name="connsiteY7" fmla="*/ 10001 h 123825"/>
                <a:gd name="connsiteX8" fmla="*/ 60484 w 228600"/>
                <a:gd name="connsiteY8" fmla="*/ 31909 h 123825"/>
                <a:gd name="connsiteX9" fmla="*/ 67151 w 228600"/>
                <a:gd name="connsiteY9" fmla="*/ 7144 h 123825"/>
                <a:gd name="connsiteX10" fmla="*/ 102394 w 228600"/>
                <a:gd name="connsiteY10" fmla="*/ 51911 h 123825"/>
                <a:gd name="connsiteX11" fmla="*/ 111919 w 228600"/>
                <a:gd name="connsiteY11" fmla="*/ 46196 h 123825"/>
                <a:gd name="connsiteX12" fmla="*/ 110014 w 228600"/>
                <a:gd name="connsiteY12" fmla="*/ 19526 h 123825"/>
                <a:gd name="connsiteX13" fmla="*/ 210979 w 228600"/>
                <a:gd name="connsiteY13" fmla="*/ 6810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" h="123825">
                  <a:moveTo>
                    <a:pt x="210979" y="68104"/>
                  </a:moveTo>
                  <a:cubicBezTo>
                    <a:pt x="214789" y="76676"/>
                    <a:pt x="221456" y="90964"/>
                    <a:pt x="230029" y="111919"/>
                  </a:cubicBezTo>
                  <a:cubicBezTo>
                    <a:pt x="200501" y="99536"/>
                    <a:pt x="173831" y="88106"/>
                    <a:pt x="143351" y="74771"/>
                  </a:cubicBezTo>
                  <a:cubicBezTo>
                    <a:pt x="146209" y="90964"/>
                    <a:pt x="149066" y="103346"/>
                    <a:pt x="152876" y="120491"/>
                  </a:cubicBezTo>
                  <a:cubicBezTo>
                    <a:pt x="135731" y="95726"/>
                    <a:pt x="121444" y="74771"/>
                    <a:pt x="106204" y="53816"/>
                  </a:cubicBezTo>
                  <a:cubicBezTo>
                    <a:pt x="102394" y="56674"/>
                    <a:pt x="97631" y="58579"/>
                    <a:pt x="93821" y="61436"/>
                  </a:cubicBezTo>
                  <a:cubicBezTo>
                    <a:pt x="96679" y="73819"/>
                    <a:pt x="100489" y="86201"/>
                    <a:pt x="101441" y="90964"/>
                  </a:cubicBezTo>
                  <a:cubicBezTo>
                    <a:pt x="75724" y="69056"/>
                    <a:pt x="45244" y="42386"/>
                    <a:pt x="7144" y="10001"/>
                  </a:cubicBezTo>
                  <a:cubicBezTo>
                    <a:pt x="30956" y="19526"/>
                    <a:pt x="44291" y="25241"/>
                    <a:pt x="60484" y="31909"/>
                  </a:cubicBezTo>
                  <a:cubicBezTo>
                    <a:pt x="63341" y="20479"/>
                    <a:pt x="65246" y="12859"/>
                    <a:pt x="67151" y="7144"/>
                  </a:cubicBezTo>
                  <a:cubicBezTo>
                    <a:pt x="78581" y="21431"/>
                    <a:pt x="90011" y="36671"/>
                    <a:pt x="102394" y="51911"/>
                  </a:cubicBezTo>
                  <a:cubicBezTo>
                    <a:pt x="105251" y="50006"/>
                    <a:pt x="109061" y="48101"/>
                    <a:pt x="111919" y="46196"/>
                  </a:cubicBezTo>
                  <a:cubicBezTo>
                    <a:pt x="110966" y="37624"/>
                    <a:pt x="110966" y="28099"/>
                    <a:pt x="110014" y="19526"/>
                  </a:cubicBezTo>
                  <a:cubicBezTo>
                    <a:pt x="130969" y="62389"/>
                    <a:pt x="160496" y="82391"/>
                    <a:pt x="210979" y="68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430D022F-D720-48EB-BB62-A3DB19E35630}"/>
                </a:ext>
              </a:extLst>
            </p:cNvPr>
            <p:cNvSpPr/>
            <p:nvPr/>
          </p:nvSpPr>
          <p:spPr>
            <a:xfrm>
              <a:off x="4808846" y="1534001"/>
              <a:ext cx="38100" cy="438150"/>
            </a:xfrm>
            <a:custGeom>
              <a:avLst/>
              <a:gdLst>
                <a:gd name="connsiteX0" fmla="*/ 17098 w 38100"/>
                <a:gd name="connsiteY0" fmla="*/ 431006 h 438150"/>
                <a:gd name="connsiteX1" fmla="*/ 35195 w 38100"/>
                <a:gd name="connsiteY1" fmla="*/ 7144 h 438150"/>
                <a:gd name="connsiteX2" fmla="*/ 17098 w 38100"/>
                <a:gd name="connsiteY2" fmla="*/ 431006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438150">
                  <a:moveTo>
                    <a:pt x="17098" y="431006"/>
                  </a:moveTo>
                  <a:cubicBezTo>
                    <a:pt x="905" y="284321"/>
                    <a:pt x="2810" y="139541"/>
                    <a:pt x="35195" y="7144"/>
                  </a:cubicBezTo>
                  <a:cubicBezTo>
                    <a:pt x="29480" y="140494"/>
                    <a:pt x="23765" y="286226"/>
                    <a:pt x="17098" y="431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E3CB1F50-E638-45B9-8234-5434BD83ED16}"/>
                </a:ext>
              </a:extLst>
            </p:cNvPr>
            <p:cNvSpPr/>
            <p:nvPr/>
          </p:nvSpPr>
          <p:spPr>
            <a:xfrm>
              <a:off x="5036922" y="943451"/>
              <a:ext cx="180975" cy="266700"/>
            </a:xfrm>
            <a:custGeom>
              <a:avLst/>
              <a:gdLst>
                <a:gd name="connsiteX0" fmla="*/ 7144 w 180975"/>
                <a:gd name="connsiteY0" fmla="*/ 261461 h 266700"/>
                <a:gd name="connsiteX1" fmla="*/ 179546 w 180975"/>
                <a:gd name="connsiteY1" fmla="*/ 7144 h 266700"/>
                <a:gd name="connsiteX2" fmla="*/ 7144 w 180975"/>
                <a:gd name="connsiteY2" fmla="*/ 261461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975" h="266700">
                  <a:moveTo>
                    <a:pt x="7144" y="261461"/>
                  </a:moveTo>
                  <a:cubicBezTo>
                    <a:pt x="44291" y="154781"/>
                    <a:pt x="97631" y="65246"/>
                    <a:pt x="179546" y="7144"/>
                  </a:cubicBezTo>
                  <a:cubicBezTo>
                    <a:pt x="126206" y="85249"/>
                    <a:pt x="68104" y="170974"/>
                    <a:pt x="7144" y="2614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BE0F98C-917F-4E42-9F48-7AD8484012E4}"/>
                </a:ext>
              </a:extLst>
            </p:cNvPr>
            <p:cNvSpPr/>
            <p:nvPr/>
          </p:nvSpPr>
          <p:spPr>
            <a:xfrm>
              <a:off x="5454117" y="2377916"/>
              <a:ext cx="114300" cy="323850"/>
            </a:xfrm>
            <a:custGeom>
              <a:avLst/>
              <a:gdLst>
                <a:gd name="connsiteX0" fmla="*/ 110966 w 114300"/>
                <a:gd name="connsiteY0" fmla="*/ 10001 h 323850"/>
                <a:gd name="connsiteX1" fmla="*/ 17621 w 114300"/>
                <a:gd name="connsiteY1" fmla="*/ 319564 h 323850"/>
                <a:gd name="connsiteX2" fmla="*/ 7144 w 114300"/>
                <a:gd name="connsiteY2" fmla="*/ 316706 h 323850"/>
                <a:gd name="connsiteX3" fmla="*/ 97631 w 114300"/>
                <a:gd name="connsiteY3" fmla="*/ 7144 h 323850"/>
                <a:gd name="connsiteX4" fmla="*/ 110966 w 114300"/>
                <a:gd name="connsiteY4" fmla="*/ 1000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323850">
                  <a:moveTo>
                    <a:pt x="110966" y="10001"/>
                  </a:moveTo>
                  <a:cubicBezTo>
                    <a:pt x="79534" y="112871"/>
                    <a:pt x="49054" y="216694"/>
                    <a:pt x="17621" y="319564"/>
                  </a:cubicBezTo>
                  <a:cubicBezTo>
                    <a:pt x="13811" y="318611"/>
                    <a:pt x="10954" y="317659"/>
                    <a:pt x="7144" y="316706"/>
                  </a:cubicBezTo>
                  <a:cubicBezTo>
                    <a:pt x="37624" y="213836"/>
                    <a:pt x="67151" y="110014"/>
                    <a:pt x="97631" y="7144"/>
                  </a:cubicBezTo>
                  <a:cubicBezTo>
                    <a:pt x="102394" y="8096"/>
                    <a:pt x="107156" y="9049"/>
                    <a:pt x="11096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3EC23578-5DA7-4981-A49D-0F70BD56F6E2}"/>
                </a:ext>
              </a:extLst>
            </p:cNvPr>
            <p:cNvSpPr/>
            <p:nvPr/>
          </p:nvSpPr>
          <p:spPr>
            <a:xfrm>
              <a:off x="5008347" y="945356"/>
              <a:ext cx="171450" cy="247650"/>
            </a:xfrm>
            <a:custGeom>
              <a:avLst/>
              <a:gdLst>
                <a:gd name="connsiteX0" fmla="*/ 167164 w 171450"/>
                <a:gd name="connsiteY0" fmla="*/ 7144 h 247650"/>
                <a:gd name="connsiteX1" fmla="*/ 7144 w 171450"/>
                <a:gd name="connsiteY1" fmla="*/ 241459 h 247650"/>
                <a:gd name="connsiteX2" fmla="*/ 167164 w 171450"/>
                <a:gd name="connsiteY2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247650">
                  <a:moveTo>
                    <a:pt x="167164" y="7144"/>
                  </a:moveTo>
                  <a:cubicBezTo>
                    <a:pt x="115729" y="82391"/>
                    <a:pt x="59531" y="165259"/>
                    <a:pt x="7144" y="241459"/>
                  </a:cubicBezTo>
                  <a:cubicBezTo>
                    <a:pt x="33814" y="148114"/>
                    <a:pt x="91916" y="66199"/>
                    <a:pt x="16716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9AEC8C40-1FDE-47FB-A28F-8498C519F147}"/>
                </a:ext>
              </a:extLst>
            </p:cNvPr>
            <p:cNvSpPr/>
            <p:nvPr/>
          </p:nvSpPr>
          <p:spPr>
            <a:xfrm>
              <a:off x="4977867" y="952024"/>
              <a:ext cx="152400" cy="200025"/>
            </a:xfrm>
            <a:custGeom>
              <a:avLst/>
              <a:gdLst>
                <a:gd name="connsiteX0" fmla="*/ 7144 w 152400"/>
                <a:gd name="connsiteY0" fmla="*/ 194786 h 200025"/>
                <a:gd name="connsiteX1" fmla="*/ 140494 w 152400"/>
                <a:gd name="connsiteY1" fmla="*/ 7144 h 200025"/>
                <a:gd name="connsiteX2" fmla="*/ 150971 w 152400"/>
                <a:gd name="connsiteY2" fmla="*/ 13811 h 200025"/>
                <a:gd name="connsiteX3" fmla="*/ 17621 w 152400"/>
                <a:gd name="connsiteY3" fmla="*/ 201454 h 200025"/>
                <a:gd name="connsiteX4" fmla="*/ 7144 w 152400"/>
                <a:gd name="connsiteY4" fmla="*/ 1947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0025">
                  <a:moveTo>
                    <a:pt x="7144" y="194786"/>
                  </a:moveTo>
                  <a:cubicBezTo>
                    <a:pt x="51911" y="131921"/>
                    <a:pt x="95726" y="70009"/>
                    <a:pt x="140494" y="7144"/>
                  </a:cubicBezTo>
                  <a:cubicBezTo>
                    <a:pt x="144304" y="9049"/>
                    <a:pt x="147161" y="11906"/>
                    <a:pt x="150971" y="13811"/>
                  </a:cubicBezTo>
                  <a:cubicBezTo>
                    <a:pt x="106204" y="76676"/>
                    <a:pt x="62389" y="138589"/>
                    <a:pt x="17621" y="201454"/>
                  </a:cubicBezTo>
                  <a:cubicBezTo>
                    <a:pt x="13811" y="199549"/>
                    <a:pt x="10954" y="196691"/>
                    <a:pt x="7144" y="194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4DE780B-EFA4-4208-9C58-BCC309C72F4F}"/>
                </a:ext>
              </a:extLst>
            </p:cNvPr>
            <p:cNvSpPr/>
            <p:nvPr/>
          </p:nvSpPr>
          <p:spPr>
            <a:xfrm>
              <a:off x="4941672" y="964406"/>
              <a:ext cx="152400" cy="209550"/>
            </a:xfrm>
            <a:custGeom>
              <a:avLst/>
              <a:gdLst>
                <a:gd name="connsiteX0" fmla="*/ 7144 w 152400"/>
                <a:gd name="connsiteY0" fmla="*/ 206216 h 209550"/>
                <a:gd name="connsiteX1" fmla="*/ 146209 w 152400"/>
                <a:gd name="connsiteY1" fmla="*/ 7144 h 209550"/>
                <a:gd name="connsiteX2" fmla="*/ 7144 w 152400"/>
                <a:gd name="connsiteY2" fmla="*/ 20621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209550">
                  <a:moveTo>
                    <a:pt x="7144" y="206216"/>
                  </a:moveTo>
                  <a:cubicBezTo>
                    <a:pt x="35719" y="123349"/>
                    <a:pt x="80486" y="58579"/>
                    <a:pt x="146209" y="7144"/>
                  </a:cubicBezTo>
                  <a:cubicBezTo>
                    <a:pt x="101441" y="71914"/>
                    <a:pt x="56674" y="136684"/>
                    <a:pt x="7144" y="2062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6F610BD-EADF-4D53-A98C-3AD4EF16F99C}"/>
                </a:ext>
              </a:extLst>
            </p:cNvPr>
            <p:cNvSpPr/>
            <p:nvPr/>
          </p:nvSpPr>
          <p:spPr>
            <a:xfrm>
              <a:off x="5317910" y="5851684"/>
              <a:ext cx="247650" cy="19050"/>
            </a:xfrm>
            <a:custGeom>
              <a:avLst/>
              <a:gdLst>
                <a:gd name="connsiteX0" fmla="*/ 9049 w 247650"/>
                <a:gd name="connsiteY0" fmla="*/ 7144 h 19050"/>
                <a:gd name="connsiteX1" fmla="*/ 240506 w 247650"/>
                <a:gd name="connsiteY1" fmla="*/ 7144 h 19050"/>
                <a:gd name="connsiteX2" fmla="*/ 240506 w 247650"/>
                <a:gd name="connsiteY2" fmla="*/ 12859 h 19050"/>
                <a:gd name="connsiteX3" fmla="*/ 7144 w 247650"/>
                <a:gd name="connsiteY3" fmla="*/ 12859 h 19050"/>
                <a:gd name="connsiteX4" fmla="*/ 9049 w 2476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19050">
                  <a:moveTo>
                    <a:pt x="9049" y="7144"/>
                  </a:moveTo>
                  <a:cubicBezTo>
                    <a:pt x="86201" y="7144"/>
                    <a:pt x="163354" y="7144"/>
                    <a:pt x="240506" y="7144"/>
                  </a:cubicBezTo>
                  <a:cubicBezTo>
                    <a:pt x="240506" y="9049"/>
                    <a:pt x="240506" y="10954"/>
                    <a:pt x="240506" y="12859"/>
                  </a:cubicBezTo>
                  <a:cubicBezTo>
                    <a:pt x="162401" y="12859"/>
                    <a:pt x="85249" y="12859"/>
                    <a:pt x="7144" y="12859"/>
                  </a:cubicBezTo>
                  <a:cubicBezTo>
                    <a:pt x="8096" y="11906"/>
                    <a:pt x="9049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0C1F5AE1-C933-4829-ABEF-C9641769CB70}"/>
                </a:ext>
              </a:extLst>
            </p:cNvPr>
            <p:cNvSpPr/>
            <p:nvPr/>
          </p:nvSpPr>
          <p:spPr>
            <a:xfrm>
              <a:off x="4783557" y="1556861"/>
              <a:ext cx="38100" cy="209550"/>
            </a:xfrm>
            <a:custGeom>
              <a:avLst/>
              <a:gdLst>
                <a:gd name="connsiteX0" fmla="*/ 7144 w 38100"/>
                <a:gd name="connsiteY0" fmla="*/ 203359 h 209550"/>
                <a:gd name="connsiteX1" fmla="*/ 24289 w 38100"/>
                <a:gd name="connsiteY1" fmla="*/ 7144 h 209550"/>
                <a:gd name="connsiteX2" fmla="*/ 30956 w 38100"/>
                <a:gd name="connsiteY2" fmla="*/ 8096 h 209550"/>
                <a:gd name="connsiteX3" fmla="*/ 17621 w 38100"/>
                <a:gd name="connsiteY3" fmla="*/ 204311 h 209550"/>
                <a:gd name="connsiteX4" fmla="*/ 7144 w 38100"/>
                <a:gd name="connsiteY4" fmla="*/ 20335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09550">
                  <a:moveTo>
                    <a:pt x="7144" y="203359"/>
                  </a:moveTo>
                  <a:cubicBezTo>
                    <a:pt x="12859" y="137636"/>
                    <a:pt x="18574" y="72866"/>
                    <a:pt x="24289" y="7144"/>
                  </a:cubicBezTo>
                  <a:cubicBezTo>
                    <a:pt x="26194" y="7144"/>
                    <a:pt x="28099" y="7144"/>
                    <a:pt x="30956" y="8096"/>
                  </a:cubicBezTo>
                  <a:cubicBezTo>
                    <a:pt x="26194" y="73819"/>
                    <a:pt x="22384" y="139541"/>
                    <a:pt x="17621" y="204311"/>
                  </a:cubicBezTo>
                  <a:cubicBezTo>
                    <a:pt x="13811" y="204311"/>
                    <a:pt x="10001" y="204311"/>
                    <a:pt x="7144" y="203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3E6724C3-0DC9-4BF6-BEBD-FEF389985A8A}"/>
                </a:ext>
              </a:extLst>
            </p:cNvPr>
            <p:cNvSpPr/>
            <p:nvPr/>
          </p:nvSpPr>
          <p:spPr>
            <a:xfrm>
              <a:off x="4907382" y="1004411"/>
              <a:ext cx="104775" cy="152400"/>
            </a:xfrm>
            <a:custGeom>
              <a:avLst/>
              <a:gdLst>
                <a:gd name="connsiteX0" fmla="*/ 105251 w 104775"/>
                <a:gd name="connsiteY0" fmla="*/ 12859 h 152400"/>
                <a:gd name="connsiteX1" fmla="*/ 15716 w 104775"/>
                <a:gd name="connsiteY1" fmla="*/ 153829 h 152400"/>
                <a:gd name="connsiteX2" fmla="*/ 7144 w 104775"/>
                <a:gd name="connsiteY2" fmla="*/ 149066 h 152400"/>
                <a:gd name="connsiteX3" fmla="*/ 94774 w 104775"/>
                <a:gd name="connsiteY3" fmla="*/ 7144 h 152400"/>
                <a:gd name="connsiteX4" fmla="*/ 105251 w 104775"/>
                <a:gd name="connsiteY4" fmla="*/ 1285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52400">
                  <a:moveTo>
                    <a:pt x="105251" y="12859"/>
                  </a:moveTo>
                  <a:cubicBezTo>
                    <a:pt x="75724" y="59531"/>
                    <a:pt x="45244" y="106204"/>
                    <a:pt x="15716" y="153829"/>
                  </a:cubicBezTo>
                  <a:cubicBezTo>
                    <a:pt x="12859" y="151924"/>
                    <a:pt x="10001" y="150019"/>
                    <a:pt x="7144" y="149066"/>
                  </a:cubicBezTo>
                  <a:cubicBezTo>
                    <a:pt x="36671" y="101441"/>
                    <a:pt x="65246" y="54769"/>
                    <a:pt x="94774" y="7144"/>
                  </a:cubicBezTo>
                  <a:cubicBezTo>
                    <a:pt x="98584" y="8096"/>
                    <a:pt x="101441" y="10001"/>
                    <a:pt x="105251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9D3B2E85-9D10-4076-94DD-AAC0E33B88A6}"/>
                </a:ext>
              </a:extLst>
            </p:cNvPr>
            <p:cNvSpPr/>
            <p:nvPr/>
          </p:nvSpPr>
          <p:spPr>
            <a:xfrm>
              <a:off x="9816567" y="1896593"/>
              <a:ext cx="400050" cy="257175"/>
            </a:xfrm>
            <a:custGeom>
              <a:avLst/>
              <a:gdLst>
                <a:gd name="connsiteX0" fmla="*/ 207169 w 400050"/>
                <a:gd name="connsiteY0" fmla="*/ 47460 h 257175"/>
                <a:gd name="connsiteX1" fmla="*/ 335756 w 400050"/>
                <a:gd name="connsiteY1" fmla="*/ 20790 h 257175"/>
                <a:gd name="connsiteX2" fmla="*/ 394811 w 400050"/>
                <a:gd name="connsiteY2" fmla="*/ 63652 h 257175"/>
                <a:gd name="connsiteX3" fmla="*/ 214789 w 400050"/>
                <a:gd name="connsiteY3" fmla="*/ 217957 h 257175"/>
                <a:gd name="connsiteX4" fmla="*/ 7144 w 400050"/>
                <a:gd name="connsiteY4" fmla="*/ 229387 h 257175"/>
                <a:gd name="connsiteX5" fmla="*/ 33814 w 400050"/>
                <a:gd name="connsiteY5" fmla="*/ 197002 h 257175"/>
                <a:gd name="connsiteX6" fmla="*/ 207169 w 400050"/>
                <a:gd name="connsiteY6" fmla="*/ 4746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257175">
                  <a:moveTo>
                    <a:pt x="207169" y="47460"/>
                  </a:moveTo>
                  <a:cubicBezTo>
                    <a:pt x="244316" y="8407"/>
                    <a:pt x="286227" y="-5880"/>
                    <a:pt x="335756" y="20790"/>
                  </a:cubicBezTo>
                  <a:cubicBezTo>
                    <a:pt x="355759" y="32220"/>
                    <a:pt x="372904" y="47460"/>
                    <a:pt x="394811" y="63652"/>
                  </a:cubicBezTo>
                  <a:cubicBezTo>
                    <a:pt x="331947" y="117945"/>
                    <a:pt x="274797" y="170332"/>
                    <a:pt x="214789" y="217957"/>
                  </a:cubicBezTo>
                  <a:cubicBezTo>
                    <a:pt x="152877" y="267487"/>
                    <a:pt x="83344" y="274155"/>
                    <a:pt x="7144" y="229387"/>
                  </a:cubicBezTo>
                  <a:cubicBezTo>
                    <a:pt x="15716" y="218910"/>
                    <a:pt x="24289" y="208432"/>
                    <a:pt x="33814" y="197002"/>
                  </a:cubicBezTo>
                  <a:cubicBezTo>
                    <a:pt x="91916" y="147472"/>
                    <a:pt x="149066" y="96990"/>
                    <a:pt x="207169" y="4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DC1342A-E4FC-44A0-907E-31F65962DEAB}"/>
                </a:ext>
              </a:extLst>
            </p:cNvPr>
            <p:cNvSpPr/>
            <p:nvPr/>
          </p:nvSpPr>
          <p:spPr>
            <a:xfrm>
              <a:off x="9581300" y="5812631"/>
              <a:ext cx="561975" cy="1038225"/>
            </a:xfrm>
            <a:custGeom>
              <a:avLst/>
              <a:gdLst>
                <a:gd name="connsiteX0" fmla="*/ 354806 w 561975"/>
                <a:gd name="connsiteY0" fmla="*/ 7144 h 1038225"/>
                <a:gd name="connsiteX1" fmla="*/ 387191 w 561975"/>
                <a:gd name="connsiteY1" fmla="*/ 55721 h 1038225"/>
                <a:gd name="connsiteX2" fmla="*/ 541496 w 561975"/>
                <a:gd name="connsiteY2" fmla="*/ 189071 h 1038225"/>
                <a:gd name="connsiteX3" fmla="*/ 559594 w 561975"/>
                <a:gd name="connsiteY3" fmla="*/ 234791 h 1038225"/>
                <a:gd name="connsiteX4" fmla="*/ 415766 w 561975"/>
                <a:gd name="connsiteY4" fmla="*/ 604361 h 1038225"/>
                <a:gd name="connsiteX5" fmla="*/ 217646 w 561975"/>
                <a:gd name="connsiteY5" fmla="*/ 422434 h 1038225"/>
                <a:gd name="connsiteX6" fmla="*/ 208121 w 561975"/>
                <a:gd name="connsiteY6" fmla="*/ 432911 h 1038225"/>
                <a:gd name="connsiteX7" fmla="*/ 292894 w 561975"/>
                <a:gd name="connsiteY7" fmla="*/ 509111 h 1038225"/>
                <a:gd name="connsiteX8" fmla="*/ 365284 w 561975"/>
                <a:gd name="connsiteY8" fmla="*/ 755809 h 1038225"/>
                <a:gd name="connsiteX9" fmla="*/ 299561 w 561975"/>
                <a:gd name="connsiteY9" fmla="*/ 954881 h 1038225"/>
                <a:gd name="connsiteX10" fmla="*/ 275748 w 561975"/>
                <a:gd name="connsiteY10" fmla="*/ 1013936 h 1038225"/>
                <a:gd name="connsiteX11" fmla="*/ 176689 w 561975"/>
                <a:gd name="connsiteY11" fmla="*/ 916781 h 1038225"/>
                <a:gd name="connsiteX12" fmla="*/ 86201 w 561975"/>
                <a:gd name="connsiteY12" fmla="*/ 823436 h 1038225"/>
                <a:gd name="connsiteX13" fmla="*/ 74771 w 561975"/>
                <a:gd name="connsiteY13" fmla="*/ 833914 h 1038225"/>
                <a:gd name="connsiteX14" fmla="*/ 255746 w 561975"/>
                <a:gd name="connsiteY14" fmla="*/ 1021556 h 1038225"/>
                <a:gd name="connsiteX15" fmla="*/ 250984 w 561975"/>
                <a:gd name="connsiteY15" fmla="*/ 1036796 h 1038225"/>
                <a:gd name="connsiteX16" fmla="*/ 164306 w 561975"/>
                <a:gd name="connsiteY16" fmla="*/ 1013936 h 1038225"/>
                <a:gd name="connsiteX17" fmla="*/ 118586 w 561975"/>
                <a:gd name="connsiteY17" fmla="*/ 1020604 h 1038225"/>
                <a:gd name="connsiteX18" fmla="*/ 74771 w 561975"/>
                <a:gd name="connsiteY18" fmla="*/ 1032034 h 1038225"/>
                <a:gd name="connsiteX19" fmla="*/ 7144 w 561975"/>
                <a:gd name="connsiteY19" fmla="*/ 1032034 h 1038225"/>
                <a:gd name="connsiteX20" fmla="*/ 75723 w 561975"/>
                <a:gd name="connsiteY20" fmla="*/ 785336 h 1038225"/>
                <a:gd name="connsiteX21" fmla="*/ 350044 w 561975"/>
                <a:gd name="connsiteY21" fmla="*/ 30004 h 1038225"/>
                <a:gd name="connsiteX22" fmla="*/ 353853 w 561975"/>
                <a:gd name="connsiteY22" fmla="*/ 7144 h 1038225"/>
                <a:gd name="connsiteX23" fmla="*/ 354806 w 561975"/>
                <a:gd name="connsiteY23" fmla="*/ 7144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1975" h="1038225">
                  <a:moveTo>
                    <a:pt x="354806" y="7144"/>
                  </a:moveTo>
                  <a:cubicBezTo>
                    <a:pt x="365284" y="23336"/>
                    <a:pt x="372903" y="43339"/>
                    <a:pt x="387191" y="55721"/>
                  </a:cubicBezTo>
                  <a:cubicBezTo>
                    <a:pt x="437673" y="101441"/>
                    <a:pt x="491966" y="143351"/>
                    <a:pt x="541496" y="189071"/>
                  </a:cubicBezTo>
                  <a:cubicBezTo>
                    <a:pt x="552926" y="199549"/>
                    <a:pt x="564356" y="223361"/>
                    <a:pt x="559594" y="234791"/>
                  </a:cubicBezTo>
                  <a:cubicBezTo>
                    <a:pt x="514826" y="355759"/>
                    <a:pt x="466248" y="476726"/>
                    <a:pt x="415766" y="604361"/>
                  </a:cubicBezTo>
                  <a:cubicBezTo>
                    <a:pt x="346234" y="540544"/>
                    <a:pt x="282416" y="481489"/>
                    <a:pt x="217646" y="422434"/>
                  </a:cubicBezTo>
                  <a:cubicBezTo>
                    <a:pt x="214789" y="426244"/>
                    <a:pt x="210978" y="429101"/>
                    <a:pt x="208121" y="432911"/>
                  </a:cubicBezTo>
                  <a:cubicBezTo>
                    <a:pt x="236696" y="458629"/>
                    <a:pt x="263366" y="485299"/>
                    <a:pt x="292894" y="509111"/>
                  </a:cubicBezTo>
                  <a:cubicBezTo>
                    <a:pt x="414814" y="610076"/>
                    <a:pt x="414814" y="610076"/>
                    <a:pt x="365284" y="755809"/>
                  </a:cubicBezTo>
                  <a:cubicBezTo>
                    <a:pt x="343376" y="821531"/>
                    <a:pt x="321469" y="888206"/>
                    <a:pt x="299561" y="954881"/>
                  </a:cubicBezTo>
                  <a:cubicBezTo>
                    <a:pt x="293846" y="972026"/>
                    <a:pt x="285273" y="989171"/>
                    <a:pt x="275748" y="1013936"/>
                  </a:cubicBezTo>
                  <a:cubicBezTo>
                    <a:pt x="239553" y="978694"/>
                    <a:pt x="207169" y="948214"/>
                    <a:pt x="176689" y="916781"/>
                  </a:cubicBezTo>
                  <a:cubicBezTo>
                    <a:pt x="146209" y="886301"/>
                    <a:pt x="115728" y="854869"/>
                    <a:pt x="86201" y="823436"/>
                  </a:cubicBezTo>
                  <a:cubicBezTo>
                    <a:pt x="82391" y="827246"/>
                    <a:pt x="78581" y="830104"/>
                    <a:pt x="74771" y="833914"/>
                  </a:cubicBezTo>
                  <a:cubicBezTo>
                    <a:pt x="134778" y="896779"/>
                    <a:pt x="195739" y="958692"/>
                    <a:pt x="255746" y="1021556"/>
                  </a:cubicBezTo>
                  <a:cubicBezTo>
                    <a:pt x="253841" y="1026319"/>
                    <a:pt x="252889" y="1031081"/>
                    <a:pt x="250984" y="1036796"/>
                  </a:cubicBezTo>
                  <a:cubicBezTo>
                    <a:pt x="222409" y="1029176"/>
                    <a:pt x="191928" y="1025367"/>
                    <a:pt x="164306" y="1013936"/>
                  </a:cubicBezTo>
                  <a:cubicBezTo>
                    <a:pt x="145256" y="1006317"/>
                    <a:pt x="133826" y="995839"/>
                    <a:pt x="118586" y="1020604"/>
                  </a:cubicBezTo>
                  <a:cubicBezTo>
                    <a:pt x="112871" y="1030129"/>
                    <a:pt x="90011" y="1030129"/>
                    <a:pt x="74771" y="1032034"/>
                  </a:cubicBezTo>
                  <a:cubicBezTo>
                    <a:pt x="55721" y="1033939"/>
                    <a:pt x="37623" y="1032034"/>
                    <a:pt x="7144" y="1032034"/>
                  </a:cubicBezTo>
                  <a:cubicBezTo>
                    <a:pt x="30956" y="945356"/>
                    <a:pt x="48101" y="863442"/>
                    <a:pt x="75723" y="785336"/>
                  </a:cubicBezTo>
                  <a:cubicBezTo>
                    <a:pt x="165259" y="532924"/>
                    <a:pt x="258603" y="281464"/>
                    <a:pt x="350044" y="30004"/>
                  </a:cubicBezTo>
                  <a:cubicBezTo>
                    <a:pt x="352901" y="22384"/>
                    <a:pt x="352901" y="14764"/>
                    <a:pt x="353853" y="7144"/>
                  </a:cubicBezTo>
                  <a:cubicBezTo>
                    <a:pt x="355759" y="8096"/>
                    <a:pt x="354806" y="7144"/>
                    <a:pt x="3548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00925032-34F4-4DE6-95C3-1A077B71BF46}"/>
                </a:ext>
              </a:extLst>
            </p:cNvPr>
            <p:cNvSpPr/>
            <p:nvPr/>
          </p:nvSpPr>
          <p:spPr>
            <a:xfrm>
              <a:off x="10144227" y="5045869"/>
              <a:ext cx="381000" cy="495300"/>
            </a:xfrm>
            <a:custGeom>
              <a:avLst/>
              <a:gdLst>
                <a:gd name="connsiteX0" fmla="*/ 227171 w 381000"/>
                <a:gd name="connsiteY0" fmla="*/ 490061 h 495300"/>
                <a:gd name="connsiteX1" fmla="*/ 7144 w 381000"/>
                <a:gd name="connsiteY1" fmla="*/ 321469 h 495300"/>
                <a:gd name="connsiteX2" fmla="*/ 167164 w 381000"/>
                <a:gd name="connsiteY2" fmla="*/ 7144 h 495300"/>
                <a:gd name="connsiteX3" fmla="*/ 359569 w 381000"/>
                <a:gd name="connsiteY3" fmla="*/ 133826 h 495300"/>
                <a:gd name="connsiteX4" fmla="*/ 372904 w 381000"/>
                <a:gd name="connsiteY4" fmla="*/ 180499 h 495300"/>
                <a:gd name="connsiteX5" fmla="*/ 227171 w 381000"/>
                <a:gd name="connsiteY5" fmla="*/ 49006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00" h="495300">
                  <a:moveTo>
                    <a:pt x="227171" y="490061"/>
                  </a:moveTo>
                  <a:cubicBezTo>
                    <a:pt x="150019" y="431006"/>
                    <a:pt x="79534" y="376714"/>
                    <a:pt x="7144" y="321469"/>
                  </a:cubicBezTo>
                  <a:cubicBezTo>
                    <a:pt x="59531" y="218599"/>
                    <a:pt x="110966" y="116681"/>
                    <a:pt x="167164" y="7144"/>
                  </a:cubicBezTo>
                  <a:cubicBezTo>
                    <a:pt x="234791" y="50959"/>
                    <a:pt x="298609" y="90964"/>
                    <a:pt x="359569" y="133826"/>
                  </a:cubicBezTo>
                  <a:cubicBezTo>
                    <a:pt x="370046" y="141446"/>
                    <a:pt x="378619" y="169069"/>
                    <a:pt x="372904" y="180499"/>
                  </a:cubicBezTo>
                  <a:cubicBezTo>
                    <a:pt x="328136" y="283369"/>
                    <a:pt x="278606" y="383381"/>
                    <a:pt x="227171" y="4900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5823C8C6-634E-480E-905B-700D05A5D2AD}"/>
                </a:ext>
              </a:extLst>
            </p:cNvPr>
            <p:cNvSpPr/>
            <p:nvPr/>
          </p:nvSpPr>
          <p:spPr>
            <a:xfrm>
              <a:off x="9928962" y="5490686"/>
              <a:ext cx="371475" cy="514350"/>
            </a:xfrm>
            <a:custGeom>
              <a:avLst/>
              <a:gdLst>
                <a:gd name="connsiteX0" fmla="*/ 8096 w 371475"/>
                <a:gd name="connsiteY0" fmla="*/ 330041 h 514350"/>
                <a:gd name="connsiteX1" fmla="*/ 134778 w 371475"/>
                <a:gd name="connsiteY1" fmla="*/ 59531 h 514350"/>
                <a:gd name="connsiteX2" fmla="*/ 157639 w 371475"/>
                <a:gd name="connsiteY2" fmla="*/ 7144 h 514350"/>
                <a:gd name="connsiteX3" fmla="*/ 354806 w 371475"/>
                <a:gd name="connsiteY3" fmla="*/ 164306 h 514350"/>
                <a:gd name="connsiteX4" fmla="*/ 365284 w 371475"/>
                <a:gd name="connsiteY4" fmla="*/ 204311 h 514350"/>
                <a:gd name="connsiteX5" fmla="*/ 231934 w 371475"/>
                <a:gd name="connsiteY5" fmla="*/ 513874 h 514350"/>
                <a:gd name="connsiteX6" fmla="*/ 7144 w 371475"/>
                <a:gd name="connsiteY6" fmla="*/ 329089 h 514350"/>
                <a:gd name="connsiteX7" fmla="*/ 8096 w 371475"/>
                <a:gd name="connsiteY7" fmla="*/ 33004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5" h="514350">
                  <a:moveTo>
                    <a:pt x="8096" y="330041"/>
                  </a:moveTo>
                  <a:cubicBezTo>
                    <a:pt x="50006" y="239553"/>
                    <a:pt x="92869" y="150019"/>
                    <a:pt x="134778" y="59531"/>
                  </a:cubicBezTo>
                  <a:cubicBezTo>
                    <a:pt x="142398" y="44291"/>
                    <a:pt x="149066" y="28099"/>
                    <a:pt x="157639" y="7144"/>
                  </a:cubicBezTo>
                  <a:cubicBezTo>
                    <a:pt x="225266" y="60484"/>
                    <a:pt x="290989" y="110966"/>
                    <a:pt x="354806" y="164306"/>
                  </a:cubicBezTo>
                  <a:cubicBezTo>
                    <a:pt x="363378" y="171926"/>
                    <a:pt x="370046" y="193834"/>
                    <a:pt x="365284" y="204311"/>
                  </a:cubicBezTo>
                  <a:cubicBezTo>
                    <a:pt x="323373" y="305276"/>
                    <a:pt x="279559" y="405289"/>
                    <a:pt x="231934" y="513874"/>
                  </a:cubicBezTo>
                  <a:cubicBezTo>
                    <a:pt x="154781" y="450056"/>
                    <a:pt x="80486" y="390049"/>
                    <a:pt x="7144" y="329089"/>
                  </a:cubicBezTo>
                  <a:cubicBezTo>
                    <a:pt x="7144" y="329089"/>
                    <a:pt x="8096" y="330041"/>
                    <a:pt x="8096" y="3300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90962196-5201-4F7D-8B24-A394A8DBEF93}"/>
                </a:ext>
              </a:extLst>
            </p:cNvPr>
            <p:cNvSpPr/>
            <p:nvPr/>
          </p:nvSpPr>
          <p:spPr>
            <a:xfrm>
              <a:off x="8925027" y="6280309"/>
              <a:ext cx="285750" cy="571500"/>
            </a:xfrm>
            <a:custGeom>
              <a:avLst/>
              <a:gdLst>
                <a:gd name="connsiteX0" fmla="*/ 203359 w 285750"/>
                <a:gd name="connsiteY0" fmla="*/ 564356 h 571500"/>
                <a:gd name="connsiteX1" fmla="*/ 7144 w 285750"/>
                <a:gd name="connsiteY1" fmla="*/ 564356 h 571500"/>
                <a:gd name="connsiteX2" fmla="*/ 123349 w 285750"/>
                <a:gd name="connsiteY2" fmla="*/ 7144 h 571500"/>
                <a:gd name="connsiteX3" fmla="*/ 272891 w 285750"/>
                <a:gd name="connsiteY3" fmla="*/ 169069 h 571500"/>
                <a:gd name="connsiteX4" fmla="*/ 279559 w 285750"/>
                <a:gd name="connsiteY4" fmla="*/ 213836 h 571500"/>
                <a:gd name="connsiteX5" fmla="*/ 203359 w 285750"/>
                <a:gd name="connsiteY5" fmla="*/ 564356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571500">
                  <a:moveTo>
                    <a:pt x="203359" y="564356"/>
                  </a:moveTo>
                  <a:cubicBezTo>
                    <a:pt x="133826" y="564356"/>
                    <a:pt x="76676" y="564356"/>
                    <a:pt x="7144" y="564356"/>
                  </a:cubicBezTo>
                  <a:cubicBezTo>
                    <a:pt x="45244" y="379572"/>
                    <a:pt x="82391" y="200502"/>
                    <a:pt x="123349" y="7144"/>
                  </a:cubicBezTo>
                  <a:cubicBezTo>
                    <a:pt x="179546" y="68104"/>
                    <a:pt x="228124" y="117634"/>
                    <a:pt x="272891" y="169069"/>
                  </a:cubicBezTo>
                  <a:cubicBezTo>
                    <a:pt x="281464" y="178594"/>
                    <a:pt x="282416" y="199549"/>
                    <a:pt x="279559" y="213836"/>
                  </a:cubicBezTo>
                  <a:cubicBezTo>
                    <a:pt x="254794" y="330994"/>
                    <a:pt x="229076" y="448152"/>
                    <a:pt x="203359" y="564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06FD2A7A-C2E2-4EF7-B21A-7D35F67C21B4}"/>
                </a:ext>
              </a:extLst>
            </p:cNvPr>
            <p:cNvSpPr/>
            <p:nvPr/>
          </p:nvSpPr>
          <p:spPr>
            <a:xfrm>
              <a:off x="10387665" y="4689806"/>
              <a:ext cx="352425" cy="447675"/>
            </a:xfrm>
            <a:custGeom>
              <a:avLst/>
              <a:gdLst>
                <a:gd name="connsiteX0" fmla="*/ 129466 w 352425"/>
                <a:gd name="connsiteY0" fmla="*/ 441312 h 447675"/>
                <a:gd name="connsiteX1" fmla="*/ 10403 w 352425"/>
                <a:gd name="connsiteY1" fmla="*/ 367016 h 447675"/>
                <a:gd name="connsiteX2" fmla="*/ 28501 w 352425"/>
                <a:gd name="connsiteY2" fmla="*/ 287959 h 447675"/>
                <a:gd name="connsiteX3" fmla="*/ 118988 w 352425"/>
                <a:gd name="connsiteY3" fmla="*/ 109841 h 447675"/>
                <a:gd name="connsiteX4" fmla="*/ 184711 w 352425"/>
                <a:gd name="connsiteY4" fmla="*/ 17449 h 447675"/>
                <a:gd name="connsiteX5" fmla="*/ 229478 w 352425"/>
                <a:gd name="connsiteY5" fmla="*/ 9829 h 447675"/>
                <a:gd name="connsiteX6" fmla="*/ 327586 w 352425"/>
                <a:gd name="connsiteY6" fmla="*/ 67931 h 447675"/>
                <a:gd name="connsiteX7" fmla="*/ 343778 w 352425"/>
                <a:gd name="connsiteY7" fmla="*/ 132701 h 447675"/>
                <a:gd name="connsiteX8" fmla="*/ 290438 w 352425"/>
                <a:gd name="connsiteY8" fmla="*/ 202234 h 447675"/>
                <a:gd name="connsiteX9" fmla="*/ 249481 w 352425"/>
                <a:gd name="connsiteY9" fmla="*/ 285101 h 447675"/>
                <a:gd name="connsiteX10" fmla="*/ 166613 w 352425"/>
                <a:gd name="connsiteY10" fmla="*/ 429881 h 447675"/>
                <a:gd name="connsiteX11" fmla="*/ 129466 w 352425"/>
                <a:gd name="connsiteY11" fmla="*/ 441312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2425" h="447675">
                  <a:moveTo>
                    <a:pt x="129466" y="441312"/>
                  </a:moveTo>
                  <a:cubicBezTo>
                    <a:pt x="77078" y="432739"/>
                    <a:pt x="36120" y="405116"/>
                    <a:pt x="10403" y="367016"/>
                  </a:cubicBezTo>
                  <a:cubicBezTo>
                    <a:pt x="-74" y="351776"/>
                    <a:pt x="17070" y="312724"/>
                    <a:pt x="28501" y="287959"/>
                  </a:cubicBezTo>
                  <a:cubicBezTo>
                    <a:pt x="56123" y="227951"/>
                    <a:pt x="86603" y="167944"/>
                    <a:pt x="118988" y="109841"/>
                  </a:cubicBezTo>
                  <a:cubicBezTo>
                    <a:pt x="137086" y="76504"/>
                    <a:pt x="159945" y="46024"/>
                    <a:pt x="184711" y="17449"/>
                  </a:cubicBezTo>
                  <a:cubicBezTo>
                    <a:pt x="192331" y="7924"/>
                    <a:pt x="218048" y="4114"/>
                    <a:pt x="229478" y="9829"/>
                  </a:cubicBezTo>
                  <a:cubicBezTo>
                    <a:pt x="263768" y="26022"/>
                    <a:pt x="294248" y="48881"/>
                    <a:pt x="327586" y="67931"/>
                  </a:cubicBezTo>
                  <a:cubicBezTo>
                    <a:pt x="354256" y="84124"/>
                    <a:pt x="356161" y="109841"/>
                    <a:pt x="343778" y="132701"/>
                  </a:cubicBezTo>
                  <a:cubicBezTo>
                    <a:pt x="329491" y="158419"/>
                    <a:pt x="305678" y="177469"/>
                    <a:pt x="290438" y="202234"/>
                  </a:cubicBezTo>
                  <a:cubicBezTo>
                    <a:pt x="273293" y="227951"/>
                    <a:pt x="251386" y="256526"/>
                    <a:pt x="249481" y="285101"/>
                  </a:cubicBezTo>
                  <a:cubicBezTo>
                    <a:pt x="245670" y="348919"/>
                    <a:pt x="193283" y="381304"/>
                    <a:pt x="166613" y="429881"/>
                  </a:cubicBezTo>
                  <a:cubicBezTo>
                    <a:pt x="161851" y="437501"/>
                    <a:pt x="141848" y="437501"/>
                    <a:pt x="129466" y="44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BADEDED-D47A-4775-ACD5-2B1A69DB8424}"/>
                </a:ext>
              </a:extLst>
            </p:cNvPr>
            <p:cNvSpPr/>
            <p:nvPr/>
          </p:nvSpPr>
          <p:spPr>
            <a:xfrm>
              <a:off x="10296280" y="3363754"/>
              <a:ext cx="381000" cy="419100"/>
            </a:xfrm>
            <a:custGeom>
              <a:avLst/>
              <a:gdLst>
                <a:gd name="connsiteX0" fmla="*/ 74166 w 381000"/>
                <a:gd name="connsiteY0" fmla="*/ 154781 h 419100"/>
                <a:gd name="connsiteX1" fmla="*/ 49401 w 381000"/>
                <a:gd name="connsiteY1" fmla="*/ 189071 h 419100"/>
                <a:gd name="connsiteX2" fmla="*/ 41780 w 381000"/>
                <a:gd name="connsiteY2" fmla="*/ 183356 h 419100"/>
                <a:gd name="connsiteX3" fmla="*/ 162748 w 381000"/>
                <a:gd name="connsiteY3" fmla="*/ 7144 h 419100"/>
                <a:gd name="connsiteX4" fmla="*/ 381823 w 381000"/>
                <a:gd name="connsiteY4" fmla="*/ 95726 h 419100"/>
                <a:gd name="connsiteX5" fmla="*/ 137030 w 381000"/>
                <a:gd name="connsiteY5" fmla="*/ 403384 h 419100"/>
                <a:gd name="connsiteX6" fmla="*/ 45591 w 381000"/>
                <a:gd name="connsiteY6" fmla="*/ 377666 h 419100"/>
                <a:gd name="connsiteX7" fmla="*/ 44638 w 381000"/>
                <a:gd name="connsiteY7" fmla="*/ 364331 h 419100"/>
                <a:gd name="connsiteX8" fmla="*/ 7491 w 381000"/>
                <a:gd name="connsiteY8" fmla="*/ 316706 h 419100"/>
                <a:gd name="connsiteX9" fmla="*/ 72260 w 381000"/>
                <a:gd name="connsiteY9" fmla="*/ 212884 h 419100"/>
                <a:gd name="connsiteX10" fmla="*/ 97026 w 381000"/>
                <a:gd name="connsiteY10" fmla="*/ 165259 h 419100"/>
                <a:gd name="connsiteX11" fmla="*/ 74166 w 381000"/>
                <a:gd name="connsiteY11" fmla="*/ 15478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000" h="419100">
                  <a:moveTo>
                    <a:pt x="74166" y="154781"/>
                  </a:moveTo>
                  <a:cubicBezTo>
                    <a:pt x="65593" y="166211"/>
                    <a:pt x="57973" y="177641"/>
                    <a:pt x="49401" y="189071"/>
                  </a:cubicBezTo>
                  <a:cubicBezTo>
                    <a:pt x="46543" y="187166"/>
                    <a:pt x="44638" y="185261"/>
                    <a:pt x="41780" y="183356"/>
                  </a:cubicBezTo>
                  <a:cubicBezTo>
                    <a:pt x="81785" y="125254"/>
                    <a:pt x="122743" y="66199"/>
                    <a:pt x="162748" y="7144"/>
                  </a:cubicBezTo>
                  <a:cubicBezTo>
                    <a:pt x="234185" y="35719"/>
                    <a:pt x="300860" y="63341"/>
                    <a:pt x="381823" y="95726"/>
                  </a:cubicBezTo>
                  <a:cubicBezTo>
                    <a:pt x="295146" y="204311"/>
                    <a:pt x="217041" y="305276"/>
                    <a:pt x="137030" y="403384"/>
                  </a:cubicBezTo>
                  <a:cubicBezTo>
                    <a:pt x="115123" y="430054"/>
                    <a:pt x="57021" y="411004"/>
                    <a:pt x="45591" y="377666"/>
                  </a:cubicBezTo>
                  <a:cubicBezTo>
                    <a:pt x="44638" y="373856"/>
                    <a:pt x="47496" y="367189"/>
                    <a:pt x="44638" y="364331"/>
                  </a:cubicBezTo>
                  <a:cubicBezTo>
                    <a:pt x="32255" y="348139"/>
                    <a:pt x="3680" y="325279"/>
                    <a:pt x="7491" y="316706"/>
                  </a:cubicBezTo>
                  <a:cubicBezTo>
                    <a:pt x="23683" y="279559"/>
                    <a:pt x="50353" y="247174"/>
                    <a:pt x="72260" y="212884"/>
                  </a:cubicBezTo>
                  <a:cubicBezTo>
                    <a:pt x="81785" y="197644"/>
                    <a:pt x="88453" y="181451"/>
                    <a:pt x="97026" y="165259"/>
                  </a:cubicBezTo>
                  <a:cubicBezTo>
                    <a:pt x="89405" y="162401"/>
                    <a:pt x="81785" y="158591"/>
                    <a:pt x="74166" y="154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15A3DA14-05DC-4641-88AA-BE07067A1A6B}"/>
                </a:ext>
              </a:extLst>
            </p:cNvPr>
            <p:cNvSpPr/>
            <p:nvPr/>
          </p:nvSpPr>
          <p:spPr>
            <a:xfrm>
              <a:off x="9149817" y="5552599"/>
              <a:ext cx="295275" cy="504825"/>
            </a:xfrm>
            <a:custGeom>
              <a:avLst/>
              <a:gdLst>
                <a:gd name="connsiteX0" fmla="*/ 7144 w 295275"/>
                <a:gd name="connsiteY0" fmla="*/ 354806 h 504825"/>
                <a:gd name="connsiteX1" fmla="*/ 127159 w 295275"/>
                <a:gd name="connsiteY1" fmla="*/ 7144 h 504825"/>
                <a:gd name="connsiteX2" fmla="*/ 282416 w 295275"/>
                <a:gd name="connsiteY2" fmla="*/ 147161 h 504825"/>
                <a:gd name="connsiteX3" fmla="*/ 288131 w 295275"/>
                <a:gd name="connsiteY3" fmla="*/ 180499 h 504825"/>
                <a:gd name="connsiteX4" fmla="*/ 188119 w 295275"/>
                <a:gd name="connsiteY4" fmla="*/ 471011 h 504825"/>
                <a:gd name="connsiteX5" fmla="*/ 171927 w 295275"/>
                <a:gd name="connsiteY5" fmla="*/ 503396 h 504825"/>
                <a:gd name="connsiteX6" fmla="*/ 7144 w 295275"/>
                <a:gd name="connsiteY6" fmla="*/ 354806 h 504825"/>
                <a:gd name="connsiteX7" fmla="*/ 7144 w 295275"/>
                <a:gd name="connsiteY7" fmla="*/ 35480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5" h="504825">
                  <a:moveTo>
                    <a:pt x="7144" y="354806"/>
                  </a:moveTo>
                  <a:cubicBezTo>
                    <a:pt x="46197" y="241459"/>
                    <a:pt x="85249" y="128111"/>
                    <a:pt x="127159" y="7144"/>
                  </a:cubicBezTo>
                  <a:cubicBezTo>
                    <a:pt x="183356" y="56674"/>
                    <a:pt x="233839" y="101441"/>
                    <a:pt x="282416" y="147161"/>
                  </a:cubicBezTo>
                  <a:cubicBezTo>
                    <a:pt x="289084" y="153828"/>
                    <a:pt x="290989" y="170974"/>
                    <a:pt x="288131" y="180499"/>
                  </a:cubicBezTo>
                  <a:cubicBezTo>
                    <a:pt x="255747" y="277653"/>
                    <a:pt x="221456" y="374809"/>
                    <a:pt x="188119" y="471011"/>
                  </a:cubicBezTo>
                  <a:cubicBezTo>
                    <a:pt x="185261" y="479584"/>
                    <a:pt x="179547" y="488156"/>
                    <a:pt x="171927" y="503396"/>
                  </a:cubicBezTo>
                  <a:cubicBezTo>
                    <a:pt x="114777" y="451961"/>
                    <a:pt x="60484" y="403384"/>
                    <a:pt x="7144" y="354806"/>
                  </a:cubicBezTo>
                  <a:lnTo>
                    <a:pt x="7144" y="3548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56E0203-9F16-426A-AB10-2381C35CFB06}"/>
                </a:ext>
              </a:extLst>
            </p:cNvPr>
            <p:cNvSpPr/>
            <p:nvPr/>
          </p:nvSpPr>
          <p:spPr>
            <a:xfrm>
              <a:off x="9277452" y="5252561"/>
              <a:ext cx="295275" cy="438150"/>
            </a:xfrm>
            <a:custGeom>
              <a:avLst/>
              <a:gdLst>
                <a:gd name="connsiteX0" fmla="*/ 174784 w 295275"/>
                <a:gd name="connsiteY0" fmla="*/ 432911 h 438150"/>
                <a:gd name="connsiteX1" fmla="*/ 7144 w 295275"/>
                <a:gd name="connsiteY1" fmla="*/ 280511 h 438150"/>
                <a:gd name="connsiteX2" fmla="*/ 117634 w 295275"/>
                <a:gd name="connsiteY2" fmla="*/ 7144 h 438150"/>
                <a:gd name="connsiteX3" fmla="*/ 170021 w 295275"/>
                <a:gd name="connsiteY3" fmla="*/ 39529 h 438150"/>
                <a:gd name="connsiteX4" fmla="*/ 288131 w 295275"/>
                <a:gd name="connsiteY4" fmla="*/ 130969 h 438150"/>
                <a:gd name="connsiteX5" fmla="*/ 281464 w 295275"/>
                <a:gd name="connsiteY5" fmla="*/ 170021 h 438150"/>
                <a:gd name="connsiteX6" fmla="*/ 190976 w 295275"/>
                <a:gd name="connsiteY6" fmla="*/ 407194 h 438150"/>
                <a:gd name="connsiteX7" fmla="*/ 174784 w 295275"/>
                <a:gd name="connsiteY7" fmla="*/ 43291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5" h="438150">
                  <a:moveTo>
                    <a:pt x="174784" y="432911"/>
                  </a:moveTo>
                  <a:cubicBezTo>
                    <a:pt x="117634" y="380524"/>
                    <a:pt x="63341" y="330994"/>
                    <a:pt x="7144" y="280511"/>
                  </a:cubicBezTo>
                  <a:cubicBezTo>
                    <a:pt x="45244" y="186214"/>
                    <a:pt x="82391" y="92869"/>
                    <a:pt x="117634" y="7144"/>
                  </a:cubicBezTo>
                  <a:cubicBezTo>
                    <a:pt x="137636" y="19526"/>
                    <a:pt x="154781" y="28099"/>
                    <a:pt x="170021" y="39529"/>
                  </a:cubicBezTo>
                  <a:cubicBezTo>
                    <a:pt x="210026" y="69056"/>
                    <a:pt x="250031" y="98584"/>
                    <a:pt x="288131" y="130969"/>
                  </a:cubicBezTo>
                  <a:cubicBezTo>
                    <a:pt x="293846" y="135731"/>
                    <a:pt x="286226" y="157639"/>
                    <a:pt x="281464" y="170021"/>
                  </a:cubicBezTo>
                  <a:cubicBezTo>
                    <a:pt x="251936" y="249079"/>
                    <a:pt x="221456" y="328136"/>
                    <a:pt x="190976" y="407194"/>
                  </a:cubicBezTo>
                  <a:cubicBezTo>
                    <a:pt x="187166" y="414814"/>
                    <a:pt x="181451" y="421481"/>
                    <a:pt x="174784" y="432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CC7DD7E-6929-4635-A279-FFB7DEFB716E}"/>
                </a:ext>
              </a:extLst>
            </p:cNvPr>
            <p:cNvSpPr/>
            <p:nvPr/>
          </p:nvSpPr>
          <p:spPr>
            <a:xfrm>
              <a:off x="9053508" y="5899309"/>
              <a:ext cx="257175" cy="542925"/>
            </a:xfrm>
            <a:custGeom>
              <a:avLst/>
              <a:gdLst>
                <a:gd name="connsiteX0" fmla="*/ 103452 w 257175"/>
                <a:gd name="connsiteY0" fmla="*/ 8097 h 542925"/>
                <a:gd name="connsiteX1" fmla="*/ 173938 w 257175"/>
                <a:gd name="connsiteY1" fmla="*/ 98584 h 542925"/>
                <a:gd name="connsiteX2" fmla="*/ 226325 w 257175"/>
                <a:gd name="connsiteY2" fmla="*/ 308134 h 542925"/>
                <a:gd name="connsiteX3" fmla="*/ 203465 w 257175"/>
                <a:gd name="connsiteY3" fmla="*/ 392906 h 542925"/>
                <a:gd name="connsiteX4" fmla="*/ 91070 w 257175"/>
                <a:gd name="connsiteY4" fmla="*/ 370999 h 542925"/>
                <a:gd name="connsiteX5" fmla="*/ 178700 w 257175"/>
                <a:gd name="connsiteY5" fmla="*/ 467202 h 542925"/>
                <a:gd name="connsiteX6" fmla="*/ 161555 w 257175"/>
                <a:gd name="connsiteY6" fmla="*/ 536734 h 542925"/>
                <a:gd name="connsiteX7" fmla="*/ 10107 w 257175"/>
                <a:gd name="connsiteY7" fmla="*/ 371952 h 542925"/>
                <a:gd name="connsiteX8" fmla="*/ 11060 w 257175"/>
                <a:gd name="connsiteY8" fmla="*/ 336709 h 542925"/>
                <a:gd name="connsiteX9" fmla="*/ 102500 w 257175"/>
                <a:gd name="connsiteY9" fmla="*/ 7144 h 542925"/>
                <a:gd name="connsiteX10" fmla="*/ 103452 w 257175"/>
                <a:gd name="connsiteY10" fmla="*/ 8097 h 542925"/>
                <a:gd name="connsiteX11" fmla="*/ 61543 w 257175"/>
                <a:gd name="connsiteY11" fmla="*/ 279559 h 542925"/>
                <a:gd name="connsiteX12" fmla="*/ 41540 w 257175"/>
                <a:gd name="connsiteY12" fmla="*/ 313849 h 542925"/>
                <a:gd name="connsiteX13" fmla="*/ 79640 w 257175"/>
                <a:gd name="connsiteY13" fmla="*/ 349091 h 542925"/>
                <a:gd name="connsiteX14" fmla="*/ 100595 w 257175"/>
                <a:gd name="connsiteY14" fmla="*/ 328136 h 542925"/>
                <a:gd name="connsiteX15" fmla="*/ 61543 w 257175"/>
                <a:gd name="connsiteY15" fmla="*/ 279559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" h="542925">
                  <a:moveTo>
                    <a:pt x="103452" y="8097"/>
                  </a:moveTo>
                  <a:cubicBezTo>
                    <a:pt x="126313" y="38577"/>
                    <a:pt x="143457" y="77629"/>
                    <a:pt x="173938" y="98584"/>
                  </a:cubicBezTo>
                  <a:cubicBezTo>
                    <a:pt x="254900" y="155734"/>
                    <a:pt x="272998" y="220504"/>
                    <a:pt x="226325" y="308134"/>
                  </a:cubicBezTo>
                  <a:cubicBezTo>
                    <a:pt x="212990" y="333852"/>
                    <a:pt x="211085" y="365284"/>
                    <a:pt x="203465" y="392906"/>
                  </a:cubicBezTo>
                  <a:cubicBezTo>
                    <a:pt x="160602" y="417672"/>
                    <a:pt x="142505" y="332899"/>
                    <a:pt x="91070" y="370999"/>
                  </a:cubicBezTo>
                  <a:cubicBezTo>
                    <a:pt x="122502" y="406241"/>
                    <a:pt x="152030" y="438627"/>
                    <a:pt x="178700" y="467202"/>
                  </a:cubicBezTo>
                  <a:cubicBezTo>
                    <a:pt x="172985" y="490061"/>
                    <a:pt x="169175" y="508159"/>
                    <a:pt x="161555" y="536734"/>
                  </a:cubicBezTo>
                  <a:cubicBezTo>
                    <a:pt x="109168" y="479584"/>
                    <a:pt x="58685" y="427197"/>
                    <a:pt x="10107" y="371952"/>
                  </a:cubicBezTo>
                  <a:cubicBezTo>
                    <a:pt x="4393" y="365284"/>
                    <a:pt x="8202" y="348139"/>
                    <a:pt x="11060" y="336709"/>
                  </a:cubicBezTo>
                  <a:cubicBezTo>
                    <a:pt x="41540" y="227172"/>
                    <a:pt x="72020" y="117634"/>
                    <a:pt x="102500" y="7144"/>
                  </a:cubicBezTo>
                  <a:cubicBezTo>
                    <a:pt x="103452" y="8097"/>
                    <a:pt x="103452" y="8097"/>
                    <a:pt x="103452" y="8097"/>
                  </a:cubicBezTo>
                  <a:close/>
                  <a:moveTo>
                    <a:pt x="61543" y="279559"/>
                  </a:moveTo>
                  <a:cubicBezTo>
                    <a:pt x="52018" y="295752"/>
                    <a:pt x="38682" y="310039"/>
                    <a:pt x="41540" y="313849"/>
                  </a:cubicBezTo>
                  <a:cubicBezTo>
                    <a:pt x="51065" y="328136"/>
                    <a:pt x="65352" y="339566"/>
                    <a:pt x="79640" y="349091"/>
                  </a:cubicBezTo>
                  <a:cubicBezTo>
                    <a:pt x="81545" y="350044"/>
                    <a:pt x="101548" y="330041"/>
                    <a:pt x="100595" y="328136"/>
                  </a:cubicBezTo>
                  <a:cubicBezTo>
                    <a:pt x="90118" y="312897"/>
                    <a:pt x="77735" y="299561"/>
                    <a:pt x="61543" y="279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83321FF-E83E-4203-858D-C94916461B08}"/>
                </a:ext>
              </a:extLst>
            </p:cNvPr>
            <p:cNvSpPr/>
            <p:nvPr/>
          </p:nvSpPr>
          <p:spPr>
            <a:xfrm>
              <a:off x="9533675" y="4893469"/>
              <a:ext cx="190500" cy="342900"/>
            </a:xfrm>
            <a:custGeom>
              <a:avLst/>
              <a:gdLst>
                <a:gd name="connsiteX0" fmla="*/ 137636 w 190500"/>
                <a:gd name="connsiteY0" fmla="*/ 7144 h 342900"/>
                <a:gd name="connsiteX1" fmla="*/ 179546 w 190500"/>
                <a:gd name="connsiteY1" fmla="*/ 93821 h 342900"/>
                <a:gd name="connsiteX2" fmla="*/ 78581 w 190500"/>
                <a:gd name="connsiteY2" fmla="*/ 343376 h 342900"/>
                <a:gd name="connsiteX3" fmla="*/ 7144 w 190500"/>
                <a:gd name="connsiteY3" fmla="*/ 285274 h 342900"/>
                <a:gd name="connsiteX4" fmla="*/ 137636 w 190500"/>
                <a:gd name="connsiteY4" fmla="*/ 7144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342900">
                  <a:moveTo>
                    <a:pt x="137636" y="7144"/>
                  </a:moveTo>
                  <a:cubicBezTo>
                    <a:pt x="195739" y="33814"/>
                    <a:pt x="199548" y="46196"/>
                    <a:pt x="179546" y="93821"/>
                  </a:cubicBezTo>
                  <a:cubicBezTo>
                    <a:pt x="145256" y="174784"/>
                    <a:pt x="112871" y="256699"/>
                    <a:pt x="78581" y="343376"/>
                  </a:cubicBezTo>
                  <a:cubicBezTo>
                    <a:pt x="59531" y="328136"/>
                    <a:pt x="34766" y="308134"/>
                    <a:pt x="7144" y="285274"/>
                  </a:cubicBezTo>
                  <a:cubicBezTo>
                    <a:pt x="50959" y="191929"/>
                    <a:pt x="93821" y="99536"/>
                    <a:pt x="13763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1A777CE-0490-4054-ADCB-B1A3CCB6BBBA}"/>
                </a:ext>
              </a:extLst>
            </p:cNvPr>
            <p:cNvSpPr/>
            <p:nvPr/>
          </p:nvSpPr>
          <p:spPr>
            <a:xfrm>
              <a:off x="10239477" y="3795236"/>
              <a:ext cx="123825" cy="123825"/>
            </a:xfrm>
            <a:custGeom>
              <a:avLst/>
              <a:gdLst>
                <a:gd name="connsiteX0" fmla="*/ 7144 w 123825"/>
                <a:gd name="connsiteY0" fmla="*/ 106204 h 123825"/>
                <a:gd name="connsiteX1" fmla="*/ 65246 w 123825"/>
                <a:gd name="connsiteY1" fmla="*/ 16669 h 123825"/>
                <a:gd name="connsiteX2" fmla="*/ 108109 w 123825"/>
                <a:gd name="connsiteY2" fmla="*/ 7144 h 123825"/>
                <a:gd name="connsiteX3" fmla="*/ 115729 w 123825"/>
                <a:gd name="connsiteY3" fmla="*/ 54769 h 123825"/>
                <a:gd name="connsiteX4" fmla="*/ 15716 w 123825"/>
                <a:gd name="connsiteY4" fmla="*/ 119539 h 123825"/>
                <a:gd name="connsiteX5" fmla="*/ 7144 w 123825"/>
                <a:gd name="connsiteY5" fmla="*/ 10620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123825">
                  <a:moveTo>
                    <a:pt x="7144" y="106204"/>
                  </a:moveTo>
                  <a:cubicBezTo>
                    <a:pt x="26194" y="75724"/>
                    <a:pt x="43339" y="44291"/>
                    <a:pt x="65246" y="16669"/>
                  </a:cubicBezTo>
                  <a:cubicBezTo>
                    <a:pt x="72866" y="8096"/>
                    <a:pt x="92869" y="10001"/>
                    <a:pt x="108109" y="7144"/>
                  </a:cubicBezTo>
                  <a:cubicBezTo>
                    <a:pt x="110966" y="23336"/>
                    <a:pt x="122396" y="50006"/>
                    <a:pt x="115729" y="54769"/>
                  </a:cubicBezTo>
                  <a:cubicBezTo>
                    <a:pt x="85249" y="79534"/>
                    <a:pt x="50006" y="98584"/>
                    <a:pt x="15716" y="119539"/>
                  </a:cubicBezTo>
                  <a:cubicBezTo>
                    <a:pt x="13811" y="114776"/>
                    <a:pt x="10001" y="110014"/>
                    <a:pt x="7144" y="106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AADDDF22-55F7-48DC-A961-9BA57A3729F9}"/>
                </a:ext>
              </a:extLst>
            </p:cNvPr>
            <p:cNvSpPr/>
            <p:nvPr/>
          </p:nvSpPr>
          <p:spPr>
            <a:xfrm>
              <a:off x="10182327" y="3948321"/>
              <a:ext cx="76200" cy="57150"/>
            </a:xfrm>
            <a:custGeom>
              <a:avLst/>
              <a:gdLst>
                <a:gd name="connsiteX0" fmla="*/ 7144 w 76200"/>
                <a:gd name="connsiteY0" fmla="*/ 57894 h 57150"/>
                <a:gd name="connsiteX1" fmla="*/ 69056 w 76200"/>
                <a:gd name="connsiteY1" fmla="*/ 9317 h 57150"/>
                <a:gd name="connsiteX2" fmla="*/ 7144 w 76200"/>
                <a:gd name="connsiteY2" fmla="*/ 578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57150">
                  <a:moveTo>
                    <a:pt x="7144" y="57894"/>
                  </a:moveTo>
                  <a:cubicBezTo>
                    <a:pt x="10001" y="9317"/>
                    <a:pt x="17621" y="2649"/>
                    <a:pt x="69056" y="9317"/>
                  </a:cubicBezTo>
                  <a:cubicBezTo>
                    <a:pt x="50006" y="24557"/>
                    <a:pt x="30004" y="39797"/>
                    <a:pt x="7144" y="57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62DA1C4E-592B-4FA7-8680-1585359B851C}"/>
                </a:ext>
              </a:extLst>
            </p:cNvPr>
            <p:cNvSpPr/>
            <p:nvPr/>
          </p:nvSpPr>
          <p:spPr>
            <a:xfrm>
              <a:off x="9618447" y="2160481"/>
              <a:ext cx="266700" cy="209550"/>
            </a:xfrm>
            <a:custGeom>
              <a:avLst/>
              <a:gdLst>
                <a:gd name="connsiteX0" fmla="*/ 149066 w 266700"/>
                <a:gd name="connsiteY0" fmla="*/ 34079 h 209550"/>
                <a:gd name="connsiteX1" fmla="*/ 234791 w 266700"/>
                <a:gd name="connsiteY1" fmla="*/ 18839 h 209550"/>
                <a:gd name="connsiteX2" fmla="*/ 244316 w 266700"/>
                <a:gd name="connsiteY2" fmla="*/ 73131 h 209550"/>
                <a:gd name="connsiteX3" fmla="*/ 84297 w 266700"/>
                <a:gd name="connsiteY3" fmla="*/ 205529 h 209550"/>
                <a:gd name="connsiteX4" fmla="*/ 42386 w 266700"/>
                <a:gd name="connsiteY4" fmla="*/ 208386 h 209550"/>
                <a:gd name="connsiteX5" fmla="*/ 7144 w 266700"/>
                <a:gd name="connsiteY5" fmla="*/ 194099 h 209550"/>
                <a:gd name="connsiteX6" fmla="*/ 65247 w 266700"/>
                <a:gd name="connsiteY6" fmla="*/ 130281 h 209550"/>
                <a:gd name="connsiteX7" fmla="*/ 58579 w 266700"/>
                <a:gd name="connsiteY7" fmla="*/ 149331 h 209550"/>
                <a:gd name="connsiteX8" fmla="*/ 69056 w 266700"/>
                <a:gd name="connsiteY8" fmla="*/ 156951 h 209550"/>
                <a:gd name="connsiteX9" fmla="*/ 186214 w 266700"/>
                <a:gd name="connsiteY9" fmla="*/ 29316 h 209550"/>
                <a:gd name="connsiteX10" fmla="*/ 175736 w 266700"/>
                <a:gd name="connsiteY10" fmla="*/ 18839 h 209550"/>
                <a:gd name="connsiteX11" fmla="*/ 149066 w 266700"/>
                <a:gd name="connsiteY11" fmla="*/ 3407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6700" h="209550">
                  <a:moveTo>
                    <a:pt x="149066" y="34079"/>
                  </a:moveTo>
                  <a:cubicBezTo>
                    <a:pt x="171926" y="-4974"/>
                    <a:pt x="203359" y="6456"/>
                    <a:pt x="234791" y="18839"/>
                  </a:cubicBezTo>
                  <a:cubicBezTo>
                    <a:pt x="266224" y="32174"/>
                    <a:pt x="268129" y="52176"/>
                    <a:pt x="244316" y="73131"/>
                  </a:cubicBezTo>
                  <a:cubicBezTo>
                    <a:pt x="191929" y="118851"/>
                    <a:pt x="138589" y="163619"/>
                    <a:pt x="84297" y="205529"/>
                  </a:cubicBezTo>
                  <a:cubicBezTo>
                    <a:pt x="74772" y="213149"/>
                    <a:pt x="55722" y="210291"/>
                    <a:pt x="42386" y="208386"/>
                  </a:cubicBezTo>
                  <a:cubicBezTo>
                    <a:pt x="30956" y="207434"/>
                    <a:pt x="20479" y="199814"/>
                    <a:pt x="7144" y="194099"/>
                  </a:cubicBezTo>
                  <a:cubicBezTo>
                    <a:pt x="26194" y="173144"/>
                    <a:pt x="45244" y="151236"/>
                    <a:pt x="65247" y="130281"/>
                  </a:cubicBezTo>
                  <a:cubicBezTo>
                    <a:pt x="63341" y="136949"/>
                    <a:pt x="60484" y="142664"/>
                    <a:pt x="58579" y="149331"/>
                  </a:cubicBezTo>
                  <a:cubicBezTo>
                    <a:pt x="62389" y="152189"/>
                    <a:pt x="65247" y="154094"/>
                    <a:pt x="69056" y="156951"/>
                  </a:cubicBezTo>
                  <a:cubicBezTo>
                    <a:pt x="108109" y="114089"/>
                    <a:pt x="147161" y="72179"/>
                    <a:pt x="186214" y="29316"/>
                  </a:cubicBezTo>
                  <a:cubicBezTo>
                    <a:pt x="182404" y="25506"/>
                    <a:pt x="179547" y="21696"/>
                    <a:pt x="175736" y="18839"/>
                  </a:cubicBezTo>
                  <a:cubicBezTo>
                    <a:pt x="166211" y="23601"/>
                    <a:pt x="157639" y="28364"/>
                    <a:pt x="149066" y="34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07E2E0D-D27D-40EE-90EA-8C76952B9F4C}"/>
                </a:ext>
              </a:extLst>
            </p:cNvPr>
            <p:cNvSpPr/>
            <p:nvPr/>
          </p:nvSpPr>
          <p:spPr>
            <a:xfrm>
              <a:off x="8118225" y="6397466"/>
              <a:ext cx="28575" cy="238125"/>
            </a:xfrm>
            <a:custGeom>
              <a:avLst/>
              <a:gdLst>
                <a:gd name="connsiteX0" fmla="*/ 10989 w 28575"/>
                <a:gd name="connsiteY0" fmla="*/ 236696 h 238125"/>
                <a:gd name="connsiteX1" fmla="*/ 25277 w 28575"/>
                <a:gd name="connsiteY1" fmla="*/ 7144 h 238125"/>
                <a:gd name="connsiteX2" fmla="*/ 25277 w 28575"/>
                <a:gd name="connsiteY2" fmla="*/ 236696 h 238125"/>
                <a:gd name="connsiteX3" fmla="*/ 10989 w 28575"/>
                <a:gd name="connsiteY3" fmla="*/ 23669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38125">
                  <a:moveTo>
                    <a:pt x="10989" y="236696"/>
                  </a:moveTo>
                  <a:cubicBezTo>
                    <a:pt x="26229" y="159544"/>
                    <a:pt x="-14729" y="79534"/>
                    <a:pt x="25277" y="7144"/>
                  </a:cubicBezTo>
                  <a:cubicBezTo>
                    <a:pt x="25277" y="81439"/>
                    <a:pt x="25277" y="159544"/>
                    <a:pt x="25277" y="236696"/>
                  </a:cubicBezTo>
                  <a:cubicBezTo>
                    <a:pt x="19561" y="236696"/>
                    <a:pt x="15752" y="236696"/>
                    <a:pt x="10989" y="2366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74FD7B7F-B769-4AED-8D63-C15362B9C632}"/>
                </a:ext>
              </a:extLst>
            </p:cNvPr>
            <p:cNvSpPr/>
            <p:nvPr/>
          </p:nvSpPr>
          <p:spPr>
            <a:xfrm>
              <a:off x="8590534" y="5418296"/>
              <a:ext cx="209550" cy="409575"/>
            </a:xfrm>
            <a:custGeom>
              <a:avLst/>
              <a:gdLst>
                <a:gd name="connsiteX0" fmla="*/ 138755 w 209550"/>
                <a:gd name="connsiteY0" fmla="*/ 405289 h 409575"/>
                <a:gd name="connsiteX1" fmla="*/ 64460 w 209550"/>
                <a:gd name="connsiteY1" fmla="*/ 354806 h 409575"/>
                <a:gd name="connsiteX2" fmla="*/ 52077 w 209550"/>
                <a:gd name="connsiteY2" fmla="*/ 341471 h 409575"/>
                <a:gd name="connsiteX3" fmla="*/ 19693 w 209550"/>
                <a:gd name="connsiteY3" fmla="*/ 237649 h 409575"/>
                <a:gd name="connsiteX4" fmla="*/ 83510 w 209550"/>
                <a:gd name="connsiteY4" fmla="*/ 7144 h 409575"/>
                <a:gd name="connsiteX5" fmla="*/ 171140 w 209550"/>
                <a:gd name="connsiteY5" fmla="*/ 85249 h 409575"/>
                <a:gd name="connsiteX6" fmla="*/ 203525 w 209550"/>
                <a:gd name="connsiteY6" fmla="*/ 188118 h 409575"/>
                <a:gd name="connsiteX7" fmla="*/ 138755 w 209550"/>
                <a:gd name="connsiteY7" fmla="*/ 40528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" h="409575">
                  <a:moveTo>
                    <a:pt x="138755" y="405289"/>
                  </a:moveTo>
                  <a:cubicBezTo>
                    <a:pt x="109227" y="393859"/>
                    <a:pt x="73985" y="395764"/>
                    <a:pt x="64460" y="354806"/>
                  </a:cubicBezTo>
                  <a:cubicBezTo>
                    <a:pt x="63507" y="349091"/>
                    <a:pt x="56840" y="343376"/>
                    <a:pt x="52077" y="341471"/>
                  </a:cubicBezTo>
                  <a:cubicBezTo>
                    <a:pt x="-12693" y="323374"/>
                    <a:pt x="8262" y="278606"/>
                    <a:pt x="19693" y="237649"/>
                  </a:cubicBezTo>
                  <a:cubicBezTo>
                    <a:pt x="40647" y="162401"/>
                    <a:pt x="61602" y="86201"/>
                    <a:pt x="83510" y="7144"/>
                  </a:cubicBezTo>
                  <a:cubicBezTo>
                    <a:pt x="114943" y="35719"/>
                    <a:pt x="141612" y="62389"/>
                    <a:pt x="171140" y="85249"/>
                  </a:cubicBezTo>
                  <a:cubicBezTo>
                    <a:pt x="208287" y="112871"/>
                    <a:pt x="215907" y="146209"/>
                    <a:pt x="203525" y="188118"/>
                  </a:cubicBezTo>
                  <a:cubicBezTo>
                    <a:pt x="181618" y="257651"/>
                    <a:pt x="161615" y="329089"/>
                    <a:pt x="138755" y="405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58441C6-43DA-4E61-B421-839391076BDF}"/>
                </a:ext>
              </a:extLst>
            </p:cNvPr>
            <p:cNvSpPr/>
            <p:nvPr/>
          </p:nvSpPr>
          <p:spPr>
            <a:xfrm>
              <a:off x="8465673" y="6104096"/>
              <a:ext cx="171450" cy="466725"/>
            </a:xfrm>
            <a:custGeom>
              <a:avLst/>
              <a:gdLst>
                <a:gd name="connsiteX0" fmla="*/ 18823 w 171450"/>
                <a:gd name="connsiteY0" fmla="*/ 342424 h 466725"/>
                <a:gd name="connsiteX1" fmla="*/ 7393 w 171450"/>
                <a:gd name="connsiteY1" fmla="*/ 280511 h 466725"/>
                <a:gd name="connsiteX2" fmla="*/ 50255 w 171450"/>
                <a:gd name="connsiteY2" fmla="*/ 7144 h 466725"/>
                <a:gd name="connsiteX3" fmla="*/ 161698 w 171450"/>
                <a:gd name="connsiteY3" fmla="*/ 226219 h 466725"/>
                <a:gd name="connsiteX4" fmla="*/ 125503 w 171450"/>
                <a:gd name="connsiteY4" fmla="*/ 459581 h 466725"/>
                <a:gd name="connsiteX5" fmla="*/ 15966 w 171450"/>
                <a:gd name="connsiteY5" fmla="*/ 342424 h 466725"/>
                <a:gd name="connsiteX6" fmla="*/ 18823 w 171450"/>
                <a:gd name="connsiteY6" fmla="*/ 34242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466725">
                  <a:moveTo>
                    <a:pt x="18823" y="342424"/>
                  </a:moveTo>
                  <a:cubicBezTo>
                    <a:pt x="15013" y="321469"/>
                    <a:pt x="5488" y="300514"/>
                    <a:pt x="7393" y="280511"/>
                  </a:cubicBezTo>
                  <a:cubicBezTo>
                    <a:pt x="17870" y="190024"/>
                    <a:pt x="32158" y="99536"/>
                    <a:pt x="50255" y="7144"/>
                  </a:cubicBezTo>
                  <a:cubicBezTo>
                    <a:pt x="102643" y="72866"/>
                    <a:pt x="190273" y="115729"/>
                    <a:pt x="161698" y="226219"/>
                  </a:cubicBezTo>
                  <a:cubicBezTo>
                    <a:pt x="142648" y="300514"/>
                    <a:pt x="137885" y="378619"/>
                    <a:pt x="125503" y="459581"/>
                  </a:cubicBezTo>
                  <a:cubicBezTo>
                    <a:pt x="88355" y="419577"/>
                    <a:pt x="52160" y="380524"/>
                    <a:pt x="15966" y="342424"/>
                  </a:cubicBezTo>
                  <a:cubicBezTo>
                    <a:pt x="16918" y="340519"/>
                    <a:pt x="18823" y="342424"/>
                    <a:pt x="18823" y="342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2FC48C18-C685-47E5-B505-17F067286C83}"/>
                </a:ext>
              </a:extLst>
            </p:cNvPr>
            <p:cNvSpPr/>
            <p:nvPr/>
          </p:nvSpPr>
          <p:spPr>
            <a:xfrm>
              <a:off x="8517982" y="5790724"/>
              <a:ext cx="180975" cy="409575"/>
            </a:xfrm>
            <a:custGeom>
              <a:avLst/>
              <a:gdLst>
                <a:gd name="connsiteX0" fmla="*/ 58906 w 180975"/>
                <a:gd name="connsiteY0" fmla="*/ 7144 h 409575"/>
                <a:gd name="connsiteX1" fmla="*/ 132249 w 180975"/>
                <a:gd name="connsiteY1" fmla="*/ 58578 h 409575"/>
                <a:gd name="connsiteX2" fmla="*/ 153204 w 180975"/>
                <a:gd name="connsiteY2" fmla="*/ 268128 h 409575"/>
                <a:gd name="connsiteX3" fmla="*/ 116056 w 180975"/>
                <a:gd name="connsiteY3" fmla="*/ 411003 h 409575"/>
                <a:gd name="connsiteX4" fmla="*/ 20806 w 180975"/>
                <a:gd name="connsiteY4" fmla="*/ 296703 h 409575"/>
                <a:gd name="connsiteX5" fmla="*/ 7471 w 180975"/>
                <a:gd name="connsiteY5" fmla="*/ 253841 h 409575"/>
                <a:gd name="connsiteX6" fmla="*/ 58906 w 180975"/>
                <a:gd name="connsiteY6" fmla="*/ 7144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975" h="409575">
                  <a:moveTo>
                    <a:pt x="58906" y="7144"/>
                  </a:moveTo>
                  <a:cubicBezTo>
                    <a:pt x="85576" y="26194"/>
                    <a:pt x="110341" y="40481"/>
                    <a:pt x="132249" y="58578"/>
                  </a:cubicBezTo>
                  <a:cubicBezTo>
                    <a:pt x="206544" y="121444"/>
                    <a:pt x="171301" y="195739"/>
                    <a:pt x="153204" y="268128"/>
                  </a:cubicBezTo>
                  <a:cubicBezTo>
                    <a:pt x="140821" y="315753"/>
                    <a:pt x="128439" y="364331"/>
                    <a:pt x="116056" y="411003"/>
                  </a:cubicBezTo>
                  <a:cubicBezTo>
                    <a:pt x="86529" y="376714"/>
                    <a:pt x="52239" y="337661"/>
                    <a:pt x="20806" y="296703"/>
                  </a:cubicBezTo>
                  <a:cubicBezTo>
                    <a:pt x="12233" y="285274"/>
                    <a:pt x="5566" y="267176"/>
                    <a:pt x="7471" y="253841"/>
                  </a:cubicBezTo>
                  <a:cubicBezTo>
                    <a:pt x="22711" y="170974"/>
                    <a:pt x="41761" y="88106"/>
                    <a:pt x="58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7EE9586-5DE7-4190-A2DF-2F69820F67CC}"/>
                </a:ext>
              </a:extLst>
            </p:cNvPr>
            <p:cNvSpPr/>
            <p:nvPr/>
          </p:nvSpPr>
          <p:spPr>
            <a:xfrm>
              <a:off x="8690365" y="5228749"/>
              <a:ext cx="209550" cy="276225"/>
            </a:xfrm>
            <a:custGeom>
              <a:avLst/>
              <a:gdLst>
                <a:gd name="connsiteX0" fmla="*/ 56068 w 209550"/>
                <a:gd name="connsiteY0" fmla="*/ 17621 h 276225"/>
                <a:gd name="connsiteX1" fmla="*/ 79881 w 209550"/>
                <a:gd name="connsiteY1" fmla="*/ 59531 h 276225"/>
                <a:gd name="connsiteX2" fmla="*/ 199896 w 209550"/>
                <a:gd name="connsiteY2" fmla="*/ 7144 h 276225"/>
                <a:gd name="connsiteX3" fmla="*/ 183703 w 209550"/>
                <a:gd name="connsiteY3" fmla="*/ 55721 h 276225"/>
                <a:gd name="connsiteX4" fmla="*/ 152271 w 209550"/>
                <a:gd name="connsiteY4" fmla="*/ 127159 h 276225"/>
                <a:gd name="connsiteX5" fmla="*/ 118933 w 209550"/>
                <a:gd name="connsiteY5" fmla="*/ 270034 h 276225"/>
                <a:gd name="connsiteX6" fmla="*/ 56068 w 209550"/>
                <a:gd name="connsiteY6" fmla="*/ 1762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76225">
                  <a:moveTo>
                    <a:pt x="56068" y="17621"/>
                  </a:moveTo>
                  <a:cubicBezTo>
                    <a:pt x="63688" y="31909"/>
                    <a:pt x="71308" y="44291"/>
                    <a:pt x="79881" y="59531"/>
                  </a:cubicBezTo>
                  <a:cubicBezTo>
                    <a:pt x="117028" y="43339"/>
                    <a:pt x="153224" y="27146"/>
                    <a:pt x="199896" y="7144"/>
                  </a:cubicBezTo>
                  <a:cubicBezTo>
                    <a:pt x="223708" y="20479"/>
                    <a:pt x="202753" y="41434"/>
                    <a:pt x="183703" y="55721"/>
                  </a:cubicBezTo>
                  <a:cubicBezTo>
                    <a:pt x="157986" y="74771"/>
                    <a:pt x="154176" y="94774"/>
                    <a:pt x="152271" y="127159"/>
                  </a:cubicBezTo>
                  <a:cubicBezTo>
                    <a:pt x="150366" y="173831"/>
                    <a:pt x="131316" y="220504"/>
                    <a:pt x="118933" y="270034"/>
                  </a:cubicBezTo>
                  <a:cubicBezTo>
                    <a:pt x="-7749" y="179546"/>
                    <a:pt x="-23942" y="113824"/>
                    <a:pt x="56068" y="17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530275" y="3429000"/>
            <a:ext cx="5423372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531391" y="4324350"/>
            <a:ext cx="5423372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2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5" name="图形 14">
            <a:extLst>
              <a:ext uri="{FF2B5EF4-FFF2-40B4-BE49-F238E27FC236}">
                <a16:creationId xmlns:a16="http://schemas.microsoft.com/office/drawing/2014/main" xmlns="" id="{9F0363F7-6341-49B9-B543-56CFCEF85B16}"/>
              </a:ext>
            </a:extLst>
          </p:cNvPr>
          <p:cNvGrpSpPr/>
          <p:nvPr userDrawn="1"/>
        </p:nvGrpSpPr>
        <p:grpSpPr>
          <a:xfrm>
            <a:off x="7305518" y="2325511"/>
            <a:ext cx="4886482" cy="4532489"/>
            <a:chOff x="4093471" y="638175"/>
            <a:chExt cx="6705600" cy="6219825"/>
          </a:xfr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EAF60FE-584B-4E34-9486-80E125C4633F}"/>
                </a:ext>
              </a:extLst>
            </p:cNvPr>
            <p:cNvSpPr/>
            <p:nvPr/>
          </p:nvSpPr>
          <p:spPr>
            <a:xfrm>
              <a:off x="5092051" y="1720896"/>
              <a:ext cx="3714750" cy="5133975"/>
            </a:xfrm>
            <a:custGeom>
              <a:avLst/>
              <a:gdLst>
                <a:gd name="connsiteX0" fmla="*/ 2230395 w 3714750"/>
                <a:gd name="connsiteY0" fmla="*/ 5135199 h 5133975"/>
                <a:gd name="connsiteX1" fmla="*/ 2100855 w 3714750"/>
                <a:gd name="connsiteY1" fmla="*/ 4930411 h 5133975"/>
                <a:gd name="connsiteX2" fmla="*/ 2042752 w 3714750"/>
                <a:gd name="connsiteY2" fmla="*/ 4818016 h 5133975"/>
                <a:gd name="connsiteX3" fmla="*/ 1984650 w 3714750"/>
                <a:gd name="connsiteY3" fmla="*/ 4745627 h 5133975"/>
                <a:gd name="connsiteX4" fmla="*/ 1846538 w 3714750"/>
                <a:gd name="connsiteY4" fmla="*/ 4508454 h 5133975"/>
                <a:gd name="connsiteX5" fmla="*/ 1777005 w 3714750"/>
                <a:gd name="connsiteY5" fmla="*/ 4413204 h 5133975"/>
                <a:gd name="connsiteX6" fmla="*/ 1697948 w 3714750"/>
                <a:gd name="connsiteY6" fmla="*/ 4296046 h 5133975"/>
                <a:gd name="connsiteX7" fmla="*/ 1639845 w 3714750"/>
                <a:gd name="connsiteY7" fmla="*/ 4184604 h 5133975"/>
                <a:gd name="connsiteX8" fmla="*/ 1520783 w 3714750"/>
                <a:gd name="connsiteY8" fmla="*/ 4025536 h 5133975"/>
                <a:gd name="connsiteX9" fmla="*/ 1328378 w 3714750"/>
                <a:gd name="connsiteY9" fmla="*/ 3733119 h 5133975"/>
                <a:gd name="connsiteX10" fmla="*/ 1225508 w 3714750"/>
                <a:gd name="connsiteY10" fmla="*/ 3596911 h 5133975"/>
                <a:gd name="connsiteX11" fmla="*/ 832125 w 3714750"/>
                <a:gd name="connsiteY11" fmla="*/ 3336879 h 5133975"/>
                <a:gd name="connsiteX12" fmla="*/ 297773 w 3714750"/>
                <a:gd name="connsiteY12" fmla="*/ 3013981 h 5133975"/>
                <a:gd name="connsiteX13" fmla="*/ 53933 w 3714750"/>
                <a:gd name="connsiteY13" fmla="*/ 2576784 h 5133975"/>
                <a:gd name="connsiteX14" fmla="*/ 7260 w 3714750"/>
                <a:gd name="connsiteY14" fmla="*/ 2056719 h 5133975"/>
                <a:gd name="connsiteX15" fmla="*/ 15833 w 3714750"/>
                <a:gd name="connsiteY15" fmla="*/ 2047194 h 5133975"/>
                <a:gd name="connsiteX16" fmla="*/ 37740 w 3714750"/>
                <a:gd name="connsiteY16" fmla="*/ 2119584 h 5133975"/>
                <a:gd name="connsiteX17" fmla="*/ 79650 w 3714750"/>
                <a:gd name="connsiteY17" fmla="*/ 1708104 h 5133975"/>
                <a:gd name="connsiteX18" fmla="*/ 115845 w 3714750"/>
                <a:gd name="connsiteY18" fmla="*/ 1957659 h 5133975"/>
                <a:gd name="connsiteX19" fmla="*/ 129180 w 3714750"/>
                <a:gd name="connsiteY19" fmla="*/ 1955754 h 5133975"/>
                <a:gd name="connsiteX20" fmla="*/ 124418 w 3714750"/>
                <a:gd name="connsiteY20" fmla="*/ 1914796 h 5133975"/>
                <a:gd name="connsiteX21" fmla="*/ 144420 w 3714750"/>
                <a:gd name="connsiteY21" fmla="*/ 1566181 h 5133975"/>
                <a:gd name="connsiteX22" fmla="*/ 213953 w 3714750"/>
                <a:gd name="connsiteY22" fmla="*/ 1414734 h 5133975"/>
                <a:gd name="connsiteX23" fmla="*/ 262530 w 3714750"/>
                <a:gd name="connsiteY23" fmla="*/ 1814784 h 5133975"/>
                <a:gd name="connsiteX24" fmla="*/ 247290 w 3714750"/>
                <a:gd name="connsiteY24" fmla="*/ 1588089 h 5133975"/>
                <a:gd name="connsiteX25" fmla="*/ 308250 w 3714750"/>
                <a:gd name="connsiteY25" fmla="*/ 1272811 h 5133975"/>
                <a:gd name="connsiteX26" fmla="*/ 407310 w 3714750"/>
                <a:gd name="connsiteY26" fmla="*/ 1090884 h 5133975"/>
                <a:gd name="connsiteX27" fmla="*/ 359685 w 3714750"/>
                <a:gd name="connsiteY27" fmla="*/ 1318531 h 5133975"/>
                <a:gd name="connsiteX28" fmla="*/ 363495 w 3714750"/>
                <a:gd name="connsiteY28" fmla="*/ 1510936 h 5133975"/>
                <a:gd name="connsiteX29" fmla="*/ 400642 w 3714750"/>
                <a:gd name="connsiteY29" fmla="*/ 1910986 h 5133975"/>
                <a:gd name="connsiteX30" fmla="*/ 481605 w 3714750"/>
                <a:gd name="connsiteY30" fmla="*/ 2255791 h 5133975"/>
                <a:gd name="connsiteX31" fmla="*/ 503513 w 3714750"/>
                <a:gd name="connsiteY31" fmla="*/ 2292939 h 5133975"/>
                <a:gd name="connsiteX32" fmla="*/ 453030 w 3714750"/>
                <a:gd name="connsiteY32" fmla="*/ 2084341 h 5133975"/>
                <a:gd name="connsiteX33" fmla="*/ 381592 w 3714750"/>
                <a:gd name="connsiteY33" fmla="*/ 1497601 h 5133975"/>
                <a:gd name="connsiteX34" fmla="*/ 489225 w 3714750"/>
                <a:gd name="connsiteY34" fmla="*/ 1094694 h 5133975"/>
                <a:gd name="connsiteX35" fmla="*/ 580665 w 3714750"/>
                <a:gd name="connsiteY35" fmla="*/ 924196 h 5133975"/>
                <a:gd name="connsiteX36" fmla="*/ 742590 w 3714750"/>
                <a:gd name="connsiteY36" fmla="*/ 749889 h 5133975"/>
                <a:gd name="connsiteX37" fmla="*/ 632100 w 3714750"/>
                <a:gd name="connsiteY37" fmla="*/ 890859 h 5133975"/>
                <a:gd name="connsiteX38" fmla="*/ 473033 w 3714750"/>
                <a:gd name="connsiteY38" fmla="*/ 1317579 h 5133975"/>
                <a:gd name="connsiteX39" fmla="*/ 476842 w 3714750"/>
                <a:gd name="connsiteY39" fmla="*/ 1479504 h 5133975"/>
                <a:gd name="connsiteX40" fmla="*/ 481605 w 3714750"/>
                <a:gd name="connsiteY40" fmla="*/ 1697626 h 5133975"/>
                <a:gd name="connsiteX41" fmla="*/ 492083 w 3714750"/>
                <a:gd name="connsiteY41" fmla="*/ 1757634 h 5133975"/>
                <a:gd name="connsiteX42" fmla="*/ 553995 w 3714750"/>
                <a:gd name="connsiteY42" fmla="*/ 2175781 h 5133975"/>
                <a:gd name="connsiteX43" fmla="*/ 632100 w 3714750"/>
                <a:gd name="connsiteY43" fmla="*/ 2505346 h 5133975"/>
                <a:gd name="connsiteX44" fmla="*/ 644483 w 3714750"/>
                <a:gd name="connsiteY44" fmla="*/ 2502489 h 5133975"/>
                <a:gd name="connsiteX45" fmla="*/ 577808 w 3714750"/>
                <a:gd name="connsiteY45" fmla="*/ 2224359 h 5133975"/>
                <a:gd name="connsiteX46" fmla="*/ 515895 w 3714750"/>
                <a:gd name="connsiteY46" fmla="*/ 1342344 h 5133975"/>
                <a:gd name="connsiteX47" fmla="*/ 614955 w 3714750"/>
                <a:gd name="connsiteY47" fmla="*/ 1067071 h 5133975"/>
                <a:gd name="connsiteX48" fmla="*/ 742590 w 3714750"/>
                <a:gd name="connsiteY48" fmla="*/ 846091 h 5133975"/>
                <a:gd name="connsiteX49" fmla="*/ 931185 w 3714750"/>
                <a:gd name="connsiteY49" fmla="*/ 664164 h 5133975"/>
                <a:gd name="connsiteX50" fmla="*/ 753068 w 3714750"/>
                <a:gd name="connsiteY50" fmla="*/ 888001 h 5133975"/>
                <a:gd name="connsiteX51" fmla="*/ 692108 w 3714750"/>
                <a:gd name="connsiteY51" fmla="*/ 994681 h 5133975"/>
                <a:gd name="connsiteX52" fmla="*/ 598763 w 3714750"/>
                <a:gd name="connsiteY52" fmla="*/ 1461406 h 5133975"/>
                <a:gd name="connsiteX53" fmla="*/ 596858 w 3714750"/>
                <a:gd name="connsiteY53" fmla="*/ 1629999 h 5133975"/>
                <a:gd name="connsiteX54" fmla="*/ 614955 w 3714750"/>
                <a:gd name="connsiteY54" fmla="*/ 1772874 h 5133975"/>
                <a:gd name="connsiteX55" fmla="*/ 634005 w 3714750"/>
                <a:gd name="connsiteY55" fmla="*/ 1981471 h 5133975"/>
                <a:gd name="connsiteX56" fmla="*/ 654960 w 3714750"/>
                <a:gd name="connsiteY56" fmla="*/ 2203404 h 5133975"/>
                <a:gd name="connsiteX57" fmla="*/ 724493 w 3714750"/>
                <a:gd name="connsiteY57" fmla="*/ 2496774 h 5133975"/>
                <a:gd name="connsiteX58" fmla="*/ 772118 w 3714750"/>
                <a:gd name="connsiteY58" fmla="*/ 2645364 h 5133975"/>
                <a:gd name="connsiteX59" fmla="*/ 759735 w 3714750"/>
                <a:gd name="connsiteY59" fmla="*/ 2580594 h 5133975"/>
                <a:gd name="connsiteX60" fmla="*/ 649245 w 3714750"/>
                <a:gd name="connsiteY60" fmla="*/ 1383301 h 5133975"/>
                <a:gd name="connsiteX61" fmla="*/ 782595 w 3714750"/>
                <a:gd name="connsiteY61" fmla="*/ 1019446 h 5133975"/>
                <a:gd name="connsiteX62" fmla="*/ 796883 w 3714750"/>
                <a:gd name="connsiteY62" fmla="*/ 995634 h 5133975"/>
                <a:gd name="connsiteX63" fmla="*/ 950235 w 3714750"/>
                <a:gd name="connsiteY63" fmla="*/ 746079 h 5133975"/>
                <a:gd name="connsiteX64" fmla="*/ 1161690 w 3714750"/>
                <a:gd name="connsiteY64" fmla="*/ 571771 h 5133975"/>
                <a:gd name="connsiteX65" fmla="*/ 997860 w 3714750"/>
                <a:gd name="connsiteY65" fmla="*/ 744174 h 5133975"/>
                <a:gd name="connsiteX66" fmla="*/ 747353 w 3714750"/>
                <a:gd name="connsiteY66" fmla="*/ 1378539 h 5133975"/>
                <a:gd name="connsiteX67" fmla="*/ 738780 w 3714750"/>
                <a:gd name="connsiteY67" fmla="*/ 1585231 h 5133975"/>
                <a:gd name="connsiteX68" fmla="*/ 751163 w 3714750"/>
                <a:gd name="connsiteY68" fmla="*/ 1671909 h 5133975"/>
                <a:gd name="connsiteX69" fmla="*/ 765450 w 3714750"/>
                <a:gd name="connsiteY69" fmla="*/ 1930036 h 5133975"/>
                <a:gd name="connsiteX70" fmla="*/ 777833 w 3714750"/>
                <a:gd name="connsiteY70" fmla="*/ 2127204 h 5133975"/>
                <a:gd name="connsiteX71" fmla="*/ 797835 w 3714750"/>
                <a:gd name="connsiteY71" fmla="*/ 2364376 h 5133975"/>
                <a:gd name="connsiteX72" fmla="*/ 829268 w 3714750"/>
                <a:gd name="connsiteY72" fmla="*/ 2488201 h 5133975"/>
                <a:gd name="connsiteX73" fmla="*/ 871178 w 3714750"/>
                <a:gd name="connsiteY73" fmla="*/ 2721564 h 5133975"/>
                <a:gd name="connsiteX74" fmla="*/ 970238 w 3714750"/>
                <a:gd name="connsiteY74" fmla="*/ 3011124 h 5133975"/>
                <a:gd name="connsiteX75" fmla="*/ 901658 w 3714750"/>
                <a:gd name="connsiteY75" fmla="*/ 2756806 h 5133975"/>
                <a:gd name="connsiteX76" fmla="*/ 781643 w 3714750"/>
                <a:gd name="connsiteY76" fmla="*/ 1891936 h 5133975"/>
                <a:gd name="connsiteX77" fmla="*/ 794978 w 3714750"/>
                <a:gd name="connsiteY77" fmla="*/ 1459501 h 5133975"/>
                <a:gd name="connsiteX78" fmla="*/ 914040 w 3714750"/>
                <a:gd name="connsiteY78" fmla="*/ 1034686 h 5133975"/>
                <a:gd name="connsiteX79" fmla="*/ 1016910 w 3714750"/>
                <a:gd name="connsiteY79" fmla="*/ 832756 h 5133975"/>
                <a:gd name="connsiteX80" fmla="*/ 1401720 w 3714750"/>
                <a:gd name="connsiteY80" fmla="*/ 485094 h 5133975"/>
                <a:gd name="connsiteX81" fmla="*/ 1417913 w 3714750"/>
                <a:gd name="connsiteY81" fmla="*/ 486999 h 5133975"/>
                <a:gd name="connsiteX82" fmla="*/ 1378860 w 3714750"/>
                <a:gd name="connsiteY82" fmla="*/ 516526 h 5133975"/>
                <a:gd name="connsiteX83" fmla="*/ 1103588 w 3714750"/>
                <a:gd name="connsiteY83" fmla="*/ 808944 h 5133975"/>
                <a:gd name="connsiteX84" fmla="*/ 919755 w 3714750"/>
                <a:gd name="connsiteY84" fmla="*/ 1414734 h 5133975"/>
                <a:gd name="connsiteX85" fmla="*/ 899753 w 3714750"/>
                <a:gd name="connsiteY85" fmla="*/ 1629999 h 5133975"/>
                <a:gd name="connsiteX86" fmla="*/ 897848 w 3714750"/>
                <a:gd name="connsiteY86" fmla="*/ 1860504 h 5133975"/>
                <a:gd name="connsiteX87" fmla="*/ 894038 w 3714750"/>
                <a:gd name="connsiteY87" fmla="*/ 2130061 h 5133975"/>
                <a:gd name="connsiteX88" fmla="*/ 935948 w 3714750"/>
                <a:gd name="connsiteY88" fmla="*/ 2435814 h 5133975"/>
                <a:gd name="connsiteX89" fmla="*/ 976905 w 3714750"/>
                <a:gd name="connsiteY89" fmla="*/ 2656794 h 5133975"/>
                <a:gd name="connsiteX90" fmla="*/ 1009290 w 3714750"/>
                <a:gd name="connsiteY90" fmla="*/ 2881584 h 5133975"/>
                <a:gd name="connsiteX91" fmla="*/ 1014053 w 3714750"/>
                <a:gd name="connsiteY91" fmla="*/ 2899681 h 5133975"/>
                <a:gd name="connsiteX92" fmla="*/ 1122638 w 3714750"/>
                <a:gd name="connsiteY92" fmla="*/ 3186384 h 5133975"/>
                <a:gd name="connsiteX93" fmla="*/ 1072155 w 3714750"/>
                <a:gd name="connsiteY93" fmla="*/ 3017791 h 5133975"/>
                <a:gd name="connsiteX94" fmla="*/ 942615 w 3714750"/>
                <a:gd name="connsiteY94" fmla="*/ 2240551 h 5133975"/>
                <a:gd name="connsiteX95" fmla="*/ 1011195 w 3714750"/>
                <a:gd name="connsiteY95" fmla="*/ 1219471 h 5133975"/>
                <a:gd name="connsiteX96" fmla="*/ 1060725 w 3714750"/>
                <a:gd name="connsiteY96" fmla="*/ 1081359 h 5133975"/>
                <a:gd name="connsiteX97" fmla="*/ 1139783 w 3714750"/>
                <a:gd name="connsiteY97" fmla="*/ 908004 h 5133975"/>
                <a:gd name="connsiteX98" fmla="*/ 1683660 w 3714750"/>
                <a:gd name="connsiteY98" fmla="*/ 410799 h 5133975"/>
                <a:gd name="connsiteX99" fmla="*/ 1650323 w 3714750"/>
                <a:gd name="connsiteY99" fmla="*/ 436516 h 5133975"/>
                <a:gd name="connsiteX100" fmla="*/ 1186455 w 3714750"/>
                <a:gd name="connsiteY100" fmla="*/ 1030876 h 5133975"/>
                <a:gd name="connsiteX101" fmla="*/ 1090253 w 3714750"/>
                <a:gd name="connsiteY101" fmla="*/ 1476646 h 5133975"/>
                <a:gd name="connsiteX102" fmla="*/ 1043580 w 3714750"/>
                <a:gd name="connsiteY102" fmla="*/ 2083389 h 5133975"/>
                <a:gd name="connsiteX103" fmla="*/ 1063583 w 3714750"/>
                <a:gd name="connsiteY103" fmla="*/ 2393904 h 5133975"/>
                <a:gd name="connsiteX104" fmla="*/ 1081680 w 3714750"/>
                <a:gd name="connsiteY104" fmla="*/ 2663461 h 5133975"/>
                <a:gd name="connsiteX105" fmla="*/ 1149308 w 3714750"/>
                <a:gd name="connsiteY105" fmla="*/ 2996836 h 5133975"/>
                <a:gd name="connsiteX106" fmla="*/ 1194075 w 3714750"/>
                <a:gd name="connsiteY106" fmla="*/ 3170191 h 5133975"/>
                <a:gd name="connsiteX107" fmla="*/ 1210268 w 3714750"/>
                <a:gd name="connsiteY107" fmla="*/ 3195909 h 5133975"/>
                <a:gd name="connsiteX108" fmla="*/ 1144545 w 3714750"/>
                <a:gd name="connsiteY108" fmla="*/ 2822529 h 5133975"/>
                <a:gd name="connsiteX109" fmla="*/ 1146450 w 3714750"/>
                <a:gd name="connsiteY109" fmla="*/ 1548084 h 5133975"/>
                <a:gd name="connsiteX110" fmla="*/ 1372193 w 3714750"/>
                <a:gd name="connsiteY110" fmla="*/ 855616 h 5133975"/>
                <a:gd name="connsiteX111" fmla="*/ 1861777 w 3714750"/>
                <a:gd name="connsiteY111" fmla="*/ 383176 h 5133975"/>
                <a:gd name="connsiteX112" fmla="*/ 2005605 w 3714750"/>
                <a:gd name="connsiteY112" fmla="*/ 324121 h 5133975"/>
                <a:gd name="connsiteX113" fmla="*/ 1977030 w 3714750"/>
                <a:gd name="connsiteY113" fmla="*/ 345076 h 5133975"/>
                <a:gd name="connsiteX114" fmla="*/ 1535070 w 3714750"/>
                <a:gd name="connsiteY114" fmla="*/ 768939 h 5133975"/>
                <a:gd name="connsiteX115" fmla="*/ 1361715 w 3714750"/>
                <a:gd name="connsiteY115" fmla="*/ 1188991 h 5133975"/>
                <a:gd name="connsiteX116" fmla="*/ 1225508 w 3714750"/>
                <a:gd name="connsiteY116" fmla="*/ 2029096 h 5133975"/>
                <a:gd name="connsiteX117" fmla="*/ 1230270 w 3714750"/>
                <a:gd name="connsiteY117" fmla="*/ 2699656 h 5133975"/>
                <a:gd name="connsiteX118" fmla="*/ 1294088 w 3714750"/>
                <a:gd name="connsiteY118" fmla="*/ 3139711 h 5133975"/>
                <a:gd name="connsiteX119" fmla="*/ 1373145 w 3714750"/>
                <a:gd name="connsiteY119" fmla="*/ 3415936 h 5133975"/>
                <a:gd name="connsiteX120" fmla="*/ 1451250 w 3714750"/>
                <a:gd name="connsiteY120" fmla="*/ 3669301 h 5133975"/>
                <a:gd name="connsiteX121" fmla="*/ 1474110 w 3714750"/>
                <a:gd name="connsiteY121" fmla="*/ 3715021 h 5133975"/>
                <a:gd name="connsiteX122" fmla="*/ 1524593 w 3714750"/>
                <a:gd name="connsiteY122" fmla="*/ 3906474 h 5133975"/>
                <a:gd name="connsiteX123" fmla="*/ 1541738 w 3714750"/>
                <a:gd name="connsiteY123" fmla="*/ 3900759 h 5133975"/>
                <a:gd name="connsiteX124" fmla="*/ 1473158 w 3714750"/>
                <a:gd name="connsiteY124" fmla="*/ 3715974 h 5133975"/>
                <a:gd name="connsiteX125" fmla="*/ 1360763 w 3714750"/>
                <a:gd name="connsiteY125" fmla="*/ 3269251 h 5133975"/>
                <a:gd name="connsiteX126" fmla="*/ 1302660 w 3714750"/>
                <a:gd name="connsiteY126" fmla="*/ 1939561 h 5133975"/>
                <a:gd name="connsiteX127" fmla="*/ 1477920 w 3714750"/>
                <a:gd name="connsiteY127" fmla="*/ 1129936 h 5133975"/>
                <a:gd name="connsiteX128" fmla="*/ 1791293 w 3714750"/>
                <a:gd name="connsiteY128" fmla="*/ 587011 h 5133975"/>
                <a:gd name="connsiteX129" fmla="*/ 2327550 w 3714750"/>
                <a:gd name="connsiteY129" fmla="*/ 242206 h 5133975"/>
                <a:gd name="connsiteX130" fmla="*/ 2345648 w 3714750"/>
                <a:gd name="connsiteY130" fmla="*/ 238396 h 5133975"/>
                <a:gd name="connsiteX131" fmla="*/ 2352315 w 3714750"/>
                <a:gd name="connsiteY131" fmla="*/ 244111 h 5133975"/>
                <a:gd name="connsiteX132" fmla="*/ 2317073 w 3714750"/>
                <a:gd name="connsiteY132" fmla="*/ 266971 h 5133975"/>
                <a:gd name="connsiteX133" fmla="*/ 1766527 w 3714750"/>
                <a:gd name="connsiteY133" fmla="*/ 803229 h 5133975"/>
                <a:gd name="connsiteX134" fmla="*/ 1561740 w 3714750"/>
                <a:gd name="connsiteY134" fmla="*/ 1358536 h 5133975"/>
                <a:gd name="connsiteX135" fmla="*/ 1402673 w 3714750"/>
                <a:gd name="connsiteY135" fmla="*/ 2411049 h 5133975"/>
                <a:gd name="connsiteX136" fmla="*/ 1428390 w 3714750"/>
                <a:gd name="connsiteY136" fmla="*/ 3066369 h 5133975"/>
                <a:gd name="connsiteX137" fmla="*/ 1511258 w 3714750"/>
                <a:gd name="connsiteY137" fmla="*/ 3557859 h 5133975"/>
                <a:gd name="connsiteX138" fmla="*/ 1630320 w 3714750"/>
                <a:gd name="connsiteY138" fmla="*/ 3924571 h 5133975"/>
                <a:gd name="connsiteX139" fmla="*/ 1699852 w 3714750"/>
                <a:gd name="connsiteY139" fmla="*/ 4133168 h 5133975"/>
                <a:gd name="connsiteX140" fmla="*/ 1717950 w 3714750"/>
                <a:gd name="connsiteY140" fmla="*/ 4156029 h 5133975"/>
                <a:gd name="connsiteX141" fmla="*/ 1678898 w 3714750"/>
                <a:gd name="connsiteY141" fmla="*/ 4037918 h 5133975"/>
                <a:gd name="connsiteX142" fmla="*/ 1469348 w 3714750"/>
                <a:gd name="connsiteY142" fmla="*/ 2809194 h 5133975"/>
                <a:gd name="connsiteX143" fmla="*/ 1682708 w 3714750"/>
                <a:gd name="connsiteY143" fmla="*/ 1289956 h 5133975"/>
                <a:gd name="connsiteX144" fmla="*/ 1786530 w 3714750"/>
                <a:gd name="connsiteY144" fmla="*/ 1039449 h 5133975"/>
                <a:gd name="connsiteX145" fmla="*/ 1825583 w 3714750"/>
                <a:gd name="connsiteY145" fmla="*/ 928006 h 5133975"/>
                <a:gd name="connsiteX146" fmla="*/ 1926548 w 3714750"/>
                <a:gd name="connsiteY146" fmla="*/ 735601 h 5133975"/>
                <a:gd name="connsiteX147" fmla="*/ 2720933 w 3714750"/>
                <a:gd name="connsiteY147" fmla="*/ 162196 h 5133975"/>
                <a:gd name="connsiteX148" fmla="*/ 2742840 w 3714750"/>
                <a:gd name="connsiteY148" fmla="*/ 167911 h 5133975"/>
                <a:gd name="connsiteX149" fmla="*/ 2698073 w 3714750"/>
                <a:gd name="connsiteY149" fmla="*/ 193629 h 5133975"/>
                <a:gd name="connsiteX150" fmla="*/ 2135145 w 3714750"/>
                <a:gd name="connsiteY150" fmla="*/ 679404 h 5133975"/>
                <a:gd name="connsiteX151" fmla="*/ 1842727 w 3714750"/>
                <a:gd name="connsiteY151" fmla="*/ 1315674 h 5133975"/>
                <a:gd name="connsiteX152" fmla="*/ 1647465 w 3714750"/>
                <a:gd name="connsiteY152" fmla="*/ 2153874 h 5133975"/>
                <a:gd name="connsiteX153" fmla="*/ 1607460 w 3714750"/>
                <a:gd name="connsiteY153" fmla="*/ 3121614 h 5133975"/>
                <a:gd name="connsiteX154" fmla="*/ 1627463 w 3714750"/>
                <a:gd name="connsiteY154" fmla="*/ 3368311 h 5133975"/>
                <a:gd name="connsiteX155" fmla="*/ 1620795 w 3714750"/>
                <a:gd name="connsiteY155" fmla="*/ 3442606 h 5133975"/>
                <a:gd name="connsiteX156" fmla="*/ 1619843 w 3714750"/>
                <a:gd name="connsiteY156" fmla="*/ 3470229 h 5133975"/>
                <a:gd name="connsiteX157" fmla="*/ 1698900 w 3714750"/>
                <a:gd name="connsiteY157" fmla="*/ 3795984 h 5133975"/>
                <a:gd name="connsiteX158" fmla="*/ 1742715 w 3714750"/>
                <a:gd name="connsiteY158" fmla="*/ 3939811 h 5133975"/>
                <a:gd name="connsiteX159" fmla="*/ 1760813 w 3714750"/>
                <a:gd name="connsiteY159" fmla="*/ 4011249 h 5133975"/>
                <a:gd name="connsiteX160" fmla="*/ 1785577 w 3714750"/>
                <a:gd name="connsiteY160" fmla="*/ 4051254 h 5133975"/>
                <a:gd name="connsiteX161" fmla="*/ 1781768 w 3714750"/>
                <a:gd name="connsiteY161" fmla="*/ 4097926 h 5133975"/>
                <a:gd name="connsiteX162" fmla="*/ 1786530 w 3714750"/>
                <a:gd name="connsiteY162" fmla="*/ 4132216 h 5133975"/>
                <a:gd name="connsiteX163" fmla="*/ 1812248 w 3714750"/>
                <a:gd name="connsiteY163" fmla="*/ 4212227 h 5133975"/>
                <a:gd name="connsiteX164" fmla="*/ 1834155 w 3714750"/>
                <a:gd name="connsiteY164" fmla="*/ 4256994 h 5133975"/>
                <a:gd name="connsiteX165" fmla="*/ 1853205 w 3714750"/>
                <a:gd name="connsiteY165" fmla="*/ 4303666 h 5133975"/>
                <a:gd name="connsiteX166" fmla="*/ 1889400 w 3714750"/>
                <a:gd name="connsiteY166" fmla="*/ 4425586 h 5133975"/>
                <a:gd name="connsiteX167" fmla="*/ 1906545 w 3714750"/>
                <a:gd name="connsiteY167" fmla="*/ 4419871 h 5133975"/>
                <a:gd name="connsiteX168" fmla="*/ 1843680 w 3714750"/>
                <a:gd name="connsiteY168" fmla="*/ 4202702 h 5133975"/>
                <a:gd name="connsiteX169" fmla="*/ 1685565 w 3714750"/>
                <a:gd name="connsiteY169" fmla="*/ 3300684 h 5133975"/>
                <a:gd name="connsiteX170" fmla="*/ 1699852 w 3714750"/>
                <a:gd name="connsiteY170" fmla="*/ 2450101 h 5133975"/>
                <a:gd name="connsiteX171" fmla="*/ 1931310 w 3714750"/>
                <a:gd name="connsiteY171" fmla="*/ 1407114 h 5133975"/>
                <a:gd name="connsiteX172" fmla="*/ 2085615 w 3714750"/>
                <a:gd name="connsiteY172" fmla="*/ 1044211 h 5133975"/>
                <a:gd name="connsiteX173" fmla="*/ 2123715 w 3714750"/>
                <a:gd name="connsiteY173" fmla="*/ 947056 h 5133975"/>
                <a:gd name="connsiteX174" fmla="*/ 2409465 w 3714750"/>
                <a:gd name="connsiteY174" fmla="*/ 509859 h 5133975"/>
                <a:gd name="connsiteX175" fmla="*/ 2877143 w 3714750"/>
                <a:gd name="connsiteY175" fmla="*/ 180294 h 5133975"/>
                <a:gd name="connsiteX176" fmla="*/ 3177180 w 3714750"/>
                <a:gd name="connsiteY176" fmla="*/ 69804 h 5133975"/>
                <a:gd name="connsiteX177" fmla="*/ 3185753 w 3714750"/>
                <a:gd name="connsiteY177" fmla="*/ 86949 h 5133975"/>
                <a:gd name="connsiteX178" fmla="*/ 3146700 w 3714750"/>
                <a:gd name="connsiteY178" fmla="*/ 109809 h 5133975"/>
                <a:gd name="connsiteX179" fmla="*/ 2512335 w 3714750"/>
                <a:gd name="connsiteY179" fmla="*/ 611776 h 5133975"/>
                <a:gd name="connsiteX180" fmla="*/ 2099903 w 3714750"/>
                <a:gd name="connsiteY180" fmla="*/ 1458549 h 5133975"/>
                <a:gd name="connsiteX181" fmla="*/ 1854158 w 3714750"/>
                <a:gd name="connsiteY181" fmla="*/ 2523444 h 5133975"/>
                <a:gd name="connsiteX182" fmla="*/ 1824630 w 3714750"/>
                <a:gd name="connsiteY182" fmla="*/ 3501661 h 5133975"/>
                <a:gd name="connsiteX183" fmla="*/ 1872255 w 3714750"/>
                <a:gd name="connsiteY183" fmla="*/ 3912189 h 5133975"/>
                <a:gd name="connsiteX184" fmla="*/ 1931310 w 3714750"/>
                <a:gd name="connsiteY184" fmla="*/ 4071256 h 5133975"/>
                <a:gd name="connsiteX185" fmla="*/ 1940835 w 3714750"/>
                <a:gd name="connsiteY185" fmla="*/ 4087449 h 5133975"/>
                <a:gd name="connsiteX186" fmla="*/ 1944645 w 3714750"/>
                <a:gd name="connsiteY186" fmla="*/ 4105546 h 5133975"/>
                <a:gd name="connsiteX187" fmla="*/ 1906545 w 3714750"/>
                <a:gd name="connsiteY187" fmla="*/ 4096021 h 5133975"/>
                <a:gd name="connsiteX188" fmla="*/ 1989413 w 3714750"/>
                <a:gd name="connsiteY188" fmla="*/ 4306524 h 5133975"/>
                <a:gd name="connsiteX189" fmla="*/ 1991318 w 3714750"/>
                <a:gd name="connsiteY189" fmla="*/ 4373199 h 5133975"/>
                <a:gd name="connsiteX190" fmla="*/ 2016083 w 3714750"/>
                <a:gd name="connsiteY190" fmla="*/ 4426539 h 5133975"/>
                <a:gd name="connsiteX191" fmla="*/ 2036085 w 3714750"/>
                <a:gd name="connsiteY191" fmla="*/ 4494166 h 5133975"/>
                <a:gd name="connsiteX192" fmla="*/ 2087520 w 3714750"/>
                <a:gd name="connsiteY192" fmla="*/ 4605609 h 5133975"/>
                <a:gd name="connsiteX193" fmla="*/ 2063708 w 3714750"/>
                <a:gd name="connsiteY193" fmla="*/ 4656091 h 5133975"/>
                <a:gd name="connsiteX194" fmla="*/ 2152290 w 3714750"/>
                <a:gd name="connsiteY194" fmla="*/ 4858021 h 5133975"/>
                <a:gd name="connsiteX195" fmla="*/ 2162768 w 3714750"/>
                <a:gd name="connsiteY195" fmla="*/ 4858021 h 5133975"/>
                <a:gd name="connsiteX196" fmla="*/ 2149433 w 3714750"/>
                <a:gd name="connsiteY196" fmla="*/ 4818016 h 5133975"/>
                <a:gd name="connsiteX197" fmla="*/ 2086568 w 3714750"/>
                <a:gd name="connsiteY197" fmla="*/ 4606561 h 5133975"/>
                <a:gd name="connsiteX198" fmla="*/ 2003700 w 3714750"/>
                <a:gd name="connsiteY198" fmla="*/ 4291284 h 5133975"/>
                <a:gd name="connsiteX199" fmla="*/ 1913213 w 3714750"/>
                <a:gd name="connsiteY199" fmla="*/ 3646441 h 5133975"/>
                <a:gd name="connsiteX200" fmla="*/ 1914165 w 3714750"/>
                <a:gd name="connsiteY200" fmla="*/ 2914921 h 5133975"/>
                <a:gd name="connsiteX201" fmla="*/ 2049420 w 3714750"/>
                <a:gd name="connsiteY201" fmla="*/ 2085294 h 5133975"/>
                <a:gd name="connsiteX202" fmla="*/ 2290403 w 3714750"/>
                <a:gd name="connsiteY202" fmla="*/ 1345201 h 5133975"/>
                <a:gd name="connsiteX203" fmla="*/ 2495190 w 3714750"/>
                <a:gd name="connsiteY203" fmla="*/ 884191 h 5133975"/>
                <a:gd name="connsiteX204" fmla="*/ 3133365 w 3714750"/>
                <a:gd name="connsiteY204" fmla="*/ 210774 h 5133975"/>
                <a:gd name="connsiteX205" fmla="*/ 3655335 w 3714750"/>
                <a:gd name="connsiteY205" fmla="*/ 11701 h 5133975"/>
                <a:gd name="connsiteX206" fmla="*/ 3709628 w 3714750"/>
                <a:gd name="connsiteY206" fmla="*/ 7891 h 5133975"/>
                <a:gd name="connsiteX207" fmla="*/ 3508650 w 3714750"/>
                <a:gd name="connsiteY207" fmla="*/ 100284 h 5133975"/>
                <a:gd name="connsiteX208" fmla="*/ 3069548 w 3714750"/>
                <a:gd name="connsiteY208" fmla="*/ 406036 h 5133975"/>
                <a:gd name="connsiteX209" fmla="*/ 2769510 w 3714750"/>
                <a:gd name="connsiteY209" fmla="*/ 803229 h 5133975"/>
                <a:gd name="connsiteX210" fmla="*/ 2137050 w 3714750"/>
                <a:gd name="connsiteY210" fmla="*/ 2582499 h 5133975"/>
                <a:gd name="connsiteX211" fmla="*/ 2049420 w 3714750"/>
                <a:gd name="connsiteY211" fmla="*/ 3528331 h 5133975"/>
                <a:gd name="connsiteX212" fmla="*/ 2071327 w 3714750"/>
                <a:gd name="connsiteY212" fmla="*/ 3941716 h 5133975"/>
                <a:gd name="connsiteX213" fmla="*/ 2131335 w 3714750"/>
                <a:gd name="connsiteY213" fmla="*/ 4382724 h 5133975"/>
                <a:gd name="connsiteX214" fmla="*/ 2149433 w 3714750"/>
                <a:gd name="connsiteY214" fmla="*/ 4411299 h 5133975"/>
                <a:gd name="connsiteX215" fmla="*/ 2209440 w 3714750"/>
                <a:gd name="connsiteY215" fmla="*/ 4488452 h 5133975"/>
                <a:gd name="connsiteX216" fmla="*/ 2198010 w 3714750"/>
                <a:gd name="connsiteY216" fmla="*/ 4499881 h 5133975"/>
                <a:gd name="connsiteX217" fmla="*/ 2158958 w 3714750"/>
                <a:gd name="connsiteY217" fmla="*/ 4497977 h 5133975"/>
                <a:gd name="connsiteX218" fmla="*/ 2150385 w 3714750"/>
                <a:gd name="connsiteY218" fmla="*/ 4506549 h 5133975"/>
                <a:gd name="connsiteX219" fmla="*/ 2181818 w 3714750"/>
                <a:gd name="connsiteY219" fmla="*/ 4537029 h 5133975"/>
                <a:gd name="connsiteX220" fmla="*/ 2207535 w 3714750"/>
                <a:gd name="connsiteY220" fmla="*/ 4619896 h 5133975"/>
                <a:gd name="connsiteX221" fmla="*/ 2178960 w 3714750"/>
                <a:gd name="connsiteY221" fmla="*/ 4600846 h 5133975"/>
                <a:gd name="connsiteX222" fmla="*/ 2170388 w 3714750"/>
                <a:gd name="connsiteY222" fmla="*/ 4607514 h 5133975"/>
                <a:gd name="connsiteX223" fmla="*/ 2253255 w 3714750"/>
                <a:gd name="connsiteY223" fmla="*/ 4725624 h 5133975"/>
                <a:gd name="connsiteX224" fmla="*/ 2242778 w 3714750"/>
                <a:gd name="connsiteY224" fmla="*/ 4736102 h 5133975"/>
                <a:gd name="connsiteX225" fmla="*/ 2206583 w 3714750"/>
                <a:gd name="connsiteY225" fmla="*/ 4726577 h 5133975"/>
                <a:gd name="connsiteX226" fmla="*/ 2278973 w 3714750"/>
                <a:gd name="connsiteY226" fmla="*/ 4928506 h 5133975"/>
                <a:gd name="connsiteX227" fmla="*/ 2298023 w 3714750"/>
                <a:gd name="connsiteY227" fmla="*/ 5012327 h 5133975"/>
                <a:gd name="connsiteX228" fmla="*/ 2303738 w 3714750"/>
                <a:gd name="connsiteY228" fmla="*/ 5036139 h 5133975"/>
                <a:gd name="connsiteX229" fmla="*/ 2343743 w 3714750"/>
                <a:gd name="connsiteY229" fmla="*/ 5134246 h 5133975"/>
                <a:gd name="connsiteX230" fmla="*/ 2230395 w 3714750"/>
                <a:gd name="connsiteY230" fmla="*/ 5135199 h 5133975"/>
                <a:gd name="connsiteX231" fmla="*/ 1965600 w 3714750"/>
                <a:gd name="connsiteY231" fmla="*/ 4623706 h 5133975"/>
                <a:gd name="connsiteX232" fmla="*/ 1979888 w 3714750"/>
                <a:gd name="connsiteY232" fmla="*/ 4617991 h 5133975"/>
                <a:gd name="connsiteX233" fmla="*/ 1923690 w 3714750"/>
                <a:gd name="connsiteY233" fmla="*/ 4473211 h 5133975"/>
                <a:gd name="connsiteX234" fmla="*/ 1908450 w 3714750"/>
                <a:gd name="connsiteY234" fmla="*/ 4478927 h 5133975"/>
                <a:gd name="connsiteX235" fmla="*/ 1965600 w 3714750"/>
                <a:gd name="connsiteY235" fmla="*/ 4623706 h 5133975"/>
                <a:gd name="connsiteX236" fmla="*/ 1737952 w 3714750"/>
                <a:gd name="connsiteY236" fmla="*/ 4206511 h 5133975"/>
                <a:gd name="connsiteX237" fmla="*/ 1721760 w 3714750"/>
                <a:gd name="connsiteY237" fmla="*/ 4213179 h 5133975"/>
                <a:gd name="connsiteX238" fmla="*/ 1777958 w 3714750"/>
                <a:gd name="connsiteY238" fmla="*/ 4347481 h 5133975"/>
                <a:gd name="connsiteX239" fmla="*/ 1793198 w 3714750"/>
                <a:gd name="connsiteY239" fmla="*/ 4340814 h 5133975"/>
                <a:gd name="connsiteX240" fmla="*/ 1737952 w 3714750"/>
                <a:gd name="connsiteY240" fmla="*/ 4206511 h 513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3714750" h="5133975">
                  <a:moveTo>
                    <a:pt x="2230395" y="5135199"/>
                  </a:moveTo>
                  <a:cubicBezTo>
                    <a:pt x="2187533" y="5066619"/>
                    <a:pt x="2142765" y="4999944"/>
                    <a:pt x="2100855" y="4930411"/>
                  </a:cubicBezTo>
                  <a:cubicBezTo>
                    <a:pt x="2078948" y="4894216"/>
                    <a:pt x="2064660" y="4853259"/>
                    <a:pt x="2042752" y="4818016"/>
                  </a:cubicBezTo>
                  <a:cubicBezTo>
                    <a:pt x="2026560" y="4791346"/>
                    <a:pt x="2000843" y="4772296"/>
                    <a:pt x="1984650" y="4745627"/>
                  </a:cubicBezTo>
                  <a:cubicBezTo>
                    <a:pt x="1937025" y="4667521"/>
                    <a:pt x="1894163" y="4586559"/>
                    <a:pt x="1846538" y="4508454"/>
                  </a:cubicBezTo>
                  <a:cubicBezTo>
                    <a:pt x="1826535" y="4475116"/>
                    <a:pt x="1799865" y="4445589"/>
                    <a:pt x="1777005" y="4413204"/>
                  </a:cubicBezTo>
                  <a:cubicBezTo>
                    <a:pt x="1750335" y="4375104"/>
                    <a:pt x="1722713" y="4336052"/>
                    <a:pt x="1697948" y="4296046"/>
                  </a:cubicBezTo>
                  <a:cubicBezTo>
                    <a:pt x="1676993" y="4259852"/>
                    <a:pt x="1663658" y="4218894"/>
                    <a:pt x="1639845" y="4184604"/>
                  </a:cubicBezTo>
                  <a:cubicBezTo>
                    <a:pt x="1602698" y="4130311"/>
                    <a:pt x="1557930" y="4080781"/>
                    <a:pt x="1520783" y="4025536"/>
                  </a:cubicBezTo>
                  <a:cubicBezTo>
                    <a:pt x="1455060" y="3929334"/>
                    <a:pt x="1394100" y="3829321"/>
                    <a:pt x="1328378" y="3733119"/>
                  </a:cubicBezTo>
                  <a:cubicBezTo>
                    <a:pt x="1296945" y="3686446"/>
                    <a:pt x="1255035" y="3645489"/>
                    <a:pt x="1225508" y="3596911"/>
                  </a:cubicBezTo>
                  <a:cubicBezTo>
                    <a:pt x="1135020" y="3447369"/>
                    <a:pt x="986430" y="3384504"/>
                    <a:pt x="832125" y="3336879"/>
                  </a:cubicBezTo>
                  <a:cubicBezTo>
                    <a:pt x="625433" y="3273061"/>
                    <a:pt x="443505" y="3173049"/>
                    <a:pt x="297773" y="3013981"/>
                  </a:cubicBezTo>
                  <a:cubicBezTo>
                    <a:pt x="183473" y="2888251"/>
                    <a:pt x="104415" y="2743471"/>
                    <a:pt x="53933" y="2576784"/>
                  </a:cubicBezTo>
                  <a:cubicBezTo>
                    <a:pt x="2498" y="2404381"/>
                    <a:pt x="7260" y="2231026"/>
                    <a:pt x="7260" y="2056719"/>
                  </a:cubicBezTo>
                  <a:cubicBezTo>
                    <a:pt x="7260" y="2054814"/>
                    <a:pt x="11070" y="2052909"/>
                    <a:pt x="15833" y="2047194"/>
                  </a:cubicBezTo>
                  <a:cubicBezTo>
                    <a:pt x="23453" y="2072911"/>
                    <a:pt x="30120" y="2095771"/>
                    <a:pt x="37740" y="2119584"/>
                  </a:cubicBezTo>
                  <a:cubicBezTo>
                    <a:pt x="18690" y="1983376"/>
                    <a:pt x="35835" y="1850979"/>
                    <a:pt x="79650" y="1708104"/>
                  </a:cubicBezTo>
                  <a:cubicBezTo>
                    <a:pt x="92985" y="1800496"/>
                    <a:pt x="104415" y="1879554"/>
                    <a:pt x="115845" y="1957659"/>
                  </a:cubicBezTo>
                  <a:cubicBezTo>
                    <a:pt x="120608" y="1956706"/>
                    <a:pt x="125370" y="1956706"/>
                    <a:pt x="129180" y="1955754"/>
                  </a:cubicBezTo>
                  <a:cubicBezTo>
                    <a:pt x="127275" y="1942419"/>
                    <a:pt x="127275" y="1928131"/>
                    <a:pt x="124418" y="1914796"/>
                  </a:cubicBezTo>
                  <a:cubicBezTo>
                    <a:pt x="100605" y="1796686"/>
                    <a:pt x="112035" y="1680481"/>
                    <a:pt x="144420" y="1566181"/>
                  </a:cubicBezTo>
                  <a:cubicBezTo>
                    <a:pt x="159660" y="1513794"/>
                    <a:pt x="187283" y="1465216"/>
                    <a:pt x="213953" y="1414734"/>
                  </a:cubicBezTo>
                  <a:cubicBezTo>
                    <a:pt x="210143" y="1550941"/>
                    <a:pt x="227288" y="1684291"/>
                    <a:pt x="262530" y="1814784"/>
                  </a:cubicBezTo>
                  <a:cubicBezTo>
                    <a:pt x="256815" y="1739536"/>
                    <a:pt x="248242" y="1663336"/>
                    <a:pt x="247290" y="1588089"/>
                  </a:cubicBezTo>
                  <a:cubicBezTo>
                    <a:pt x="246338" y="1479504"/>
                    <a:pt x="261578" y="1371871"/>
                    <a:pt x="308250" y="1272811"/>
                  </a:cubicBezTo>
                  <a:cubicBezTo>
                    <a:pt x="339683" y="1206136"/>
                    <a:pt x="377783" y="1144224"/>
                    <a:pt x="407310" y="1090884"/>
                  </a:cubicBezTo>
                  <a:cubicBezTo>
                    <a:pt x="392070" y="1158511"/>
                    <a:pt x="369210" y="1237569"/>
                    <a:pt x="359685" y="1318531"/>
                  </a:cubicBezTo>
                  <a:cubicBezTo>
                    <a:pt x="352065" y="1381396"/>
                    <a:pt x="358733" y="1447119"/>
                    <a:pt x="363495" y="1510936"/>
                  </a:cubicBezTo>
                  <a:cubicBezTo>
                    <a:pt x="373973" y="1644286"/>
                    <a:pt x="379688" y="1778589"/>
                    <a:pt x="400642" y="1910986"/>
                  </a:cubicBezTo>
                  <a:cubicBezTo>
                    <a:pt x="418740" y="2027191"/>
                    <a:pt x="453030" y="2141491"/>
                    <a:pt x="481605" y="2255791"/>
                  </a:cubicBezTo>
                  <a:cubicBezTo>
                    <a:pt x="484463" y="2269126"/>
                    <a:pt x="493035" y="2281509"/>
                    <a:pt x="503513" y="2292939"/>
                  </a:cubicBezTo>
                  <a:cubicBezTo>
                    <a:pt x="486367" y="2223406"/>
                    <a:pt x="467317" y="2153874"/>
                    <a:pt x="453030" y="2084341"/>
                  </a:cubicBezTo>
                  <a:cubicBezTo>
                    <a:pt x="413025" y="1890984"/>
                    <a:pt x="380640" y="1695721"/>
                    <a:pt x="381592" y="1497601"/>
                  </a:cubicBezTo>
                  <a:cubicBezTo>
                    <a:pt x="382545" y="1354726"/>
                    <a:pt x="408263" y="1217566"/>
                    <a:pt x="489225" y="1094694"/>
                  </a:cubicBezTo>
                  <a:cubicBezTo>
                    <a:pt x="524468" y="1040401"/>
                    <a:pt x="543518" y="976584"/>
                    <a:pt x="580665" y="924196"/>
                  </a:cubicBezTo>
                  <a:cubicBezTo>
                    <a:pt x="626385" y="859426"/>
                    <a:pt x="682583" y="803229"/>
                    <a:pt x="742590" y="749889"/>
                  </a:cubicBezTo>
                  <a:cubicBezTo>
                    <a:pt x="705443" y="796561"/>
                    <a:pt x="668295" y="843234"/>
                    <a:pt x="632100" y="890859"/>
                  </a:cubicBezTo>
                  <a:cubicBezTo>
                    <a:pt x="533993" y="1016589"/>
                    <a:pt x="494940" y="1165179"/>
                    <a:pt x="473033" y="1317579"/>
                  </a:cubicBezTo>
                  <a:cubicBezTo>
                    <a:pt x="465413" y="1369966"/>
                    <a:pt x="474938" y="1425211"/>
                    <a:pt x="476842" y="1479504"/>
                  </a:cubicBezTo>
                  <a:cubicBezTo>
                    <a:pt x="478748" y="1551894"/>
                    <a:pt x="478748" y="1625236"/>
                    <a:pt x="481605" y="1697626"/>
                  </a:cubicBezTo>
                  <a:cubicBezTo>
                    <a:pt x="482558" y="1717629"/>
                    <a:pt x="491130" y="1737631"/>
                    <a:pt x="492083" y="1757634"/>
                  </a:cubicBezTo>
                  <a:cubicBezTo>
                    <a:pt x="501608" y="1898604"/>
                    <a:pt x="521610" y="2037669"/>
                    <a:pt x="553995" y="2175781"/>
                  </a:cubicBezTo>
                  <a:cubicBezTo>
                    <a:pt x="579713" y="2285319"/>
                    <a:pt x="606383" y="2395809"/>
                    <a:pt x="632100" y="2505346"/>
                  </a:cubicBezTo>
                  <a:cubicBezTo>
                    <a:pt x="635910" y="2504394"/>
                    <a:pt x="640673" y="2503441"/>
                    <a:pt x="644483" y="2502489"/>
                  </a:cubicBezTo>
                  <a:cubicBezTo>
                    <a:pt x="621623" y="2410096"/>
                    <a:pt x="596858" y="2317704"/>
                    <a:pt x="577808" y="2224359"/>
                  </a:cubicBezTo>
                  <a:cubicBezTo>
                    <a:pt x="516848" y="1932894"/>
                    <a:pt x="482558" y="1639524"/>
                    <a:pt x="515895" y="1342344"/>
                  </a:cubicBezTo>
                  <a:cubicBezTo>
                    <a:pt x="526373" y="1244236"/>
                    <a:pt x="560663" y="1151844"/>
                    <a:pt x="614955" y="1067071"/>
                  </a:cubicBezTo>
                  <a:cubicBezTo>
                    <a:pt x="660675" y="995634"/>
                    <a:pt x="691155" y="913719"/>
                    <a:pt x="742590" y="846091"/>
                  </a:cubicBezTo>
                  <a:cubicBezTo>
                    <a:pt x="794978" y="776559"/>
                    <a:pt x="864510" y="720361"/>
                    <a:pt x="931185" y="664164"/>
                  </a:cubicBezTo>
                  <a:cubicBezTo>
                    <a:pt x="871178" y="738459"/>
                    <a:pt x="810218" y="811801"/>
                    <a:pt x="753068" y="888001"/>
                  </a:cubicBezTo>
                  <a:cubicBezTo>
                    <a:pt x="728303" y="920386"/>
                    <a:pt x="710205" y="957534"/>
                    <a:pt x="692108" y="994681"/>
                  </a:cubicBezTo>
                  <a:cubicBezTo>
                    <a:pt x="619718" y="1142319"/>
                    <a:pt x="609240" y="1302339"/>
                    <a:pt x="598763" y="1461406"/>
                  </a:cubicBezTo>
                  <a:cubicBezTo>
                    <a:pt x="594953" y="1517604"/>
                    <a:pt x="593048" y="1573801"/>
                    <a:pt x="596858" y="1629999"/>
                  </a:cubicBezTo>
                  <a:cubicBezTo>
                    <a:pt x="599715" y="1677624"/>
                    <a:pt x="619718" y="1726201"/>
                    <a:pt x="614955" y="1772874"/>
                  </a:cubicBezTo>
                  <a:cubicBezTo>
                    <a:pt x="607335" y="1845264"/>
                    <a:pt x="630195" y="1911939"/>
                    <a:pt x="634005" y="1981471"/>
                  </a:cubicBezTo>
                  <a:cubicBezTo>
                    <a:pt x="637815" y="2055766"/>
                    <a:pt x="641625" y="2130061"/>
                    <a:pt x="654960" y="2203404"/>
                  </a:cubicBezTo>
                  <a:cubicBezTo>
                    <a:pt x="673058" y="2302464"/>
                    <a:pt x="700680" y="2398666"/>
                    <a:pt x="724493" y="2496774"/>
                  </a:cubicBezTo>
                  <a:cubicBezTo>
                    <a:pt x="736875" y="2547256"/>
                    <a:pt x="749258" y="2596786"/>
                    <a:pt x="772118" y="2645364"/>
                  </a:cubicBezTo>
                  <a:cubicBezTo>
                    <a:pt x="768308" y="2623456"/>
                    <a:pt x="765450" y="2601549"/>
                    <a:pt x="759735" y="2580594"/>
                  </a:cubicBezTo>
                  <a:cubicBezTo>
                    <a:pt x="654008" y="2188164"/>
                    <a:pt x="611145" y="1790019"/>
                    <a:pt x="649245" y="1383301"/>
                  </a:cubicBezTo>
                  <a:cubicBezTo>
                    <a:pt x="661628" y="1249951"/>
                    <a:pt x="697823" y="1126126"/>
                    <a:pt x="782595" y="1019446"/>
                  </a:cubicBezTo>
                  <a:cubicBezTo>
                    <a:pt x="788310" y="1011826"/>
                    <a:pt x="795930" y="1003254"/>
                    <a:pt x="796883" y="995634"/>
                  </a:cubicBezTo>
                  <a:cubicBezTo>
                    <a:pt x="804503" y="886096"/>
                    <a:pt x="881655" y="817516"/>
                    <a:pt x="950235" y="746079"/>
                  </a:cubicBezTo>
                  <a:cubicBezTo>
                    <a:pt x="1013100" y="680356"/>
                    <a:pt x="1086443" y="625111"/>
                    <a:pt x="1161690" y="571771"/>
                  </a:cubicBezTo>
                  <a:cubicBezTo>
                    <a:pt x="1107398" y="628921"/>
                    <a:pt x="1051200" y="685119"/>
                    <a:pt x="997860" y="744174"/>
                  </a:cubicBezTo>
                  <a:cubicBezTo>
                    <a:pt x="835935" y="924196"/>
                    <a:pt x="771165" y="1143271"/>
                    <a:pt x="747353" y="1378539"/>
                  </a:cubicBezTo>
                  <a:cubicBezTo>
                    <a:pt x="740685" y="1447119"/>
                    <a:pt x="738780" y="1516651"/>
                    <a:pt x="738780" y="1585231"/>
                  </a:cubicBezTo>
                  <a:cubicBezTo>
                    <a:pt x="738780" y="1613806"/>
                    <a:pt x="754020" y="1644286"/>
                    <a:pt x="751163" y="1671909"/>
                  </a:cubicBezTo>
                  <a:cubicBezTo>
                    <a:pt x="741638" y="1759539"/>
                    <a:pt x="762593" y="1844311"/>
                    <a:pt x="765450" y="1930036"/>
                  </a:cubicBezTo>
                  <a:cubicBezTo>
                    <a:pt x="767355" y="1995759"/>
                    <a:pt x="773070" y="2061481"/>
                    <a:pt x="777833" y="2127204"/>
                  </a:cubicBezTo>
                  <a:cubicBezTo>
                    <a:pt x="783548" y="2206261"/>
                    <a:pt x="787358" y="2286271"/>
                    <a:pt x="797835" y="2364376"/>
                  </a:cubicBezTo>
                  <a:cubicBezTo>
                    <a:pt x="803550" y="2406286"/>
                    <a:pt x="821648" y="2446291"/>
                    <a:pt x="829268" y="2488201"/>
                  </a:cubicBezTo>
                  <a:cubicBezTo>
                    <a:pt x="844508" y="2565354"/>
                    <a:pt x="852128" y="2645364"/>
                    <a:pt x="871178" y="2721564"/>
                  </a:cubicBezTo>
                  <a:cubicBezTo>
                    <a:pt x="896895" y="2820624"/>
                    <a:pt x="931185" y="2916826"/>
                    <a:pt x="970238" y="3011124"/>
                  </a:cubicBezTo>
                  <a:cubicBezTo>
                    <a:pt x="947378" y="2926351"/>
                    <a:pt x="923565" y="2841579"/>
                    <a:pt x="901658" y="2756806"/>
                  </a:cubicBezTo>
                  <a:cubicBezTo>
                    <a:pt x="826410" y="2473914"/>
                    <a:pt x="785453" y="2185306"/>
                    <a:pt x="781643" y="1891936"/>
                  </a:cubicBezTo>
                  <a:cubicBezTo>
                    <a:pt x="779738" y="1748109"/>
                    <a:pt x="782595" y="1603329"/>
                    <a:pt x="794978" y="1459501"/>
                  </a:cubicBezTo>
                  <a:cubicBezTo>
                    <a:pt x="807360" y="1311864"/>
                    <a:pt x="827363" y="1164226"/>
                    <a:pt x="914040" y="1034686"/>
                  </a:cubicBezTo>
                  <a:cubicBezTo>
                    <a:pt x="955950" y="972774"/>
                    <a:pt x="975953" y="895621"/>
                    <a:pt x="1016910" y="832756"/>
                  </a:cubicBezTo>
                  <a:cubicBezTo>
                    <a:pt x="1113113" y="683214"/>
                    <a:pt x="1248368" y="572724"/>
                    <a:pt x="1401720" y="485094"/>
                  </a:cubicBezTo>
                  <a:cubicBezTo>
                    <a:pt x="1405530" y="483189"/>
                    <a:pt x="1410293" y="483189"/>
                    <a:pt x="1417913" y="486999"/>
                  </a:cubicBezTo>
                  <a:cubicBezTo>
                    <a:pt x="1404578" y="497476"/>
                    <a:pt x="1392195" y="507001"/>
                    <a:pt x="1378860" y="516526"/>
                  </a:cubicBezTo>
                  <a:cubicBezTo>
                    <a:pt x="1268370" y="596536"/>
                    <a:pt x="1181693" y="697501"/>
                    <a:pt x="1103588" y="808944"/>
                  </a:cubicBezTo>
                  <a:cubicBezTo>
                    <a:pt x="975953" y="991824"/>
                    <a:pt x="934043" y="1198516"/>
                    <a:pt x="919755" y="1414734"/>
                  </a:cubicBezTo>
                  <a:cubicBezTo>
                    <a:pt x="914993" y="1486171"/>
                    <a:pt x="903563" y="1557609"/>
                    <a:pt x="899753" y="1629999"/>
                  </a:cubicBezTo>
                  <a:cubicBezTo>
                    <a:pt x="895943" y="1706199"/>
                    <a:pt x="898800" y="1783351"/>
                    <a:pt x="897848" y="1860504"/>
                  </a:cubicBezTo>
                  <a:cubicBezTo>
                    <a:pt x="896895" y="1950039"/>
                    <a:pt x="887370" y="2040526"/>
                    <a:pt x="894038" y="2130061"/>
                  </a:cubicBezTo>
                  <a:cubicBezTo>
                    <a:pt x="901658" y="2231979"/>
                    <a:pt x="928328" y="2332944"/>
                    <a:pt x="935948" y="2435814"/>
                  </a:cubicBezTo>
                  <a:cubicBezTo>
                    <a:pt x="941663" y="2512014"/>
                    <a:pt x="964523" y="2582499"/>
                    <a:pt x="976905" y="2656794"/>
                  </a:cubicBezTo>
                  <a:cubicBezTo>
                    <a:pt x="989288" y="2731089"/>
                    <a:pt x="998813" y="2806336"/>
                    <a:pt x="1009290" y="2881584"/>
                  </a:cubicBezTo>
                  <a:cubicBezTo>
                    <a:pt x="1010243" y="2888251"/>
                    <a:pt x="1012148" y="2893966"/>
                    <a:pt x="1014053" y="2899681"/>
                  </a:cubicBezTo>
                  <a:cubicBezTo>
                    <a:pt x="1048343" y="2995884"/>
                    <a:pt x="1081680" y="3092086"/>
                    <a:pt x="1122638" y="3186384"/>
                  </a:cubicBezTo>
                  <a:cubicBezTo>
                    <a:pt x="1105493" y="3130186"/>
                    <a:pt x="1087395" y="3073989"/>
                    <a:pt x="1072155" y="3017791"/>
                  </a:cubicBezTo>
                  <a:cubicBezTo>
                    <a:pt x="1002623" y="2763474"/>
                    <a:pt x="955950" y="2503441"/>
                    <a:pt x="942615" y="2240551"/>
                  </a:cubicBezTo>
                  <a:cubicBezTo>
                    <a:pt x="924518" y="1897651"/>
                    <a:pt x="936900" y="1556656"/>
                    <a:pt x="1011195" y="1219471"/>
                  </a:cubicBezTo>
                  <a:cubicBezTo>
                    <a:pt x="1021673" y="1171846"/>
                    <a:pt x="1041675" y="1126126"/>
                    <a:pt x="1060725" y="1081359"/>
                  </a:cubicBezTo>
                  <a:cubicBezTo>
                    <a:pt x="1085490" y="1023256"/>
                    <a:pt x="1110255" y="964201"/>
                    <a:pt x="1139783" y="908004"/>
                  </a:cubicBezTo>
                  <a:cubicBezTo>
                    <a:pt x="1259798" y="676546"/>
                    <a:pt x="1448393" y="518431"/>
                    <a:pt x="1683660" y="410799"/>
                  </a:cubicBezTo>
                  <a:cubicBezTo>
                    <a:pt x="1672230" y="419371"/>
                    <a:pt x="1661752" y="428896"/>
                    <a:pt x="1650323" y="436516"/>
                  </a:cubicBezTo>
                  <a:cubicBezTo>
                    <a:pt x="1431248" y="584154"/>
                    <a:pt x="1276943" y="786084"/>
                    <a:pt x="1186455" y="1030876"/>
                  </a:cubicBezTo>
                  <a:cubicBezTo>
                    <a:pt x="1134068" y="1171846"/>
                    <a:pt x="1109303" y="1326151"/>
                    <a:pt x="1090253" y="1476646"/>
                  </a:cubicBezTo>
                  <a:cubicBezTo>
                    <a:pt x="1064535" y="1677624"/>
                    <a:pt x="1052153" y="1880506"/>
                    <a:pt x="1043580" y="2083389"/>
                  </a:cubicBezTo>
                  <a:cubicBezTo>
                    <a:pt x="1038818" y="2186259"/>
                    <a:pt x="1056915" y="2290081"/>
                    <a:pt x="1063583" y="2393904"/>
                  </a:cubicBezTo>
                  <a:cubicBezTo>
                    <a:pt x="1069298" y="2483439"/>
                    <a:pt x="1068345" y="2574879"/>
                    <a:pt x="1081680" y="2663461"/>
                  </a:cubicBezTo>
                  <a:cubicBezTo>
                    <a:pt x="1097873" y="2774904"/>
                    <a:pt x="1124543" y="2885394"/>
                    <a:pt x="1149308" y="2996836"/>
                  </a:cubicBezTo>
                  <a:cubicBezTo>
                    <a:pt x="1161690" y="3054939"/>
                    <a:pt x="1178835" y="3112089"/>
                    <a:pt x="1194075" y="3170191"/>
                  </a:cubicBezTo>
                  <a:cubicBezTo>
                    <a:pt x="1195980" y="3177811"/>
                    <a:pt x="1202648" y="3184479"/>
                    <a:pt x="1210268" y="3195909"/>
                  </a:cubicBezTo>
                  <a:cubicBezTo>
                    <a:pt x="1187408" y="3067321"/>
                    <a:pt x="1162643" y="2945401"/>
                    <a:pt x="1144545" y="2822529"/>
                  </a:cubicBezTo>
                  <a:cubicBezTo>
                    <a:pt x="1081680" y="2397714"/>
                    <a:pt x="1081680" y="1972899"/>
                    <a:pt x="1146450" y="1548084"/>
                  </a:cubicBezTo>
                  <a:cubicBezTo>
                    <a:pt x="1183598" y="1304244"/>
                    <a:pt x="1250273" y="1070881"/>
                    <a:pt x="1372193" y="855616"/>
                  </a:cubicBezTo>
                  <a:cubicBezTo>
                    <a:pt x="1488398" y="649876"/>
                    <a:pt x="1655085" y="494619"/>
                    <a:pt x="1861777" y="383176"/>
                  </a:cubicBezTo>
                  <a:cubicBezTo>
                    <a:pt x="1907498" y="358411"/>
                    <a:pt x="1954170" y="337456"/>
                    <a:pt x="2005605" y="324121"/>
                  </a:cubicBezTo>
                  <a:cubicBezTo>
                    <a:pt x="1996080" y="330789"/>
                    <a:pt x="1987508" y="339361"/>
                    <a:pt x="1977030" y="345076"/>
                  </a:cubicBezTo>
                  <a:cubicBezTo>
                    <a:pt x="1790340" y="445089"/>
                    <a:pt x="1653180" y="599394"/>
                    <a:pt x="1535070" y="768939"/>
                  </a:cubicBezTo>
                  <a:cubicBezTo>
                    <a:pt x="1447440" y="894669"/>
                    <a:pt x="1399815" y="1040401"/>
                    <a:pt x="1361715" y="1188991"/>
                  </a:cubicBezTo>
                  <a:cubicBezTo>
                    <a:pt x="1291230" y="1465216"/>
                    <a:pt x="1235985" y="1744299"/>
                    <a:pt x="1225508" y="2029096"/>
                  </a:cubicBezTo>
                  <a:cubicBezTo>
                    <a:pt x="1216935" y="2251981"/>
                    <a:pt x="1218840" y="2476771"/>
                    <a:pt x="1230270" y="2699656"/>
                  </a:cubicBezTo>
                  <a:cubicBezTo>
                    <a:pt x="1237890" y="2847294"/>
                    <a:pt x="1265513" y="2994931"/>
                    <a:pt x="1294088" y="3139711"/>
                  </a:cubicBezTo>
                  <a:cubicBezTo>
                    <a:pt x="1312185" y="3233056"/>
                    <a:pt x="1345523" y="3324496"/>
                    <a:pt x="1373145" y="3415936"/>
                  </a:cubicBezTo>
                  <a:cubicBezTo>
                    <a:pt x="1398863" y="3500709"/>
                    <a:pt x="1424580" y="3585481"/>
                    <a:pt x="1451250" y="3669301"/>
                  </a:cubicBezTo>
                  <a:cubicBezTo>
                    <a:pt x="1456013" y="3685494"/>
                    <a:pt x="1466490" y="3699781"/>
                    <a:pt x="1474110" y="3715021"/>
                  </a:cubicBezTo>
                  <a:cubicBezTo>
                    <a:pt x="1491255" y="3778839"/>
                    <a:pt x="1507448" y="3842656"/>
                    <a:pt x="1524593" y="3906474"/>
                  </a:cubicBezTo>
                  <a:cubicBezTo>
                    <a:pt x="1530308" y="3904568"/>
                    <a:pt x="1536023" y="3902664"/>
                    <a:pt x="1541738" y="3900759"/>
                  </a:cubicBezTo>
                  <a:cubicBezTo>
                    <a:pt x="1518877" y="3838846"/>
                    <a:pt x="1496018" y="3777886"/>
                    <a:pt x="1473158" y="3715974"/>
                  </a:cubicBezTo>
                  <a:cubicBezTo>
                    <a:pt x="1435058" y="3567384"/>
                    <a:pt x="1394100" y="3418794"/>
                    <a:pt x="1360763" y="3269251"/>
                  </a:cubicBezTo>
                  <a:cubicBezTo>
                    <a:pt x="1263608" y="2830149"/>
                    <a:pt x="1253130" y="2385331"/>
                    <a:pt x="1302660" y="1939561"/>
                  </a:cubicBezTo>
                  <a:cubicBezTo>
                    <a:pt x="1333140" y="1664289"/>
                    <a:pt x="1379813" y="1389016"/>
                    <a:pt x="1477920" y="1129936"/>
                  </a:cubicBezTo>
                  <a:cubicBezTo>
                    <a:pt x="1552215" y="934674"/>
                    <a:pt x="1635083" y="740364"/>
                    <a:pt x="1791293" y="587011"/>
                  </a:cubicBezTo>
                  <a:cubicBezTo>
                    <a:pt x="1947502" y="433659"/>
                    <a:pt x="2125620" y="321264"/>
                    <a:pt x="2327550" y="242206"/>
                  </a:cubicBezTo>
                  <a:cubicBezTo>
                    <a:pt x="2333265" y="240301"/>
                    <a:pt x="2339933" y="239349"/>
                    <a:pt x="2345648" y="238396"/>
                  </a:cubicBezTo>
                  <a:cubicBezTo>
                    <a:pt x="2346600" y="238396"/>
                    <a:pt x="2348505" y="240301"/>
                    <a:pt x="2352315" y="244111"/>
                  </a:cubicBezTo>
                  <a:cubicBezTo>
                    <a:pt x="2339933" y="252684"/>
                    <a:pt x="2329455" y="261256"/>
                    <a:pt x="2317073" y="266971"/>
                  </a:cubicBezTo>
                  <a:cubicBezTo>
                    <a:pt x="2077995" y="388891"/>
                    <a:pt x="1903688" y="574629"/>
                    <a:pt x="1766527" y="803229"/>
                  </a:cubicBezTo>
                  <a:cubicBezTo>
                    <a:pt x="1661752" y="976584"/>
                    <a:pt x="1613175" y="1168036"/>
                    <a:pt x="1561740" y="1358536"/>
                  </a:cubicBezTo>
                  <a:cubicBezTo>
                    <a:pt x="1469348" y="1702389"/>
                    <a:pt x="1417913" y="2053861"/>
                    <a:pt x="1402673" y="2411049"/>
                  </a:cubicBezTo>
                  <a:cubicBezTo>
                    <a:pt x="1393148" y="2630124"/>
                    <a:pt x="1398863" y="2849199"/>
                    <a:pt x="1428390" y="3066369"/>
                  </a:cubicBezTo>
                  <a:cubicBezTo>
                    <a:pt x="1451250" y="3231151"/>
                    <a:pt x="1474110" y="3395934"/>
                    <a:pt x="1511258" y="3557859"/>
                  </a:cubicBezTo>
                  <a:cubicBezTo>
                    <a:pt x="1539833" y="3682636"/>
                    <a:pt x="1590315" y="3802651"/>
                    <a:pt x="1630320" y="3924571"/>
                  </a:cubicBezTo>
                  <a:cubicBezTo>
                    <a:pt x="1653180" y="3994104"/>
                    <a:pt x="1676040" y="4063636"/>
                    <a:pt x="1699852" y="4133168"/>
                  </a:cubicBezTo>
                  <a:cubicBezTo>
                    <a:pt x="1702710" y="4141741"/>
                    <a:pt x="1706520" y="4150314"/>
                    <a:pt x="1717950" y="4156029"/>
                  </a:cubicBezTo>
                  <a:cubicBezTo>
                    <a:pt x="1704615" y="4116976"/>
                    <a:pt x="1692233" y="4076971"/>
                    <a:pt x="1678898" y="4037918"/>
                  </a:cubicBezTo>
                  <a:cubicBezTo>
                    <a:pt x="1541738" y="3639774"/>
                    <a:pt x="1479825" y="3228294"/>
                    <a:pt x="1469348" y="2809194"/>
                  </a:cubicBezTo>
                  <a:cubicBezTo>
                    <a:pt x="1456965" y="2291986"/>
                    <a:pt x="1526498" y="1784304"/>
                    <a:pt x="1682708" y="1289956"/>
                  </a:cubicBezTo>
                  <a:cubicBezTo>
                    <a:pt x="1710330" y="1204231"/>
                    <a:pt x="1752240" y="1123269"/>
                    <a:pt x="1786530" y="1039449"/>
                  </a:cubicBezTo>
                  <a:cubicBezTo>
                    <a:pt x="1801770" y="1003254"/>
                    <a:pt x="1809390" y="963249"/>
                    <a:pt x="1825583" y="928006"/>
                  </a:cubicBezTo>
                  <a:cubicBezTo>
                    <a:pt x="1857015" y="862284"/>
                    <a:pt x="1885590" y="794656"/>
                    <a:pt x="1926548" y="735601"/>
                  </a:cubicBezTo>
                  <a:cubicBezTo>
                    <a:pt x="2121810" y="448899"/>
                    <a:pt x="2392320" y="265066"/>
                    <a:pt x="2720933" y="162196"/>
                  </a:cubicBezTo>
                  <a:cubicBezTo>
                    <a:pt x="2726648" y="160291"/>
                    <a:pt x="2732363" y="160291"/>
                    <a:pt x="2742840" y="167911"/>
                  </a:cubicBezTo>
                  <a:cubicBezTo>
                    <a:pt x="2727600" y="176484"/>
                    <a:pt x="2713313" y="186009"/>
                    <a:pt x="2698073" y="193629"/>
                  </a:cubicBezTo>
                  <a:cubicBezTo>
                    <a:pt x="2467568" y="306024"/>
                    <a:pt x="2286593" y="473664"/>
                    <a:pt x="2135145" y="679404"/>
                  </a:cubicBezTo>
                  <a:cubicBezTo>
                    <a:pt x="1993223" y="871809"/>
                    <a:pt x="1913213" y="1090884"/>
                    <a:pt x="1842727" y="1315674"/>
                  </a:cubicBezTo>
                  <a:cubicBezTo>
                    <a:pt x="1756050" y="1589994"/>
                    <a:pt x="1689375" y="1869076"/>
                    <a:pt x="1647465" y="2153874"/>
                  </a:cubicBezTo>
                  <a:cubicBezTo>
                    <a:pt x="1599840" y="2474866"/>
                    <a:pt x="1586505" y="2797764"/>
                    <a:pt x="1607460" y="3121614"/>
                  </a:cubicBezTo>
                  <a:cubicBezTo>
                    <a:pt x="1613175" y="3203529"/>
                    <a:pt x="1621748" y="3286396"/>
                    <a:pt x="1627463" y="3368311"/>
                  </a:cubicBezTo>
                  <a:cubicBezTo>
                    <a:pt x="1629368" y="3393076"/>
                    <a:pt x="1623652" y="3417841"/>
                    <a:pt x="1620795" y="3442606"/>
                  </a:cubicBezTo>
                  <a:cubicBezTo>
                    <a:pt x="1619843" y="3452131"/>
                    <a:pt x="1617938" y="3461656"/>
                    <a:pt x="1619843" y="3470229"/>
                  </a:cubicBezTo>
                  <a:cubicBezTo>
                    <a:pt x="1645560" y="3578814"/>
                    <a:pt x="1671277" y="3688351"/>
                    <a:pt x="1698900" y="3795984"/>
                  </a:cubicBezTo>
                  <a:cubicBezTo>
                    <a:pt x="1711283" y="3844561"/>
                    <a:pt x="1728427" y="3892186"/>
                    <a:pt x="1742715" y="3939811"/>
                  </a:cubicBezTo>
                  <a:cubicBezTo>
                    <a:pt x="1749383" y="3963624"/>
                    <a:pt x="1752240" y="3988389"/>
                    <a:pt x="1760813" y="4011249"/>
                  </a:cubicBezTo>
                  <a:cubicBezTo>
                    <a:pt x="1766527" y="4025536"/>
                    <a:pt x="1782720" y="4036966"/>
                    <a:pt x="1785577" y="4051254"/>
                  </a:cubicBezTo>
                  <a:cubicBezTo>
                    <a:pt x="1789388" y="4065541"/>
                    <a:pt x="1782720" y="4082686"/>
                    <a:pt x="1781768" y="4097926"/>
                  </a:cubicBezTo>
                  <a:cubicBezTo>
                    <a:pt x="1781768" y="4109356"/>
                    <a:pt x="1779863" y="4126501"/>
                    <a:pt x="1786530" y="4132216"/>
                  </a:cubicBezTo>
                  <a:cubicBezTo>
                    <a:pt x="1813200" y="4154124"/>
                    <a:pt x="1817010" y="4178889"/>
                    <a:pt x="1812248" y="4212227"/>
                  </a:cubicBezTo>
                  <a:cubicBezTo>
                    <a:pt x="1810343" y="4225561"/>
                    <a:pt x="1827488" y="4241754"/>
                    <a:pt x="1834155" y="4256994"/>
                  </a:cubicBezTo>
                  <a:cubicBezTo>
                    <a:pt x="1841775" y="4272234"/>
                    <a:pt x="1848443" y="4287474"/>
                    <a:pt x="1853205" y="4303666"/>
                  </a:cubicBezTo>
                  <a:cubicBezTo>
                    <a:pt x="1865588" y="4344624"/>
                    <a:pt x="1877018" y="4384629"/>
                    <a:pt x="1889400" y="4425586"/>
                  </a:cubicBezTo>
                  <a:cubicBezTo>
                    <a:pt x="1895115" y="4423681"/>
                    <a:pt x="1900830" y="4421777"/>
                    <a:pt x="1906545" y="4419871"/>
                  </a:cubicBezTo>
                  <a:cubicBezTo>
                    <a:pt x="1885590" y="4347481"/>
                    <a:pt x="1864635" y="4275091"/>
                    <a:pt x="1843680" y="4202702"/>
                  </a:cubicBezTo>
                  <a:cubicBezTo>
                    <a:pt x="1757955" y="3907426"/>
                    <a:pt x="1706520" y="3607389"/>
                    <a:pt x="1685565" y="3300684"/>
                  </a:cubicBezTo>
                  <a:cubicBezTo>
                    <a:pt x="1665563" y="3016839"/>
                    <a:pt x="1668420" y="2732994"/>
                    <a:pt x="1699852" y="2450101"/>
                  </a:cubicBezTo>
                  <a:cubicBezTo>
                    <a:pt x="1739858" y="2094819"/>
                    <a:pt x="1805580" y="1744299"/>
                    <a:pt x="1931310" y="1407114"/>
                  </a:cubicBezTo>
                  <a:cubicBezTo>
                    <a:pt x="1977030" y="1284241"/>
                    <a:pt x="2034180" y="1165179"/>
                    <a:pt x="2085615" y="1044211"/>
                  </a:cubicBezTo>
                  <a:cubicBezTo>
                    <a:pt x="2098950" y="1011826"/>
                    <a:pt x="2115143" y="980394"/>
                    <a:pt x="2123715" y="947056"/>
                  </a:cubicBezTo>
                  <a:cubicBezTo>
                    <a:pt x="2170388" y="768939"/>
                    <a:pt x="2286593" y="637494"/>
                    <a:pt x="2409465" y="509859"/>
                  </a:cubicBezTo>
                  <a:cubicBezTo>
                    <a:pt x="2543768" y="370794"/>
                    <a:pt x="2698073" y="256494"/>
                    <a:pt x="2877143" y="180294"/>
                  </a:cubicBezTo>
                  <a:cubicBezTo>
                    <a:pt x="2975250" y="138384"/>
                    <a:pt x="3077168" y="105999"/>
                    <a:pt x="3177180" y="69804"/>
                  </a:cubicBezTo>
                  <a:cubicBezTo>
                    <a:pt x="3180038" y="75519"/>
                    <a:pt x="3182895" y="81234"/>
                    <a:pt x="3185753" y="86949"/>
                  </a:cubicBezTo>
                  <a:cubicBezTo>
                    <a:pt x="3172418" y="94569"/>
                    <a:pt x="3160035" y="103141"/>
                    <a:pt x="3146700" y="109809"/>
                  </a:cubicBezTo>
                  <a:cubicBezTo>
                    <a:pt x="2892383" y="223156"/>
                    <a:pt x="2681880" y="389844"/>
                    <a:pt x="2512335" y="611776"/>
                  </a:cubicBezTo>
                  <a:cubicBezTo>
                    <a:pt x="2318025" y="867046"/>
                    <a:pt x="2197058" y="1156606"/>
                    <a:pt x="2099903" y="1458549"/>
                  </a:cubicBezTo>
                  <a:cubicBezTo>
                    <a:pt x="1987508" y="1806211"/>
                    <a:pt x="1902735" y="2161494"/>
                    <a:pt x="1854158" y="2523444"/>
                  </a:cubicBezTo>
                  <a:cubicBezTo>
                    <a:pt x="1810343" y="2848246"/>
                    <a:pt x="1800818" y="3174954"/>
                    <a:pt x="1824630" y="3501661"/>
                  </a:cubicBezTo>
                  <a:cubicBezTo>
                    <a:pt x="1835108" y="3638821"/>
                    <a:pt x="1855110" y="3775981"/>
                    <a:pt x="1872255" y="3912189"/>
                  </a:cubicBezTo>
                  <a:cubicBezTo>
                    <a:pt x="1878923" y="3969339"/>
                    <a:pt x="1868445" y="4034109"/>
                    <a:pt x="1931310" y="4071256"/>
                  </a:cubicBezTo>
                  <a:cubicBezTo>
                    <a:pt x="1936073" y="4074114"/>
                    <a:pt x="1937977" y="4081734"/>
                    <a:pt x="1940835" y="4087449"/>
                  </a:cubicBezTo>
                  <a:cubicBezTo>
                    <a:pt x="1942740" y="4091259"/>
                    <a:pt x="1942740" y="4096974"/>
                    <a:pt x="1944645" y="4105546"/>
                  </a:cubicBezTo>
                  <a:cubicBezTo>
                    <a:pt x="1933215" y="4102689"/>
                    <a:pt x="1923690" y="4100784"/>
                    <a:pt x="1906545" y="4096021"/>
                  </a:cubicBezTo>
                  <a:cubicBezTo>
                    <a:pt x="1913213" y="4176984"/>
                    <a:pt x="1918927" y="4253184"/>
                    <a:pt x="1989413" y="4306524"/>
                  </a:cubicBezTo>
                  <a:cubicBezTo>
                    <a:pt x="1962743" y="4332241"/>
                    <a:pt x="1948455" y="4351291"/>
                    <a:pt x="1991318" y="4373199"/>
                  </a:cubicBezTo>
                  <a:cubicBezTo>
                    <a:pt x="2005605" y="4380819"/>
                    <a:pt x="2021798" y="4418919"/>
                    <a:pt x="2016083" y="4426539"/>
                  </a:cubicBezTo>
                  <a:cubicBezTo>
                    <a:pt x="1984650" y="4464639"/>
                    <a:pt x="2015130" y="4477974"/>
                    <a:pt x="2036085" y="4494166"/>
                  </a:cubicBezTo>
                  <a:cubicBezTo>
                    <a:pt x="2002748" y="4556079"/>
                    <a:pt x="2070375" y="4569414"/>
                    <a:pt x="2087520" y="4605609"/>
                  </a:cubicBezTo>
                  <a:cubicBezTo>
                    <a:pt x="2078948" y="4622754"/>
                    <a:pt x="2058945" y="4643709"/>
                    <a:pt x="2063708" y="4656091"/>
                  </a:cubicBezTo>
                  <a:cubicBezTo>
                    <a:pt x="2090377" y="4724671"/>
                    <a:pt x="2121810" y="4790394"/>
                    <a:pt x="2152290" y="4858021"/>
                  </a:cubicBezTo>
                  <a:cubicBezTo>
                    <a:pt x="2152290" y="4858974"/>
                    <a:pt x="2157053" y="4858021"/>
                    <a:pt x="2162768" y="4858021"/>
                  </a:cubicBezTo>
                  <a:cubicBezTo>
                    <a:pt x="2158005" y="4843734"/>
                    <a:pt x="2153243" y="4831352"/>
                    <a:pt x="2149433" y="4818016"/>
                  </a:cubicBezTo>
                  <a:cubicBezTo>
                    <a:pt x="2128478" y="4747531"/>
                    <a:pt x="2107523" y="4677046"/>
                    <a:pt x="2086568" y="4606561"/>
                  </a:cubicBezTo>
                  <a:cubicBezTo>
                    <a:pt x="2057993" y="4501786"/>
                    <a:pt x="2021798" y="4397964"/>
                    <a:pt x="2003700" y="4291284"/>
                  </a:cubicBezTo>
                  <a:cubicBezTo>
                    <a:pt x="1967505" y="4077924"/>
                    <a:pt x="1932263" y="3862659"/>
                    <a:pt x="1913213" y="3646441"/>
                  </a:cubicBezTo>
                  <a:cubicBezTo>
                    <a:pt x="1891305" y="3403554"/>
                    <a:pt x="1894163" y="3158761"/>
                    <a:pt x="1914165" y="2914921"/>
                  </a:cubicBezTo>
                  <a:cubicBezTo>
                    <a:pt x="1937025" y="2633934"/>
                    <a:pt x="1982745" y="2357709"/>
                    <a:pt x="2049420" y="2085294"/>
                  </a:cubicBezTo>
                  <a:cubicBezTo>
                    <a:pt x="2111333" y="1832881"/>
                    <a:pt x="2177055" y="1581421"/>
                    <a:pt x="2290403" y="1345201"/>
                  </a:cubicBezTo>
                  <a:cubicBezTo>
                    <a:pt x="2362793" y="1193754"/>
                    <a:pt x="2424705" y="1037544"/>
                    <a:pt x="2495190" y="884191"/>
                  </a:cubicBezTo>
                  <a:cubicBezTo>
                    <a:pt x="2631398" y="587964"/>
                    <a:pt x="2859998" y="377461"/>
                    <a:pt x="3133365" y="210774"/>
                  </a:cubicBezTo>
                  <a:cubicBezTo>
                    <a:pt x="3295290" y="111714"/>
                    <a:pt x="3470550" y="50754"/>
                    <a:pt x="3655335" y="11701"/>
                  </a:cubicBezTo>
                  <a:cubicBezTo>
                    <a:pt x="3673433" y="7891"/>
                    <a:pt x="3691530" y="5986"/>
                    <a:pt x="3709628" y="7891"/>
                  </a:cubicBezTo>
                  <a:cubicBezTo>
                    <a:pt x="3642953" y="38371"/>
                    <a:pt x="3575325" y="68851"/>
                    <a:pt x="3508650" y="100284"/>
                  </a:cubicBezTo>
                  <a:cubicBezTo>
                    <a:pt x="3345773" y="178389"/>
                    <a:pt x="3197183" y="280306"/>
                    <a:pt x="3069548" y="406036"/>
                  </a:cubicBezTo>
                  <a:cubicBezTo>
                    <a:pt x="2951438" y="523194"/>
                    <a:pt x="2854283" y="657496"/>
                    <a:pt x="2769510" y="803229"/>
                  </a:cubicBezTo>
                  <a:cubicBezTo>
                    <a:pt x="2446613" y="1356631"/>
                    <a:pt x="2251350" y="1954801"/>
                    <a:pt x="2137050" y="2582499"/>
                  </a:cubicBezTo>
                  <a:cubicBezTo>
                    <a:pt x="2079900" y="2895871"/>
                    <a:pt x="2042752" y="3210196"/>
                    <a:pt x="2049420" y="3528331"/>
                  </a:cubicBezTo>
                  <a:cubicBezTo>
                    <a:pt x="2052277" y="3666444"/>
                    <a:pt x="2057993" y="3804556"/>
                    <a:pt x="2071327" y="3941716"/>
                  </a:cubicBezTo>
                  <a:cubicBezTo>
                    <a:pt x="2085615" y="4089354"/>
                    <a:pt x="2110380" y="4236039"/>
                    <a:pt x="2131335" y="4382724"/>
                  </a:cubicBezTo>
                  <a:cubicBezTo>
                    <a:pt x="2133240" y="4393202"/>
                    <a:pt x="2142765" y="4402727"/>
                    <a:pt x="2149433" y="4411299"/>
                  </a:cubicBezTo>
                  <a:cubicBezTo>
                    <a:pt x="2169435" y="4437016"/>
                    <a:pt x="2189438" y="4462734"/>
                    <a:pt x="2209440" y="4488452"/>
                  </a:cubicBezTo>
                  <a:cubicBezTo>
                    <a:pt x="2205630" y="4492261"/>
                    <a:pt x="2201820" y="4496071"/>
                    <a:pt x="2198010" y="4499881"/>
                  </a:cubicBezTo>
                  <a:cubicBezTo>
                    <a:pt x="2184675" y="4498929"/>
                    <a:pt x="2172293" y="4498929"/>
                    <a:pt x="2158958" y="4497977"/>
                  </a:cubicBezTo>
                  <a:cubicBezTo>
                    <a:pt x="2156100" y="4500834"/>
                    <a:pt x="2153243" y="4503691"/>
                    <a:pt x="2150385" y="4506549"/>
                  </a:cubicBezTo>
                  <a:cubicBezTo>
                    <a:pt x="2160863" y="4517027"/>
                    <a:pt x="2168483" y="4532266"/>
                    <a:pt x="2181818" y="4537029"/>
                  </a:cubicBezTo>
                  <a:cubicBezTo>
                    <a:pt x="2216108" y="4552269"/>
                    <a:pt x="2225633" y="4575129"/>
                    <a:pt x="2207535" y="4619896"/>
                  </a:cubicBezTo>
                  <a:cubicBezTo>
                    <a:pt x="2198010" y="4613229"/>
                    <a:pt x="2188485" y="4606561"/>
                    <a:pt x="2178960" y="4600846"/>
                  </a:cubicBezTo>
                  <a:cubicBezTo>
                    <a:pt x="2176103" y="4602752"/>
                    <a:pt x="2173245" y="4604656"/>
                    <a:pt x="2170388" y="4607514"/>
                  </a:cubicBezTo>
                  <a:cubicBezTo>
                    <a:pt x="2198010" y="4646566"/>
                    <a:pt x="2225633" y="4685619"/>
                    <a:pt x="2253255" y="4725624"/>
                  </a:cubicBezTo>
                  <a:cubicBezTo>
                    <a:pt x="2249445" y="4729434"/>
                    <a:pt x="2246588" y="4732291"/>
                    <a:pt x="2242778" y="4736102"/>
                  </a:cubicBezTo>
                  <a:cubicBezTo>
                    <a:pt x="2233253" y="4733244"/>
                    <a:pt x="2223728" y="4731339"/>
                    <a:pt x="2206583" y="4726577"/>
                  </a:cubicBezTo>
                  <a:cubicBezTo>
                    <a:pt x="2225633" y="4798014"/>
                    <a:pt x="2230395" y="4869452"/>
                    <a:pt x="2278973" y="4928506"/>
                  </a:cubicBezTo>
                  <a:cubicBezTo>
                    <a:pt x="2297070" y="4950414"/>
                    <a:pt x="2324693" y="4976131"/>
                    <a:pt x="2298023" y="5012327"/>
                  </a:cubicBezTo>
                  <a:cubicBezTo>
                    <a:pt x="2295165" y="5017089"/>
                    <a:pt x="2298975" y="5034234"/>
                    <a:pt x="2303738" y="5036139"/>
                  </a:cubicBezTo>
                  <a:cubicBezTo>
                    <a:pt x="2356125" y="5054236"/>
                    <a:pt x="2341838" y="5097099"/>
                    <a:pt x="2343743" y="5134246"/>
                  </a:cubicBezTo>
                  <a:cubicBezTo>
                    <a:pt x="2306595" y="5135199"/>
                    <a:pt x="2268495" y="5135199"/>
                    <a:pt x="2230395" y="5135199"/>
                  </a:cubicBezTo>
                  <a:close/>
                  <a:moveTo>
                    <a:pt x="1965600" y="4623706"/>
                  </a:moveTo>
                  <a:cubicBezTo>
                    <a:pt x="1970363" y="4621802"/>
                    <a:pt x="1975125" y="4619896"/>
                    <a:pt x="1979888" y="4617991"/>
                  </a:cubicBezTo>
                  <a:cubicBezTo>
                    <a:pt x="1960838" y="4569414"/>
                    <a:pt x="1942740" y="4521789"/>
                    <a:pt x="1923690" y="4473211"/>
                  </a:cubicBezTo>
                  <a:cubicBezTo>
                    <a:pt x="1918927" y="4475116"/>
                    <a:pt x="1913213" y="4477021"/>
                    <a:pt x="1908450" y="4478927"/>
                  </a:cubicBezTo>
                  <a:cubicBezTo>
                    <a:pt x="1928452" y="4527504"/>
                    <a:pt x="1947502" y="4575129"/>
                    <a:pt x="1965600" y="4623706"/>
                  </a:cubicBezTo>
                  <a:close/>
                  <a:moveTo>
                    <a:pt x="1737952" y="4206511"/>
                  </a:moveTo>
                  <a:cubicBezTo>
                    <a:pt x="1732238" y="4208416"/>
                    <a:pt x="1727475" y="4210321"/>
                    <a:pt x="1721760" y="4213179"/>
                  </a:cubicBezTo>
                  <a:cubicBezTo>
                    <a:pt x="1740810" y="4257946"/>
                    <a:pt x="1759860" y="4302714"/>
                    <a:pt x="1777958" y="4347481"/>
                  </a:cubicBezTo>
                  <a:cubicBezTo>
                    <a:pt x="1782720" y="4345577"/>
                    <a:pt x="1788435" y="4342719"/>
                    <a:pt x="1793198" y="4340814"/>
                  </a:cubicBezTo>
                  <a:cubicBezTo>
                    <a:pt x="1775100" y="4296046"/>
                    <a:pt x="1756050" y="4251279"/>
                    <a:pt x="1737952" y="42065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9F82E6C1-3FB2-4047-8F4F-C15ABA7887D0}"/>
                </a:ext>
              </a:extLst>
            </p:cNvPr>
            <p:cNvSpPr/>
            <p:nvPr/>
          </p:nvSpPr>
          <p:spPr>
            <a:xfrm>
              <a:off x="8165734" y="1658779"/>
              <a:ext cx="2638425" cy="5200650"/>
            </a:xfrm>
            <a:custGeom>
              <a:avLst/>
              <a:gdLst>
                <a:gd name="connsiteX0" fmla="*/ 2632385 w 2638425"/>
                <a:gd name="connsiteY0" fmla="*/ 7144 h 5200650"/>
                <a:gd name="connsiteX1" fmla="*/ 2632385 w 2638425"/>
                <a:gd name="connsiteY1" fmla="*/ 292894 h 5200650"/>
                <a:gd name="connsiteX2" fmla="*/ 2579997 w 2638425"/>
                <a:gd name="connsiteY2" fmla="*/ 333851 h 5200650"/>
                <a:gd name="connsiteX3" fmla="*/ 2509512 w 2638425"/>
                <a:gd name="connsiteY3" fmla="*/ 380524 h 5200650"/>
                <a:gd name="connsiteX4" fmla="*/ 2171374 w 2638425"/>
                <a:gd name="connsiteY4" fmla="*/ 728186 h 5200650"/>
                <a:gd name="connsiteX5" fmla="*/ 1218874 w 2638425"/>
                <a:gd name="connsiteY5" fmla="*/ 2044541 h 5200650"/>
                <a:gd name="connsiteX6" fmla="*/ 706429 w 2638425"/>
                <a:gd name="connsiteY6" fmla="*/ 3119914 h 5200650"/>
                <a:gd name="connsiteX7" fmla="*/ 334002 w 2638425"/>
                <a:gd name="connsiteY7" fmla="*/ 4460082 h 5200650"/>
                <a:gd name="connsiteX8" fmla="*/ 287329 w 2638425"/>
                <a:gd name="connsiteY8" fmla="*/ 4794409 h 5200650"/>
                <a:gd name="connsiteX9" fmla="*/ 318762 w 2638425"/>
                <a:gd name="connsiteY9" fmla="*/ 4787741 h 5200650"/>
                <a:gd name="connsiteX10" fmla="*/ 316857 w 2638425"/>
                <a:gd name="connsiteY10" fmla="*/ 4785836 h 5200650"/>
                <a:gd name="connsiteX11" fmla="*/ 391152 w 2638425"/>
                <a:gd name="connsiteY11" fmla="*/ 4893469 h 5200650"/>
                <a:gd name="connsiteX12" fmla="*/ 418774 w 2638425"/>
                <a:gd name="connsiteY12" fmla="*/ 4970621 h 5200650"/>
                <a:gd name="connsiteX13" fmla="*/ 403534 w 2638425"/>
                <a:gd name="connsiteY13" fmla="*/ 5155407 h 5200650"/>
                <a:gd name="connsiteX14" fmla="*/ 351147 w 2638425"/>
                <a:gd name="connsiteY14" fmla="*/ 5183982 h 5200650"/>
                <a:gd name="connsiteX15" fmla="*/ 259707 w 2638425"/>
                <a:gd name="connsiteY15" fmla="*/ 5079207 h 5200650"/>
                <a:gd name="connsiteX16" fmla="*/ 309237 w 2638425"/>
                <a:gd name="connsiteY16" fmla="*/ 5183029 h 5200650"/>
                <a:gd name="connsiteX17" fmla="*/ 250182 w 2638425"/>
                <a:gd name="connsiteY17" fmla="*/ 5197316 h 5200650"/>
                <a:gd name="connsiteX18" fmla="*/ 12057 w 2638425"/>
                <a:gd name="connsiteY18" fmla="*/ 5197316 h 5200650"/>
                <a:gd name="connsiteX19" fmla="*/ 7294 w 2638425"/>
                <a:gd name="connsiteY19" fmla="*/ 5169694 h 5200650"/>
                <a:gd name="connsiteX20" fmla="*/ 27297 w 2638425"/>
                <a:gd name="connsiteY20" fmla="*/ 4680109 h 5200650"/>
                <a:gd name="connsiteX21" fmla="*/ 175887 w 2638425"/>
                <a:gd name="connsiteY21" fmla="*/ 3770471 h 5200650"/>
                <a:gd name="connsiteX22" fmla="*/ 520692 w 2638425"/>
                <a:gd name="connsiteY22" fmla="*/ 2702719 h 5200650"/>
                <a:gd name="connsiteX23" fmla="*/ 740719 w 2638425"/>
                <a:gd name="connsiteY23" fmla="*/ 2239804 h 5200650"/>
                <a:gd name="connsiteX24" fmla="*/ 1047424 w 2638425"/>
                <a:gd name="connsiteY24" fmla="*/ 1638776 h 5200650"/>
                <a:gd name="connsiteX25" fmla="*/ 1671312 w 2638425"/>
                <a:gd name="connsiteY25" fmla="*/ 746284 h 5200650"/>
                <a:gd name="connsiteX26" fmla="*/ 2582854 w 2638425"/>
                <a:gd name="connsiteY26" fmla="*/ 26194 h 5200650"/>
                <a:gd name="connsiteX27" fmla="*/ 2632385 w 2638425"/>
                <a:gd name="connsiteY27" fmla="*/ 7144 h 52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638425" h="5200650">
                  <a:moveTo>
                    <a:pt x="2632385" y="7144"/>
                  </a:moveTo>
                  <a:cubicBezTo>
                    <a:pt x="2632385" y="102394"/>
                    <a:pt x="2632385" y="197644"/>
                    <a:pt x="2632385" y="292894"/>
                  </a:cubicBezTo>
                  <a:cubicBezTo>
                    <a:pt x="2615239" y="306229"/>
                    <a:pt x="2597142" y="320516"/>
                    <a:pt x="2579997" y="333851"/>
                  </a:cubicBezTo>
                  <a:cubicBezTo>
                    <a:pt x="2556185" y="349091"/>
                    <a:pt x="2528562" y="360521"/>
                    <a:pt x="2509512" y="380524"/>
                  </a:cubicBezTo>
                  <a:cubicBezTo>
                    <a:pt x="2395212" y="494824"/>
                    <a:pt x="2279007" y="607219"/>
                    <a:pt x="2171374" y="728186"/>
                  </a:cubicBezTo>
                  <a:cubicBezTo>
                    <a:pt x="1810376" y="1134904"/>
                    <a:pt x="1499862" y="1579721"/>
                    <a:pt x="1218874" y="2044541"/>
                  </a:cubicBezTo>
                  <a:cubicBezTo>
                    <a:pt x="1012182" y="2385536"/>
                    <a:pt x="843589" y="2745581"/>
                    <a:pt x="706429" y="3119914"/>
                  </a:cubicBezTo>
                  <a:cubicBezTo>
                    <a:pt x="547362" y="3557111"/>
                    <a:pt x="405439" y="3999071"/>
                    <a:pt x="334002" y="4460082"/>
                  </a:cubicBezTo>
                  <a:cubicBezTo>
                    <a:pt x="316857" y="4572477"/>
                    <a:pt x="302569" y="4684871"/>
                    <a:pt x="287329" y="4794409"/>
                  </a:cubicBezTo>
                  <a:cubicBezTo>
                    <a:pt x="301617" y="4791552"/>
                    <a:pt x="310189" y="4789646"/>
                    <a:pt x="318762" y="4787741"/>
                  </a:cubicBezTo>
                  <a:cubicBezTo>
                    <a:pt x="318762" y="4787741"/>
                    <a:pt x="316857" y="4785836"/>
                    <a:pt x="316857" y="4785836"/>
                  </a:cubicBezTo>
                  <a:cubicBezTo>
                    <a:pt x="341622" y="4822032"/>
                    <a:pt x="369244" y="4856321"/>
                    <a:pt x="391152" y="4893469"/>
                  </a:cubicBezTo>
                  <a:cubicBezTo>
                    <a:pt x="405439" y="4917282"/>
                    <a:pt x="419727" y="4944904"/>
                    <a:pt x="418774" y="4970621"/>
                  </a:cubicBezTo>
                  <a:cubicBezTo>
                    <a:pt x="417822" y="5032534"/>
                    <a:pt x="408297" y="5093494"/>
                    <a:pt x="403534" y="5155407"/>
                  </a:cubicBezTo>
                  <a:cubicBezTo>
                    <a:pt x="400677" y="5193507"/>
                    <a:pt x="369244" y="5200174"/>
                    <a:pt x="351147" y="5183982"/>
                  </a:cubicBezTo>
                  <a:cubicBezTo>
                    <a:pt x="314952" y="5152549"/>
                    <a:pt x="286377" y="5111591"/>
                    <a:pt x="259707" y="5079207"/>
                  </a:cubicBezTo>
                  <a:cubicBezTo>
                    <a:pt x="273994" y="5108734"/>
                    <a:pt x="292092" y="5145882"/>
                    <a:pt x="309237" y="5183029"/>
                  </a:cubicBezTo>
                  <a:cubicBezTo>
                    <a:pt x="289234" y="5187791"/>
                    <a:pt x="270184" y="5192554"/>
                    <a:pt x="250182" y="5197316"/>
                  </a:cubicBezTo>
                  <a:cubicBezTo>
                    <a:pt x="171124" y="5197316"/>
                    <a:pt x="91114" y="5197316"/>
                    <a:pt x="12057" y="5197316"/>
                  </a:cubicBezTo>
                  <a:cubicBezTo>
                    <a:pt x="10152" y="5187791"/>
                    <a:pt x="6342" y="5178266"/>
                    <a:pt x="7294" y="5169694"/>
                  </a:cubicBezTo>
                  <a:cubicBezTo>
                    <a:pt x="13962" y="5006816"/>
                    <a:pt x="17772" y="4842986"/>
                    <a:pt x="27297" y="4680109"/>
                  </a:cubicBezTo>
                  <a:cubicBezTo>
                    <a:pt x="46347" y="4371499"/>
                    <a:pt x="99687" y="4068604"/>
                    <a:pt x="175887" y="3770471"/>
                  </a:cubicBezTo>
                  <a:cubicBezTo>
                    <a:pt x="268279" y="3407569"/>
                    <a:pt x="370197" y="3046571"/>
                    <a:pt x="520692" y="2702719"/>
                  </a:cubicBezTo>
                  <a:cubicBezTo>
                    <a:pt x="589272" y="2546509"/>
                    <a:pt x="665472" y="2392204"/>
                    <a:pt x="740719" y="2239804"/>
                  </a:cubicBezTo>
                  <a:cubicBezTo>
                    <a:pt x="840732" y="2037874"/>
                    <a:pt x="934076" y="1833086"/>
                    <a:pt x="1047424" y="1638776"/>
                  </a:cubicBezTo>
                  <a:cubicBezTo>
                    <a:pt x="1230304" y="1324451"/>
                    <a:pt x="1444617" y="1031081"/>
                    <a:pt x="1671312" y="746284"/>
                  </a:cubicBezTo>
                  <a:cubicBezTo>
                    <a:pt x="1919914" y="433864"/>
                    <a:pt x="2227572" y="201454"/>
                    <a:pt x="2582854" y="26194"/>
                  </a:cubicBezTo>
                  <a:cubicBezTo>
                    <a:pt x="2599047" y="17621"/>
                    <a:pt x="2616192" y="12859"/>
                    <a:pt x="263238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573A091-AE07-442C-9909-EAFF219AB878}"/>
                </a:ext>
              </a:extLst>
            </p:cNvPr>
            <p:cNvSpPr/>
            <p:nvPr/>
          </p:nvSpPr>
          <p:spPr>
            <a:xfrm>
              <a:off x="8608903" y="2266474"/>
              <a:ext cx="2190750" cy="4591050"/>
            </a:xfrm>
            <a:custGeom>
              <a:avLst/>
              <a:gdLst>
                <a:gd name="connsiteX0" fmla="*/ 303265 w 2190750"/>
                <a:gd name="connsiteY0" fmla="*/ 4589621 h 4591050"/>
                <a:gd name="connsiteX1" fmla="*/ 7990 w 2190750"/>
                <a:gd name="connsiteY1" fmla="*/ 4589621 h 4591050"/>
                <a:gd name="connsiteX2" fmla="*/ 7990 w 2190750"/>
                <a:gd name="connsiteY2" fmla="*/ 4541996 h 4591050"/>
                <a:gd name="connsiteX3" fmla="*/ 130863 w 2190750"/>
                <a:gd name="connsiteY3" fmla="*/ 3776187 h 4591050"/>
                <a:gd name="connsiteX4" fmla="*/ 678550 w 2190750"/>
                <a:gd name="connsiteY4" fmla="*/ 2216944 h 4591050"/>
                <a:gd name="connsiteX5" fmla="*/ 948108 w 2190750"/>
                <a:gd name="connsiteY5" fmla="*/ 1790224 h 4591050"/>
                <a:gd name="connsiteX6" fmla="*/ 970016 w 2190750"/>
                <a:gd name="connsiteY6" fmla="*/ 1705451 h 4591050"/>
                <a:gd name="connsiteX7" fmla="*/ 978588 w 2190750"/>
                <a:gd name="connsiteY7" fmla="*/ 1642586 h 4591050"/>
                <a:gd name="connsiteX8" fmla="*/ 1148133 w 2190750"/>
                <a:gd name="connsiteY8" fmla="*/ 1355884 h 4591050"/>
                <a:gd name="connsiteX9" fmla="*/ 2138733 w 2190750"/>
                <a:gd name="connsiteY9" fmla="*/ 50006 h 4591050"/>
                <a:gd name="connsiteX10" fmla="*/ 2188263 w 2190750"/>
                <a:gd name="connsiteY10" fmla="*/ 7144 h 4591050"/>
                <a:gd name="connsiteX11" fmla="*/ 2188263 w 2190750"/>
                <a:gd name="connsiteY11" fmla="*/ 645319 h 4591050"/>
                <a:gd name="connsiteX12" fmla="*/ 2164450 w 2190750"/>
                <a:gd name="connsiteY12" fmla="*/ 667226 h 4591050"/>
                <a:gd name="connsiteX13" fmla="*/ 1309105 w 2190750"/>
                <a:gd name="connsiteY13" fmla="*/ 1874044 h 4591050"/>
                <a:gd name="connsiteX14" fmla="*/ 747130 w 2190750"/>
                <a:gd name="connsiteY14" fmla="*/ 3028474 h 4591050"/>
                <a:gd name="connsiteX15" fmla="*/ 328983 w 2190750"/>
                <a:gd name="connsiteY15" fmla="*/ 4499134 h 4591050"/>
                <a:gd name="connsiteX16" fmla="*/ 303265 w 2190750"/>
                <a:gd name="connsiteY16" fmla="*/ 4589621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0750" h="4591050">
                  <a:moveTo>
                    <a:pt x="303265" y="4589621"/>
                  </a:moveTo>
                  <a:cubicBezTo>
                    <a:pt x="205158" y="4589621"/>
                    <a:pt x="106098" y="4589621"/>
                    <a:pt x="7990" y="4589621"/>
                  </a:cubicBezTo>
                  <a:cubicBezTo>
                    <a:pt x="7990" y="4573429"/>
                    <a:pt x="6086" y="4557237"/>
                    <a:pt x="7990" y="4541996"/>
                  </a:cubicBezTo>
                  <a:cubicBezTo>
                    <a:pt x="47995" y="4286727"/>
                    <a:pt x="75618" y="4028599"/>
                    <a:pt x="130863" y="3776187"/>
                  </a:cubicBezTo>
                  <a:cubicBezTo>
                    <a:pt x="249925" y="3235166"/>
                    <a:pt x="431853" y="2714149"/>
                    <a:pt x="678550" y="2216944"/>
                  </a:cubicBezTo>
                  <a:cubicBezTo>
                    <a:pt x="752845" y="2066449"/>
                    <a:pt x="812853" y="1904524"/>
                    <a:pt x="948108" y="1790224"/>
                  </a:cubicBezTo>
                  <a:cubicBezTo>
                    <a:pt x="967158" y="1774031"/>
                    <a:pt x="980493" y="1726406"/>
                    <a:pt x="970016" y="1705451"/>
                  </a:cubicBezTo>
                  <a:cubicBezTo>
                    <a:pt x="956680" y="1676876"/>
                    <a:pt x="968111" y="1660684"/>
                    <a:pt x="978588" y="1642586"/>
                  </a:cubicBezTo>
                  <a:cubicBezTo>
                    <a:pt x="1033833" y="1546384"/>
                    <a:pt x="1091936" y="1452086"/>
                    <a:pt x="1148133" y="1355884"/>
                  </a:cubicBezTo>
                  <a:cubicBezTo>
                    <a:pt x="1428168" y="882491"/>
                    <a:pt x="1764400" y="451961"/>
                    <a:pt x="2138733" y="50006"/>
                  </a:cubicBezTo>
                  <a:cubicBezTo>
                    <a:pt x="2153973" y="33814"/>
                    <a:pt x="2172070" y="21431"/>
                    <a:pt x="2188263" y="7144"/>
                  </a:cubicBezTo>
                  <a:cubicBezTo>
                    <a:pt x="2188263" y="219551"/>
                    <a:pt x="2188263" y="432911"/>
                    <a:pt x="2188263" y="645319"/>
                  </a:cubicBezTo>
                  <a:cubicBezTo>
                    <a:pt x="2179691" y="652939"/>
                    <a:pt x="2171118" y="658654"/>
                    <a:pt x="2164450" y="667226"/>
                  </a:cubicBezTo>
                  <a:cubicBezTo>
                    <a:pt x="1848220" y="1047274"/>
                    <a:pt x="1565328" y="1451134"/>
                    <a:pt x="1309105" y="1874044"/>
                  </a:cubicBezTo>
                  <a:cubicBezTo>
                    <a:pt x="1086220" y="2240757"/>
                    <a:pt x="906198" y="2629376"/>
                    <a:pt x="747130" y="3028474"/>
                  </a:cubicBezTo>
                  <a:cubicBezTo>
                    <a:pt x="557583" y="3504724"/>
                    <a:pt x="413755" y="3993357"/>
                    <a:pt x="328983" y="4499134"/>
                  </a:cubicBezTo>
                  <a:cubicBezTo>
                    <a:pt x="324220" y="4530566"/>
                    <a:pt x="312790" y="4560094"/>
                    <a:pt x="303265" y="458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DA2294D-2573-4EA3-A2AA-A4FFBBA08F8F}"/>
                </a:ext>
              </a:extLst>
            </p:cNvPr>
            <p:cNvSpPr/>
            <p:nvPr/>
          </p:nvSpPr>
          <p:spPr>
            <a:xfrm>
              <a:off x="7821495" y="1514951"/>
              <a:ext cx="2981325" cy="5343525"/>
            </a:xfrm>
            <a:custGeom>
              <a:avLst/>
              <a:gdLst>
                <a:gd name="connsiteX0" fmla="*/ 43876 w 2981325"/>
                <a:gd name="connsiteY0" fmla="*/ 5341144 h 5343525"/>
                <a:gd name="connsiteX1" fmla="*/ 19111 w 2981325"/>
                <a:gd name="connsiteY1" fmla="*/ 5120164 h 5343525"/>
                <a:gd name="connsiteX2" fmla="*/ 71498 w 2981325"/>
                <a:gd name="connsiteY2" fmla="*/ 3924776 h 5343525"/>
                <a:gd name="connsiteX3" fmla="*/ 384871 w 2981325"/>
                <a:gd name="connsiteY3" fmla="*/ 2696051 h 5343525"/>
                <a:gd name="connsiteX4" fmla="*/ 671573 w 2981325"/>
                <a:gd name="connsiteY4" fmla="*/ 2054066 h 5343525"/>
                <a:gd name="connsiteX5" fmla="*/ 816354 w 2981325"/>
                <a:gd name="connsiteY5" fmla="*/ 1738789 h 5343525"/>
                <a:gd name="connsiteX6" fmla="*/ 1563114 w 2981325"/>
                <a:gd name="connsiteY6" fmla="*/ 635794 h 5343525"/>
                <a:gd name="connsiteX7" fmla="*/ 2731831 w 2981325"/>
                <a:gd name="connsiteY7" fmla="*/ 29051 h 5343525"/>
                <a:gd name="connsiteX8" fmla="*/ 2793744 w 2981325"/>
                <a:gd name="connsiteY8" fmla="*/ 27146 h 5343525"/>
                <a:gd name="connsiteX9" fmla="*/ 2861371 w 2981325"/>
                <a:gd name="connsiteY9" fmla="*/ 19526 h 5343525"/>
                <a:gd name="connsiteX10" fmla="*/ 2893756 w 2981325"/>
                <a:gd name="connsiteY10" fmla="*/ 13811 h 5343525"/>
                <a:gd name="connsiteX11" fmla="*/ 2978528 w 2981325"/>
                <a:gd name="connsiteY11" fmla="*/ 7144 h 5343525"/>
                <a:gd name="connsiteX12" fmla="*/ 2978528 w 2981325"/>
                <a:gd name="connsiteY12" fmla="*/ 45244 h 5343525"/>
                <a:gd name="connsiteX13" fmla="*/ 2621341 w 2981325"/>
                <a:gd name="connsiteY13" fmla="*/ 158591 h 5343525"/>
                <a:gd name="connsiteX14" fmla="*/ 2622294 w 2981325"/>
                <a:gd name="connsiteY14" fmla="*/ 175736 h 5343525"/>
                <a:gd name="connsiteX15" fmla="*/ 2688969 w 2981325"/>
                <a:gd name="connsiteY15" fmla="*/ 201454 h 5343525"/>
                <a:gd name="connsiteX16" fmla="*/ 2607053 w 2981325"/>
                <a:gd name="connsiteY16" fmla="*/ 300514 h 5343525"/>
                <a:gd name="connsiteX17" fmla="*/ 2527996 w 2981325"/>
                <a:gd name="connsiteY17" fmla="*/ 352901 h 5343525"/>
                <a:gd name="connsiteX18" fmla="*/ 2401314 w 2981325"/>
                <a:gd name="connsiteY18" fmla="*/ 379571 h 5343525"/>
                <a:gd name="connsiteX19" fmla="*/ 2205099 w 2981325"/>
                <a:gd name="connsiteY19" fmla="*/ 427196 h 5343525"/>
                <a:gd name="connsiteX20" fmla="*/ 2031744 w 2981325"/>
                <a:gd name="connsiteY20" fmla="*/ 577691 h 5343525"/>
                <a:gd name="connsiteX21" fmla="*/ 1953639 w 2981325"/>
                <a:gd name="connsiteY21" fmla="*/ 639604 h 5343525"/>
                <a:gd name="connsiteX22" fmla="*/ 1230691 w 2981325"/>
                <a:gd name="connsiteY22" fmla="*/ 1618774 h 5343525"/>
                <a:gd name="connsiteX23" fmla="*/ 760156 w 2981325"/>
                <a:gd name="connsiteY23" fmla="*/ 2519839 h 5343525"/>
                <a:gd name="connsiteX24" fmla="*/ 261046 w 2981325"/>
                <a:gd name="connsiteY24" fmla="*/ 4297204 h 5343525"/>
                <a:gd name="connsiteX25" fmla="*/ 223898 w 2981325"/>
                <a:gd name="connsiteY25" fmla="*/ 4673442 h 5343525"/>
                <a:gd name="connsiteX26" fmla="*/ 232471 w 2981325"/>
                <a:gd name="connsiteY26" fmla="*/ 4674394 h 5343525"/>
                <a:gd name="connsiteX27" fmla="*/ 240091 w 2981325"/>
                <a:gd name="connsiteY27" fmla="*/ 4629626 h 5343525"/>
                <a:gd name="connsiteX28" fmla="*/ 241996 w 2981325"/>
                <a:gd name="connsiteY28" fmla="*/ 4787742 h 5343525"/>
                <a:gd name="connsiteX29" fmla="*/ 232471 w 2981325"/>
                <a:gd name="connsiteY29" fmla="*/ 5164931 h 5343525"/>
                <a:gd name="connsiteX30" fmla="*/ 235329 w 2981325"/>
                <a:gd name="connsiteY30" fmla="*/ 5293519 h 5343525"/>
                <a:gd name="connsiteX31" fmla="*/ 215326 w 2981325"/>
                <a:gd name="connsiteY31" fmla="*/ 5341144 h 5343525"/>
                <a:gd name="connsiteX32" fmla="*/ 43876 w 2981325"/>
                <a:gd name="connsiteY32" fmla="*/ 5341144 h 53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981325" h="5343525">
                  <a:moveTo>
                    <a:pt x="43876" y="5341144"/>
                  </a:moveTo>
                  <a:cubicBezTo>
                    <a:pt x="35304" y="5267801"/>
                    <a:pt x="23873" y="5193506"/>
                    <a:pt x="19111" y="5120164"/>
                  </a:cubicBezTo>
                  <a:cubicBezTo>
                    <a:pt x="-7559" y="4720114"/>
                    <a:pt x="10538" y="4321969"/>
                    <a:pt x="71498" y="3924776"/>
                  </a:cubicBezTo>
                  <a:cubicBezTo>
                    <a:pt x="135316" y="3504724"/>
                    <a:pt x="237233" y="3094196"/>
                    <a:pt x="384871" y="2696051"/>
                  </a:cubicBezTo>
                  <a:cubicBezTo>
                    <a:pt x="466786" y="2476024"/>
                    <a:pt x="559179" y="2260759"/>
                    <a:pt x="671573" y="2054066"/>
                  </a:cubicBezTo>
                  <a:cubicBezTo>
                    <a:pt x="726819" y="1953101"/>
                    <a:pt x="763013" y="1841659"/>
                    <a:pt x="816354" y="1738789"/>
                  </a:cubicBezTo>
                  <a:cubicBezTo>
                    <a:pt x="1023046" y="1342549"/>
                    <a:pt x="1243074" y="952024"/>
                    <a:pt x="1563114" y="635794"/>
                  </a:cubicBezTo>
                  <a:cubicBezTo>
                    <a:pt x="1887916" y="315754"/>
                    <a:pt x="2276536" y="105251"/>
                    <a:pt x="2731831" y="29051"/>
                  </a:cubicBezTo>
                  <a:cubicBezTo>
                    <a:pt x="2751833" y="25241"/>
                    <a:pt x="2772789" y="28099"/>
                    <a:pt x="2793744" y="27146"/>
                  </a:cubicBezTo>
                  <a:cubicBezTo>
                    <a:pt x="2816603" y="25241"/>
                    <a:pt x="2838511" y="22384"/>
                    <a:pt x="2861371" y="19526"/>
                  </a:cubicBezTo>
                  <a:cubicBezTo>
                    <a:pt x="2871849" y="17621"/>
                    <a:pt x="2886136" y="10001"/>
                    <a:pt x="2893756" y="13811"/>
                  </a:cubicBezTo>
                  <a:cubicBezTo>
                    <a:pt x="2924236" y="30956"/>
                    <a:pt x="2950906" y="15716"/>
                    <a:pt x="2978528" y="7144"/>
                  </a:cubicBezTo>
                  <a:cubicBezTo>
                    <a:pt x="2978528" y="19526"/>
                    <a:pt x="2978528" y="32861"/>
                    <a:pt x="2978528" y="45244"/>
                  </a:cubicBezTo>
                  <a:cubicBezTo>
                    <a:pt x="2859466" y="83344"/>
                    <a:pt x="2740403" y="120491"/>
                    <a:pt x="2621341" y="158591"/>
                  </a:cubicBezTo>
                  <a:cubicBezTo>
                    <a:pt x="2621341" y="164306"/>
                    <a:pt x="2622294" y="170021"/>
                    <a:pt x="2622294" y="175736"/>
                  </a:cubicBezTo>
                  <a:cubicBezTo>
                    <a:pt x="2646106" y="185261"/>
                    <a:pt x="2668966" y="193834"/>
                    <a:pt x="2688969" y="201454"/>
                  </a:cubicBezTo>
                  <a:cubicBezTo>
                    <a:pt x="2688969" y="260509"/>
                    <a:pt x="2645153" y="277654"/>
                    <a:pt x="2607053" y="300514"/>
                  </a:cubicBezTo>
                  <a:cubicBezTo>
                    <a:pt x="2580383" y="316706"/>
                    <a:pt x="2552761" y="333851"/>
                    <a:pt x="2527996" y="352901"/>
                  </a:cubicBezTo>
                  <a:cubicBezTo>
                    <a:pt x="2489896" y="383381"/>
                    <a:pt x="2451796" y="395764"/>
                    <a:pt x="2401314" y="379571"/>
                  </a:cubicBezTo>
                  <a:cubicBezTo>
                    <a:pt x="2328924" y="356711"/>
                    <a:pt x="2253676" y="344329"/>
                    <a:pt x="2205099" y="427196"/>
                  </a:cubicBezTo>
                  <a:cubicBezTo>
                    <a:pt x="2146996" y="477679"/>
                    <a:pt x="2088894" y="527209"/>
                    <a:pt x="2031744" y="577691"/>
                  </a:cubicBezTo>
                  <a:cubicBezTo>
                    <a:pt x="2006026" y="597694"/>
                    <a:pt x="1975546" y="614839"/>
                    <a:pt x="1953639" y="639604"/>
                  </a:cubicBezTo>
                  <a:cubicBezTo>
                    <a:pt x="1682176" y="943451"/>
                    <a:pt x="1444051" y="1272064"/>
                    <a:pt x="1230691" y="1618774"/>
                  </a:cubicBezTo>
                  <a:cubicBezTo>
                    <a:pt x="1052573" y="1908334"/>
                    <a:pt x="888744" y="2204561"/>
                    <a:pt x="760156" y="2519839"/>
                  </a:cubicBezTo>
                  <a:cubicBezTo>
                    <a:pt x="527746" y="3094196"/>
                    <a:pt x="342961" y="3680936"/>
                    <a:pt x="261046" y="4297204"/>
                  </a:cubicBezTo>
                  <a:cubicBezTo>
                    <a:pt x="244854" y="4421981"/>
                    <a:pt x="236281" y="4547711"/>
                    <a:pt x="223898" y="4673442"/>
                  </a:cubicBezTo>
                  <a:cubicBezTo>
                    <a:pt x="226756" y="4673442"/>
                    <a:pt x="229613" y="4674394"/>
                    <a:pt x="232471" y="4674394"/>
                  </a:cubicBezTo>
                  <a:cubicBezTo>
                    <a:pt x="235329" y="4659154"/>
                    <a:pt x="237233" y="4644867"/>
                    <a:pt x="240091" y="4629626"/>
                  </a:cubicBezTo>
                  <a:cubicBezTo>
                    <a:pt x="242948" y="4682967"/>
                    <a:pt x="243901" y="4735354"/>
                    <a:pt x="241996" y="4787742"/>
                  </a:cubicBezTo>
                  <a:cubicBezTo>
                    <a:pt x="239138" y="4913472"/>
                    <a:pt x="234376" y="5039201"/>
                    <a:pt x="232471" y="5164931"/>
                  </a:cubicBezTo>
                  <a:cubicBezTo>
                    <a:pt x="231519" y="5207794"/>
                    <a:pt x="237233" y="5250656"/>
                    <a:pt x="235329" y="5293519"/>
                  </a:cubicBezTo>
                  <a:cubicBezTo>
                    <a:pt x="234376" y="5309711"/>
                    <a:pt x="222946" y="5324951"/>
                    <a:pt x="215326" y="5341144"/>
                  </a:cubicBezTo>
                  <a:cubicBezTo>
                    <a:pt x="157223" y="5341144"/>
                    <a:pt x="100073" y="5341144"/>
                    <a:pt x="43876" y="5341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45DB42B-7665-4D77-BFBA-4F1AB17B177D}"/>
                </a:ext>
              </a:extLst>
            </p:cNvPr>
            <p:cNvSpPr/>
            <p:nvPr/>
          </p:nvSpPr>
          <p:spPr>
            <a:xfrm>
              <a:off x="9185060" y="3410426"/>
              <a:ext cx="1619250" cy="3438525"/>
            </a:xfrm>
            <a:custGeom>
              <a:avLst/>
              <a:gdLst>
                <a:gd name="connsiteX0" fmla="*/ 1613059 w 1619250"/>
                <a:gd name="connsiteY0" fmla="*/ 7144 h 3438525"/>
                <a:gd name="connsiteX1" fmla="*/ 1613059 w 1619250"/>
                <a:gd name="connsiteY1" fmla="*/ 788194 h 3438525"/>
                <a:gd name="connsiteX2" fmla="*/ 1589247 w 1619250"/>
                <a:gd name="connsiteY2" fmla="*/ 817721 h 3438525"/>
                <a:gd name="connsiteX3" fmla="*/ 894874 w 1619250"/>
                <a:gd name="connsiteY3" fmla="*/ 2052161 h 3438525"/>
                <a:gd name="connsiteX4" fmla="*/ 571024 w 1619250"/>
                <a:gd name="connsiteY4" fmla="*/ 2849404 h 3438525"/>
                <a:gd name="connsiteX5" fmla="*/ 398622 w 1619250"/>
                <a:gd name="connsiteY5" fmla="*/ 3398044 h 3438525"/>
                <a:gd name="connsiteX6" fmla="*/ 367189 w 1619250"/>
                <a:gd name="connsiteY6" fmla="*/ 3436144 h 3438525"/>
                <a:gd name="connsiteX7" fmla="*/ 7144 w 1619250"/>
                <a:gd name="connsiteY7" fmla="*/ 3438049 h 3438525"/>
                <a:gd name="connsiteX8" fmla="*/ 17622 w 1619250"/>
                <a:gd name="connsiteY8" fmla="*/ 3382804 h 3438525"/>
                <a:gd name="connsiteX9" fmla="*/ 689134 w 1619250"/>
                <a:gd name="connsiteY9" fmla="*/ 1496854 h 3438525"/>
                <a:gd name="connsiteX10" fmla="*/ 1151097 w 1619250"/>
                <a:gd name="connsiteY10" fmla="*/ 682467 h 3438525"/>
                <a:gd name="connsiteX11" fmla="*/ 1613059 w 1619250"/>
                <a:gd name="connsiteY11" fmla="*/ 7144 h 343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0" h="3438525">
                  <a:moveTo>
                    <a:pt x="1613059" y="7144"/>
                  </a:moveTo>
                  <a:cubicBezTo>
                    <a:pt x="1613059" y="267176"/>
                    <a:pt x="1613059" y="528161"/>
                    <a:pt x="1613059" y="788194"/>
                  </a:cubicBezTo>
                  <a:cubicBezTo>
                    <a:pt x="1605439" y="797719"/>
                    <a:pt x="1595914" y="807244"/>
                    <a:pt x="1589247" y="817721"/>
                  </a:cubicBezTo>
                  <a:cubicBezTo>
                    <a:pt x="1322547" y="1209199"/>
                    <a:pt x="1084422" y="1617821"/>
                    <a:pt x="894874" y="2052161"/>
                  </a:cubicBezTo>
                  <a:cubicBezTo>
                    <a:pt x="779622" y="2315051"/>
                    <a:pt x="671036" y="2580799"/>
                    <a:pt x="571024" y="2849404"/>
                  </a:cubicBezTo>
                  <a:cubicBezTo>
                    <a:pt x="503397" y="3028474"/>
                    <a:pt x="455772" y="3215164"/>
                    <a:pt x="398622" y="3398044"/>
                  </a:cubicBezTo>
                  <a:cubicBezTo>
                    <a:pt x="393859" y="3413284"/>
                    <a:pt x="378619" y="3436144"/>
                    <a:pt x="367189" y="3436144"/>
                  </a:cubicBezTo>
                  <a:cubicBezTo>
                    <a:pt x="249079" y="3439001"/>
                    <a:pt x="130016" y="3438049"/>
                    <a:pt x="7144" y="3438049"/>
                  </a:cubicBezTo>
                  <a:cubicBezTo>
                    <a:pt x="10954" y="3416142"/>
                    <a:pt x="13811" y="3399949"/>
                    <a:pt x="17622" y="3382804"/>
                  </a:cubicBezTo>
                  <a:cubicBezTo>
                    <a:pt x="153829" y="2722722"/>
                    <a:pt x="385286" y="2095976"/>
                    <a:pt x="689134" y="1496854"/>
                  </a:cubicBezTo>
                  <a:cubicBezTo>
                    <a:pt x="830104" y="1218724"/>
                    <a:pt x="987267" y="947261"/>
                    <a:pt x="1151097" y="682467"/>
                  </a:cubicBezTo>
                  <a:cubicBezTo>
                    <a:pt x="1293972" y="450056"/>
                    <a:pt x="1457801" y="231934"/>
                    <a:pt x="16130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7D484C2-43D5-40F7-9727-0E24864D856E}"/>
                </a:ext>
              </a:extLst>
            </p:cNvPr>
            <p:cNvSpPr/>
            <p:nvPr/>
          </p:nvSpPr>
          <p:spPr>
            <a:xfrm>
              <a:off x="7516771" y="1522527"/>
              <a:ext cx="2781300" cy="5334000"/>
            </a:xfrm>
            <a:custGeom>
              <a:avLst/>
              <a:gdLst>
                <a:gd name="connsiteX0" fmla="*/ 110475 w 2781300"/>
                <a:gd name="connsiteY0" fmla="*/ 5333568 h 5334000"/>
                <a:gd name="connsiteX1" fmla="*/ 18082 w 2781300"/>
                <a:gd name="connsiteY1" fmla="*/ 4636338 h 5334000"/>
                <a:gd name="connsiteX2" fmla="*/ 7605 w 2781300"/>
                <a:gd name="connsiteY2" fmla="*/ 4208666 h 5334000"/>
                <a:gd name="connsiteX3" fmla="*/ 254302 w 2781300"/>
                <a:gd name="connsiteY3" fmla="*/ 2626563 h 5334000"/>
                <a:gd name="connsiteX4" fmla="*/ 535290 w 2781300"/>
                <a:gd name="connsiteY4" fmla="*/ 1890281 h 5334000"/>
                <a:gd name="connsiteX5" fmla="*/ 752460 w 2781300"/>
                <a:gd name="connsiteY5" fmla="*/ 1426413 h 5334000"/>
                <a:gd name="connsiteX6" fmla="*/ 1222042 w 2781300"/>
                <a:gd name="connsiteY6" fmla="*/ 701561 h 5334000"/>
                <a:gd name="connsiteX7" fmla="*/ 2254552 w 2781300"/>
                <a:gd name="connsiteY7" fmla="*/ 97676 h 5334000"/>
                <a:gd name="connsiteX8" fmla="*/ 2560305 w 2781300"/>
                <a:gd name="connsiteY8" fmla="*/ 51003 h 5334000"/>
                <a:gd name="connsiteX9" fmla="*/ 2707942 w 2781300"/>
                <a:gd name="connsiteY9" fmla="*/ 14808 h 5334000"/>
                <a:gd name="connsiteX10" fmla="*/ 2778427 w 2781300"/>
                <a:gd name="connsiteY10" fmla="*/ 9093 h 5334000"/>
                <a:gd name="connsiteX11" fmla="*/ 2454577 w 2781300"/>
                <a:gd name="connsiteY11" fmla="*/ 94818 h 5334000"/>
                <a:gd name="connsiteX12" fmla="*/ 2565067 w 2781300"/>
                <a:gd name="connsiteY12" fmla="*/ 126251 h 5334000"/>
                <a:gd name="connsiteX13" fmla="*/ 2301225 w 2781300"/>
                <a:gd name="connsiteY13" fmla="*/ 249123 h 5334000"/>
                <a:gd name="connsiteX14" fmla="*/ 2231692 w 2781300"/>
                <a:gd name="connsiteY14" fmla="*/ 245313 h 5334000"/>
                <a:gd name="connsiteX15" fmla="*/ 2140252 w 2781300"/>
                <a:gd name="connsiteY15" fmla="*/ 231026 h 5334000"/>
                <a:gd name="connsiteX16" fmla="*/ 2135490 w 2781300"/>
                <a:gd name="connsiteY16" fmla="*/ 251028 h 5334000"/>
                <a:gd name="connsiteX17" fmla="*/ 2245980 w 2781300"/>
                <a:gd name="connsiteY17" fmla="*/ 283413 h 5334000"/>
                <a:gd name="connsiteX18" fmla="*/ 1997377 w 2781300"/>
                <a:gd name="connsiteY18" fmla="*/ 450101 h 5334000"/>
                <a:gd name="connsiteX19" fmla="*/ 1930702 w 2781300"/>
                <a:gd name="connsiteY19" fmla="*/ 451053 h 5334000"/>
                <a:gd name="connsiteX20" fmla="*/ 1758300 w 2781300"/>
                <a:gd name="connsiteY20" fmla="*/ 492963 h 5334000"/>
                <a:gd name="connsiteX21" fmla="*/ 1040115 w 2781300"/>
                <a:gd name="connsiteY21" fmla="*/ 1458798 h 5334000"/>
                <a:gd name="connsiteX22" fmla="*/ 699120 w 2781300"/>
                <a:gd name="connsiteY22" fmla="*/ 2127453 h 5334000"/>
                <a:gd name="connsiteX23" fmla="*/ 335265 w 2781300"/>
                <a:gd name="connsiteY23" fmla="*/ 3263786 h 5334000"/>
                <a:gd name="connsiteX24" fmla="*/ 213345 w 2781300"/>
                <a:gd name="connsiteY24" fmla="*/ 3941966 h 5334000"/>
                <a:gd name="connsiteX25" fmla="*/ 199057 w 2781300"/>
                <a:gd name="connsiteY25" fmla="*/ 4872559 h 5334000"/>
                <a:gd name="connsiteX26" fmla="*/ 244777 w 2781300"/>
                <a:gd name="connsiteY26" fmla="*/ 5293563 h 5334000"/>
                <a:gd name="connsiteX27" fmla="*/ 244777 w 2781300"/>
                <a:gd name="connsiteY27" fmla="*/ 5331663 h 5334000"/>
                <a:gd name="connsiteX28" fmla="*/ 110475 w 2781300"/>
                <a:gd name="connsiteY28" fmla="*/ 5333568 h 533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781300" h="5334000">
                  <a:moveTo>
                    <a:pt x="110475" y="5333568"/>
                  </a:moveTo>
                  <a:cubicBezTo>
                    <a:pt x="79042" y="5101159"/>
                    <a:pt x="41895" y="4869701"/>
                    <a:pt x="18082" y="4636338"/>
                  </a:cubicBezTo>
                  <a:cubicBezTo>
                    <a:pt x="3795" y="4494416"/>
                    <a:pt x="7605" y="4351541"/>
                    <a:pt x="7605" y="4208666"/>
                  </a:cubicBezTo>
                  <a:cubicBezTo>
                    <a:pt x="8557" y="3668598"/>
                    <a:pt x="95235" y="3141866"/>
                    <a:pt x="254302" y="2626563"/>
                  </a:cubicBezTo>
                  <a:cubicBezTo>
                    <a:pt x="331455" y="2375103"/>
                    <a:pt x="419085" y="2127453"/>
                    <a:pt x="535290" y="1890281"/>
                  </a:cubicBezTo>
                  <a:cubicBezTo>
                    <a:pt x="610537" y="1736928"/>
                    <a:pt x="675307" y="1578813"/>
                    <a:pt x="752460" y="1426413"/>
                  </a:cubicBezTo>
                  <a:cubicBezTo>
                    <a:pt x="882952" y="1168286"/>
                    <a:pt x="1022970" y="914921"/>
                    <a:pt x="1222042" y="701561"/>
                  </a:cubicBezTo>
                  <a:cubicBezTo>
                    <a:pt x="1505887" y="398666"/>
                    <a:pt x="1849739" y="194831"/>
                    <a:pt x="2254552" y="97676"/>
                  </a:cubicBezTo>
                  <a:cubicBezTo>
                    <a:pt x="2354565" y="73863"/>
                    <a:pt x="2458387" y="68148"/>
                    <a:pt x="2560305" y="51003"/>
                  </a:cubicBezTo>
                  <a:cubicBezTo>
                    <a:pt x="2609835" y="42431"/>
                    <a:pt x="2658412" y="27191"/>
                    <a:pt x="2707942" y="14808"/>
                  </a:cubicBezTo>
                  <a:cubicBezTo>
                    <a:pt x="2730802" y="9093"/>
                    <a:pt x="2753662" y="4331"/>
                    <a:pt x="2778427" y="9093"/>
                  </a:cubicBezTo>
                  <a:cubicBezTo>
                    <a:pt x="2675557" y="36716"/>
                    <a:pt x="2571735" y="63386"/>
                    <a:pt x="2454577" y="94818"/>
                  </a:cubicBezTo>
                  <a:cubicBezTo>
                    <a:pt x="2495535" y="106248"/>
                    <a:pt x="2525062" y="114821"/>
                    <a:pt x="2565067" y="126251"/>
                  </a:cubicBezTo>
                  <a:cubicBezTo>
                    <a:pt x="2471723" y="170066"/>
                    <a:pt x="2387902" y="212928"/>
                    <a:pt x="2301225" y="249123"/>
                  </a:cubicBezTo>
                  <a:cubicBezTo>
                    <a:pt x="2282175" y="257696"/>
                    <a:pt x="2254552" y="248171"/>
                    <a:pt x="2231692" y="245313"/>
                  </a:cubicBezTo>
                  <a:cubicBezTo>
                    <a:pt x="2201212" y="241503"/>
                    <a:pt x="2170732" y="235788"/>
                    <a:pt x="2140252" y="231026"/>
                  </a:cubicBezTo>
                  <a:cubicBezTo>
                    <a:pt x="2138348" y="237693"/>
                    <a:pt x="2136442" y="244361"/>
                    <a:pt x="2135490" y="251028"/>
                  </a:cubicBezTo>
                  <a:cubicBezTo>
                    <a:pt x="2170732" y="261506"/>
                    <a:pt x="2205975" y="271983"/>
                    <a:pt x="2245980" y="283413"/>
                  </a:cubicBezTo>
                  <a:cubicBezTo>
                    <a:pt x="2160255" y="341516"/>
                    <a:pt x="2080245" y="398666"/>
                    <a:pt x="1997377" y="450101"/>
                  </a:cubicBezTo>
                  <a:cubicBezTo>
                    <a:pt x="1981185" y="460578"/>
                    <a:pt x="1949752" y="459626"/>
                    <a:pt x="1930702" y="451053"/>
                  </a:cubicBezTo>
                  <a:cubicBezTo>
                    <a:pt x="1861170" y="420573"/>
                    <a:pt x="1813545" y="442481"/>
                    <a:pt x="1758300" y="492963"/>
                  </a:cubicBezTo>
                  <a:cubicBezTo>
                    <a:pt x="1456357" y="769188"/>
                    <a:pt x="1245855" y="1112088"/>
                    <a:pt x="1040115" y="1458798"/>
                  </a:cubicBezTo>
                  <a:cubicBezTo>
                    <a:pt x="912480" y="1675016"/>
                    <a:pt x="790560" y="1894091"/>
                    <a:pt x="699120" y="2127453"/>
                  </a:cubicBezTo>
                  <a:cubicBezTo>
                    <a:pt x="553387" y="2497976"/>
                    <a:pt x="416227" y="2872308"/>
                    <a:pt x="335265" y="3263786"/>
                  </a:cubicBezTo>
                  <a:cubicBezTo>
                    <a:pt x="288592" y="3488576"/>
                    <a:pt x="238110" y="3714318"/>
                    <a:pt x="213345" y="3941966"/>
                  </a:cubicBezTo>
                  <a:cubicBezTo>
                    <a:pt x="180007" y="4250576"/>
                    <a:pt x="171435" y="4562043"/>
                    <a:pt x="199057" y="4872559"/>
                  </a:cubicBezTo>
                  <a:cubicBezTo>
                    <a:pt x="211440" y="5012576"/>
                    <a:pt x="229537" y="5152593"/>
                    <a:pt x="244777" y="5293563"/>
                  </a:cubicBezTo>
                  <a:cubicBezTo>
                    <a:pt x="245730" y="5305946"/>
                    <a:pt x="244777" y="5318329"/>
                    <a:pt x="244777" y="5331663"/>
                  </a:cubicBezTo>
                  <a:cubicBezTo>
                    <a:pt x="199057" y="5333568"/>
                    <a:pt x="154290" y="5333568"/>
                    <a:pt x="110475" y="53335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1297FC2D-271A-4049-8FF2-DABD344208E8}"/>
                </a:ext>
              </a:extLst>
            </p:cNvPr>
            <p:cNvSpPr/>
            <p:nvPr/>
          </p:nvSpPr>
          <p:spPr>
            <a:xfrm>
              <a:off x="7233082" y="1589246"/>
              <a:ext cx="2371725" cy="5267325"/>
            </a:xfrm>
            <a:custGeom>
              <a:avLst/>
              <a:gdLst>
                <a:gd name="connsiteX0" fmla="*/ 232239 w 2371725"/>
                <a:gd name="connsiteY0" fmla="*/ 5266849 h 5267325"/>
                <a:gd name="connsiteX1" fmla="*/ 123654 w 2371725"/>
                <a:gd name="connsiteY1" fmla="*/ 4863942 h 5267325"/>
                <a:gd name="connsiteX2" fmla="*/ 7449 w 2371725"/>
                <a:gd name="connsiteY2" fmla="*/ 3678079 h 5267325"/>
                <a:gd name="connsiteX3" fmla="*/ 162707 w 2371725"/>
                <a:gd name="connsiteY3" fmla="*/ 2519839 h 5267325"/>
                <a:gd name="connsiteX4" fmla="*/ 483699 w 2371725"/>
                <a:gd name="connsiteY4" fmla="*/ 1601629 h 5267325"/>
                <a:gd name="connsiteX5" fmla="*/ 716109 w 2371725"/>
                <a:gd name="connsiteY5" fmla="*/ 1086326 h 5267325"/>
                <a:gd name="connsiteX6" fmla="*/ 1506684 w 2371725"/>
                <a:gd name="connsiteY6" fmla="*/ 264319 h 5267325"/>
                <a:gd name="connsiteX7" fmla="*/ 2141050 w 2371725"/>
                <a:gd name="connsiteY7" fmla="*/ 61436 h 5267325"/>
                <a:gd name="connsiteX8" fmla="*/ 2352504 w 2371725"/>
                <a:gd name="connsiteY8" fmla="*/ 7144 h 5267325"/>
                <a:gd name="connsiteX9" fmla="*/ 2312500 w 2371725"/>
                <a:gd name="connsiteY9" fmla="*/ 36671 h 5267325"/>
                <a:gd name="connsiteX10" fmla="*/ 2369650 w 2371725"/>
                <a:gd name="connsiteY10" fmla="*/ 44291 h 5267325"/>
                <a:gd name="connsiteX11" fmla="*/ 2371554 w 2371725"/>
                <a:gd name="connsiteY11" fmla="*/ 60484 h 5267325"/>
                <a:gd name="connsiteX12" fmla="*/ 2043895 w 2371725"/>
                <a:gd name="connsiteY12" fmla="*/ 104299 h 5267325"/>
                <a:gd name="connsiteX13" fmla="*/ 2041037 w 2371725"/>
                <a:gd name="connsiteY13" fmla="*/ 123349 h 5267325"/>
                <a:gd name="connsiteX14" fmla="*/ 2107712 w 2371725"/>
                <a:gd name="connsiteY14" fmla="*/ 149066 h 5267325"/>
                <a:gd name="connsiteX15" fmla="*/ 1989602 w 2371725"/>
                <a:gd name="connsiteY15" fmla="*/ 213836 h 5267325"/>
                <a:gd name="connsiteX16" fmla="*/ 1983887 w 2371725"/>
                <a:gd name="connsiteY16" fmla="*/ 209074 h 5267325"/>
                <a:gd name="connsiteX17" fmla="*/ 2002937 w 2371725"/>
                <a:gd name="connsiteY17" fmla="*/ 179546 h 5267325"/>
                <a:gd name="connsiteX18" fmla="*/ 1984839 w 2371725"/>
                <a:gd name="connsiteY18" fmla="*/ 168116 h 5267325"/>
                <a:gd name="connsiteX19" fmla="*/ 1718139 w 2371725"/>
                <a:gd name="connsiteY19" fmla="*/ 289084 h 5267325"/>
                <a:gd name="connsiteX20" fmla="*/ 1501922 w 2371725"/>
                <a:gd name="connsiteY20" fmla="*/ 441484 h 5267325"/>
                <a:gd name="connsiteX21" fmla="*/ 1234270 w 2371725"/>
                <a:gd name="connsiteY21" fmla="*/ 716756 h 5267325"/>
                <a:gd name="connsiteX22" fmla="*/ 660864 w 2371725"/>
                <a:gd name="connsiteY22" fmla="*/ 1734026 h 5267325"/>
                <a:gd name="connsiteX23" fmla="*/ 249384 w 2371725"/>
                <a:gd name="connsiteY23" fmla="*/ 3138011 h 5267325"/>
                <a:gd name="connsiteX24" fmla="*/ 176994 w 2371725"/>
                <a:gd name="connsiteY24" fmla="*/ 3876199 h 5267325"/>
                <a:gd name="connsiteX25" fmla="*/ 245574 w 2371725"/>
                <a:gd name="connsiteY25" fmla="*/ 4885849 h 5267325"/>
                <a:gd name="connsiteX26" fmla="*/ 266529 w 2371725"/>
                <a:gd name="connsiteY26" fmla="*/ 4921092 h 5267325"/>
                <a:gd name="connsiteX27" fmla="*/ 317964 w 2371725"/>
                <a:gd name="connsiteY27" fmla="*/ 4999197 h 5267325"/>
                <a:gd name="connsiteX28" fmla="*/ 273197 w 2371725"/>
                <a:gd name="connsiteY28" fmla="*/ 4973479 h 5267325"/>
                <a:gd name="connsiteX29" fmla="*/ 267482 w 2371725"/>
                <a:gd name="connsiteY29" fmla="*/ 5015389 h 5267325"/>
                <a:gd name="connsiteX30" fmla="*/ 278912 w 2371725"/>
                <a:gd name="connsiteY30" fmla="*/ 5022056 h 5267325"/>
                <a:gd name="connsiteX31" fmla="*/ 324632 w 2371725"/>
                <a:gd name="connsiteY31" fmla="*/ 5037297 h 5267325"/>
                <a:gd name="connsiteX32" fmla="*/ 318917 w 2371725"/>
                <a:gd name="connsiteY32" fmla="*/ 5080159 h 5267325"/>
                <a:gd name="connsiteX33" fmla="*/ 318917 w 2371725"/>
                <a:gd name="connsiteY33" fmla="*/ 5198269 h 5267325"/>
                <a:gd name="connsiteX34" fmla="*/ 356064 w 2371725"/>
                <a:gd name="connsiteY34" fmla="*/ 5268754 h 5267325"/>
                <a:gd name="connsiteX35" fmla="*/ 232239 w 2371725"/>
                <a:gd name="connsiteY35" fmla="*/ 5266849 h 526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71725" h="5267325">
                  <a:moveTo>
                    <a:pt x="232239" y="5266849"/>
                  </a:moveTo>
                  <a:cubicBezTo>
                    <a:pt x="196044" y="5132547"/>
                    <a:pt x="154134" y="4999197"/>
                    <a:pt x="123654" y="4863942"/>
                  </a:cubicBezTo>
                  <a:cubicBezTo>
                    <a:pt x="35072" y="4473417"/>
                    <a:pt x="3639" y="4077177"/>
                    <a:pt x="7449" y="3678079"/>
                  </a:cubicBezTo>
                  <a:cubicBezTo>
                    <a:pt x="11259" y="3286601"/>
                    <a:pt x="77934" y="2901791"/>
                    <a:pt x="162707" y="2519839"/>
                  </a:cubicBezTo>
                  <a:cubicBezTo>
                    <a:pt x="233192" y="2200751"/>
                    <a:pt x="342729" y="1895951"/>
                    <a:pt x="483699" y="1601629"/>
                  </a:cubicBezTo>
                  <a:cubicBezTo>
                    <a:pt x="564662" y="1431131"/>
                    <a:pt x="636099" y="1256824"/>
                    <a:pt x="716109" y="1086326"/>
                  </a:cubicBezTo>
                  <a:cubicBezTo>
                    <a:pt x="885654" y="722471"/>
                    <a:pt x="1155212" y="452914"/>
                    <a:pt x="1506684" y="264319"/>
                  </a:cubicBezTo>
                  <a:cubicBezTo>
                    <a:pt x="1705757" y="157639"/>
                    <a:pt x="1919117" y="95726"/>
                    <a:pt x="2141050" y="61436"/>
                  </a:cubicBezTo>
                  <a:cubicBezTo>
                    <a:pt x="2209629" y="50959"/>
                    <a:pt x="2275352" y="27146"/>
                    <a:pt x="2352504" y="7144"/>
                  </a:cubicBezTo>
                  <a:cubicBezTo>
                    <a:pt x="2337264" y="18574"/>
                    <a:pt x="2327739" y="25241"/>
                    <a:pt x="2312500" y="36671"/>
                  </a:cubicBezTo>
                  <a:cubicBezTo>
                    <a:pt x="2337264" y="39529"/>
                    <a:pt x="2353457" y="42386"/>
                    <a:pt x="2369650" y="44291"/>
                  </a:cubicBezTo>
                  <a:cubicBezTo>
                    <a:pt x="2370602" y="50006"/>
                    <a:pt x="2370602" y="54769"/>
                    <a:pt x="2371554" y="60484"/>
                  </a:cubicBezTo>
                  <a:cubicBezTo>
                    <a:pt x="2262017" y="74771"/>
                    <a:pt x="2152479" y="90011"/>
                    <a:pt x="2043895" y="104299"/>
                  </a:cubicBezTo>
                  <a:cubicBezTo>
                    <a:pt x="2042942" y="110966"/>
                    <a:pt x="2041989" y="117634"/>
                    <a:pt x="2041037" y="123349"/>
                  </a:cubicBezTo>
                  <a:cubicBezTo>
                    <a:pt x="2061992" y="130969"/>
                    <a:pt x="2081995" y="139541"/>
                    <a:pt x="2107712" y="149066"/>
                  </a:cubicBezTo>
                  <a:cubicBezTo>
                    <a:pt x="2065802" y="171926"/>
                    <a:pt x="2027702" y="192881"/>
                    <a:pt x="1989602" y="213836"/>
                  </a:cubicBezTo>
                  <a:cubicBezTo>
                    <a:pt x="1987697" y="211931"/>
                    <a:pt x="1985792" y="210026"/>
                    <a:pt x="1983887" y="209074"/>
                  </a:cubicBezTo>
                  <a:cubicBezTo>
                    <a:pt x="1989602" y="200501"/>
                    <a:pt x="1995317" y="190976"/>
                    <a:pt x="2002937" y="179546"/>
                  </a:cubicBezTo>
                  <a:cubicBezTo>
                    <a:pt x="1997222" y="175736"/>
                    <a:pt x="1988650" y="166211"/>
                    <a:pt x="1984839" y="168116"/>
                  </a:cubicBezTo>
                  <a:cubicBezTo>
                    <a:pt x="1894352" y="204311"/>
                    <a:pt x="1797197" y="223361"/>
                    <a:pt x="1718139" y="289084"/>
                  </a:cubicBezTo>
                  <a:cubicBezTo>
                    <a:pt x="1650512" y="345281"/>
                    <a:pt x="1567645" y="383381"/>
                    <a:pt x="1501922" y="441484"/>
                  </a:cubicBezTo>
                  <a:cubicBezTo>
                    <a:pt x="1406672" y="526256"/>
                    <a:pt x="1307612" y="612934"/>
                    <a:pt x="1234270" y="716756"/>
                  </a:cubicBezTo>
                  <a:cubicBezTo>
                    <a:pt x="1006622" y="1034891"/>
                    <a:pt x="809454" y="1371124"/>
                    <a:pt x="660864" y="1734026"/>
                  </a:cubicBezTo>
                  <a:cubicBezTo>
                    <a:pt x="475127" y="2187416"/>
                    <a:pt x="337014" y="2655094"/>
                    <a:pt x="249384" y="3138011"/>
                  </a:cubicBezTo>
                  <a:cubicBezTo>
                    <a:pt x="205569" y="3381851"/>
                    <a:pt x="189377" y="3628549"/>
                    <a:pt x="176994" y="3876199"/>
                  </a:cubicBezTo>
                  <a:cubicBezTo>
                    <a:pt x="160802" y="4215289"/>
                    <a:pt x="203664" y="4550569"/>
                    <a:pt x="245574" y="4885849"/>
                  </a:cubicBezTo>
                  <a:cubicBezTo>
                    <a:pt x="247479" y="4898231"/>
                    <a:pt x="257957" y="4909661"/>
                    <a:pt x="266529" y="4921092"/>
                  </a:cubicBezTo>
                  <a:cubicBezTo>
                    <a:pt x="284627" y="4945856"/>
                    <a:pt x="304629" y="4969669"/>
                    <a:pt x="317964" y="4999197"/>
                  </a:cubicBezTo>
                  <a:cubicBezTo>
                    <a:pt x="305582" y="4992529"/>
                    <a:pt x="292247" y="4984909"/>
                    <a:pt x="273197" y="4973479"/>
                  </a:cubicBezTo>
                  <a:cubicBezTo>
                    <a:pt x="271292" y="4991577"/>
                    <a:pt x="269387" y="5003959"/>
                    <a:pt x="267482" y="5015389"/>
                  </a:cubicBezTo>
                  <a:cubicBezTo>
                    <a:pt x="273197" y="5019199"/>
                    <a:pt x="276054" y="5021104"/>
                    <a:pt x="278912" y="5022056"/>
                  </a:cubicBezTo>
                  <a:cubicBezTo>
                    <a:pt x="294152" y="5026819"/>
                    <a:pt x="314154" y="5027772"/>
                    <a:pt x="324632" y="5037297"/>
                  </a:cubicBezTo>
                  <a:cubicBezTo>
                    <a:pt x="337967" y="5049679"/>
                    <a:pt x="337967" y="5061109"/>
                    <a:pt x="318917" y="5080159"/>
                  </a:cubicBezTo>
                  <a:cubicBezTo>
                    <a:pt x="283674" y="5113497"/>
                    <a:pt x="290342" y="5157311"/>
                    <a:pt x="318917" y="5198269"/>
                  </a:cubicBezTo>
                  <a:cubicBezTo>
                    <a:pt x="334157" y="5220177"/>
                    <a:pt x="343682" y="5244942"/>
                    <a:pt x="356064" y="5268754"/>
                  </a:cubicBezTo>
                  <a:cubicBezTo>
                    <a:pt x="314154" y="5266849"/>
                    <a:pt x="273197" y="5266849"/>
                    <a:pt x="232239" y="52668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A0278BC1-CD94-4958-8E99-279D402CD70D}"/>
                </a:ext>
              </a:extLst>
            </p:cNvPr>
            <p:cNvSpPr/>
            <p:nvPr/>
          </p:nvSpPr>
          <p:spPr>
            <a:xfrm>
              <a:off x="9930867" y="4934426"/>
              <a:ext cx="866775" cy="1914525"/>
            </a:xfrm>
            <a:custGeom>
              <a:avLst/>
              <a:gdLst>
                <a:gd name="connsiteX0" fmla="*/ 867252 w 866775"/>
                <a:gd name="connsiteY0" fmla="*/ 1073944 h 1914525"/>
                <a:gd name="connsiteX1" fmla="*/ 629127 w 866775"/>
                <a:gd name="connsiteY1" fmla="*/ 1602581 h 1914525"/>
                <a:gd name="connsiteX2" fmla="*/ 517684 w 866775"/>
                <a:gd name="connsiteY2" fmla="*/ 1880711 h 1914525"/>
                <a:gd name="connsiteX3" fmla="*/ 484347 w 866775"/>
                <a:gd name="connsiteY3" fmla="*/ 1911192 h 1914525"/>
                <a:gd name="connsiteX4" fmla="*/ 7144 w 866775"/>
                <a:gd name="connsiteY4" fmla="*/ 1912144 h 1914525"/>
                <a:gd name="connsiteX5" fmla="*/ 20479 w 866775"/>
                <a:gd name="connsiteY5" fmla="*/ 1860709 h 1914525"/>
                <a:gd name="connsiteX6" fmla="*/ 720567 w 866775"/>
                <a:gd name="connsiteY6" fmla="*/ 250031 h 1914525"/>
                <a:gd name="connsiteX7" fmla="*/ 866299 w 866775"/>
                <a:gd name="connsiteY7" fmla="*/ 7144 h 1914525"/>
                <a:gd name="connsiteX8" fmla="*/ 867252 w 866775"/>
                <a:gd name="connsiteY8" fmla="*/ 1073944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775" h="1914525">
                  <a:moveTo>
                    <a:pt x="867252" y="1073944"/>
                  </a:moveTo>
                  <a:cubicBezTo>
                    <a:pt x="788194" y="1250156"/>
                    <a:pt x="706279" y="1425417"/>
                    <a:pt x="629127" y="1602581"/>
                  </a:cubicBezTo>
                  <a:cubicBezTo>
                    <a:pt x="589122" y="1694022"/>
                    <a:pt x="555784" y="1788319"/>
                    <a:pt x="517684" y="1880711"/>
                  </a:cubicBezTo>
                  <a:cubicBezTo>
                    <a:pt x="511969" y="1894047"/>
                    <a:pt x="495777" y="1911192"/>
                    <a:pt x="484347" y="1911192"/>
                  </a:cubicBezTo>
                  <a:cubicBezTo>
                    <a:pt x="327184" y="1913097"/>
                    <a:pt x="170974" y="1912144"/>
                    <a:pt x="7144" y="1912144"/>
                  </a:cubicBezTo>
                  <a:cubicBezTo>
                    <a:pt x="11906" y="1893094"/>
                    <a:pt x="15716" y="1876901"/>
                    <a:pt x="20479" y="1860709"/>
                  </a:cubicBezTo>
                  <a:cubicBezTo>
                    <a:pt x="200502" y="1300639"/>
                    <a:pt x="434816" y="764381"/>
                    <a:pt x="720567" y="250031"/>
                  </a:cubicBezTo>
                  <a:cubicBezTo>
                    <a:pt x="766286" y="167164"/>
                    <a:pt x="817722" y="88106"/>
                    <a:pt x="866299" y="7144"/>
                  </a:cubicBezTo>
                  <a:cubicBezTo>
                    <a:pt x="867252" y="362426"/>
                    <a:pt x="867252" y="718661"/>
                    <a:pt x="867252" y="1073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0819D90-DF0C-4760-A999-A6EEC460D410}"/>
                </a:ext>
              </a:extLst>
            </p:cNvPr>
            <p:cNvSpPr/>
            <p:nvPr/>
          </p:nvSpPr>
          <p:spPr>
            <a:xfrm>
              <a:off x="4334930" y="6276643"/>
              <a:ext cx="2628900" cy="581025"/>
            </a:xfrm>
            <a:custGeom>
              <a:avLst/>
              <a:gdLst>
                <a:gd name="connsiteX0" fmla="*/ 2436019 w 2628900"/>
                <a:gd name="connsiteY0" fmla="*/ 366092 h 581025"/>
                <a:gd name="connsiteX1" fmla="*/ 2516029 w 2628900"/>
                <a:gd name="connsiteY1" fmla="*/ 438482 h 581025"/>
                <a:gd name="connsiteX2" fmla="*/ 2583656 w 2628900"/>
                <a:gd name="connsiteY2" fmla="*/ 534685 h 581025"/>
                <a:gd name="connsiteX3" fmla="*/ 2625566 w 2628900"/>
                <a:gd name="connsiteY3" fmla="*/ 578500 h 581025"/>
                <a:gd name="connsiteX4" fmla="*/ 2511266 w 2628900"/>
                <a:gd name="connsiteY4" fmla="*/ 578500 h 581025"/>
                <a:gd name="connsiteX5" fmla="*/ 2507456 w 2628900"/>
                <a:gd name="connsiteY5" fmla="*/ 568975 h 581025"/>
                <a:gd name="connsiteX6" fmla="*/ 2492216 w 2628900"/>
                <a:gd name="connsiteY6" fmla="*/ 557545 h 581025"/>
                <a:gd name="connsiteX7" fmla="*/ 2092166 w 2628900"/>
                <a:gd name="connsiteY7" fmla="*/ 382285 h 581025"/>
                <a:gd name="connsiteX8" fmla="*/ 2000726 w 2628900"/>
                <a:gd name="connsiteY8" fmla="*/ 358472 h 581025"/>
                <a:gd name="connsiteX9" fmla="*/ 1862614 w 2628900"/>
                <a:gd name="connsiteY9" fmla="*/ 336565 h 581025"/>
                <a:gd name="connsiteX10" fmla="*/ 1707356 w 2628900"/>
                <a:gd name="connsiteY10" fmla="*/ 304180 h 581025"/>
                <a:gd name="connsiteX11" fmla="*/ 770096 w 2628900"/>
                <a:gd name="connsiteY11" fmla="*/ 462295 h 581025"/>
                <a:gd name="connsiteX12" fmla="*/ 550069 w 2628900"/>
                <a:gd name="connsiteY12" fmla="*/ 579452 h 581025"/>
                <a:gd name="connsiteX13" fmla="*/ 445294 w 2628900"/>
                <a:gd name="connsiteY13" fmla="*/ 579452 h 581025"/>
                <a:gd name="connsiteX14" fmla="*/ 486251 w 2628900"/>
                <a:gd name="connsiteY14" fmla="*/ 541352 h 581025"/>
                <a:gd name="connsiteX15" fmla="*/ 1075849 w 2628900"/>
                <a:gd name="connsiteY15" fmla="*/ 295607 h 581025"/>
                <a:gd name="connsiteX16" fmla="*/ 2168366 w 2628900"/>
                <a:gd name="connsiteY16" fmla="*/ 356567 h 581025"/>
                <a:gd name="connsiteX17" fmla="*/ 2356961 w 2628900"/>
                <a:gd name="connsiteY17" fmla="*/ 431815 h 581025"/>
                <a:gd name="connsiteX18" fmla="*/ 2361724 w 2628900"/>
                <a:gd name="connsiteY18" fmla="*/ 419432 h 581025"/>
                <a:gd name="connsiteX19" fmla="*/ 2104549 w 2628900"/>
                <a:gd name="connsiteY19" fmla="*/ 310847 h 581025"/>
                <a:gd name="connsiteX20" fmla="*/ 1570196 w 2628900"/>
                <a:gd name="connsiteY20" fmla="*/ 189880 h 581025"/>
                <a:gd name="connsiteX21" fmla="*/ 651034 w 2628900"/>
                <a:gd name="connsiteY21" fmla="*/ 376570 h 581025"/>
                <a:gd name="connsiteX22" fmla="*/ 302419 w 2628900"/>
                <a:gd name="connsiteY22" fmla="*/ 578500 h 581025"/>
                <a:gd name="connsiteX23" fmla="*/ 254794 w 2628900"/>
                <a:gd name="connsiteY23" fmla="*/ 578500 h 581025"/>
                <a:gd name="connsiteX24" fmla="*/ 318611 w 2628900"/>
                <a:gd name="connsiteY24" fmla="*/ 503252 h 581025"/>
                <a:gd name="connsiteX25" fmla="*/ 786289 w 2628900"/>
                <a:gd name="connsiteY25" fmla="*/ 245125 h 581025"/>
                <a:gd name="connsiteX26" fmla="*/ 1936909 w 2628900"/>
                <a:gd name="connsiteY26" fmla="*/ 202262 h 581025"/>
                <a:gd name="connsiteX27" fmla="*/ 2283619 w 2628900"/>
                <a:gd name="connsiteY27" fmla="*/ 322277 h 581025"/>
                <a:gd name="connsiteX28" fmla="*/ 2284571 w 2628900"/>
                <a:gd name="connsiteY28" fmla="*/ 323230 h 581025"/>
                <a:gd name="connsiteX29" fmla="*/ 1359694 w 2628900"/>
                <a:gd name="connsiteY29" fmla="*/ 79390 h 581025"/>
                <a:gd name="connsiteX30" fmla="*/ 325279 w 2628900"/>
                <a:gd name="connsiteY30" fmla="*/ 406097 h 581025"/>
                <a:gd name="connsiteX31" fmla="*/ 111919 w 2628900"/>
                <a:gd name="connsiteY31" fmla="*/ 577547 h 581025"/>
                <a:gd name="connsiteX32" fmla="*/ 7144 w 2628900"/>
                <a:gd name="connsiteY32" fmla="*/ 577547 h 581025"/>
                <a:gd name="connsiteX33" fmla="*/ 142399 w 2628900"/>
                <a:gd name="connsiteY33" fmla="*/ 476582 h 581025"/>
                <a:gd name="connsiteX34" fmla="*/ 235744 w 2628900"/>
                <a:gd name="connsiteY34" fmla="*/ 405145 h 581025"/>
                <a:gd name="connsiteX35" fmla="*/ 409099 w 2628900"/>
                <a:gd name="connsiteY35" fmla="*/ 260365 h 581025"/>
                <a:gd name="connsiteX36" fmla="*/ 1972151 w 2628900"/>
                <a:gd name="connsiteY36" fmla="*/ 117490 h 581025"/>
                <a:gd name="connsiteX37" fmla="*/ 2185511 w 2628900"/>
                <a:gd name="connsiteY37" fmla="*/ 196547 h 581025"/>
                <a:gd name="connsiteX38" fmla="*/ 2436019 w 2628900"/>
                <a:gd name="connsiteY38" fmla="*/ 366092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28900" h="581025">
                  <a:moveTo>
                    <a:pt x="2436019" y="366092"/>
                  </a:moveTo>
                  <a:cubicBezTo>
                    <a:pt x="2462689" y="389905"/>
                    <a:pt x="2492216" y="411812"/>
                    <a:pt x="2516029" y="438482"/>
                  </a:cubicBezTo>
                  <a:cubicBezTo>
                    <a:pt x="2541746" y="468010"/>
                    <a:pt x="2559844" y="503252"/>
                    <a:pt x="2583656" y="534685"/>
                  </a:cubicBezTo>
                  <a:cubicBezTo>
                    <a:pt x="2596039" y="550877"/>
                    <a:pt x="2611279" y="564212"/>
                    <a:pt x="2625566" y="578500"/>
                  </a:cubicBezTo>
                  <a:cubicBezTo>
                    <a:pt x="2587466" y="578500"/>
                    <a:pt x="2549366" y="578500"/>
                    <a:pt x="2511266" y="578500"/>
                  </a:cubicBezTo>
                  <a:cubicBezTo>
                    <a:pt x="2510314" y="575642"/>
                    <a:pt x="2508409" y="572785"/>
                    <a:pt x="2507456" y="568975"/>
                  </a:cubicBezTo>
                  <a:cubicBezTo>
                    <a:pt x="2502694" y="565165"/>
                    <a:pt x="2497931" y="560402"/>
                    <a:pt x="2492216" y="557545"/>
                  </a:cubicBezTo>
                  <a:cubicBezTo>
                    <a:pt x="2358866" y="498490"/>
                    <a:pt x="2225516" y="439435"/>
                    <a:pt x="2092166" y="382285"/>
                  </a:cubicBezTo>
                  <a:cubicBezTo>
                    <a:pt x="2063591" y="369902"/>
                    <a:pt x="2031206" y="364187"/>
                    <a:pt x="2000726" y="358472"/>
                  </a:cubicBezTo>
                  <a:cubicBezTo>
                    <a:pt x="1955006" y="349900"/>
                    <a:pt x="1908334" y="345137"/>
                    <a:pt x="1862614" y="336565"/>
                  </a:cubicBezTo>
                  <a:cubicBezTo>
                    <a:pt x="1810226" y="327040"/>
                    <a:pt x="1759744" y="308942"/>
                    <a:pt x="1707356" y="304180"/>
                  </a:cubicBezTo>
                  <a:cubicBezTo>
                    <a:pt x="1380649" y="271795"/>
                    <a:pt x="1069181" y="333707"/>
                    <a:pt x="770096" y="462295"/>
                  </a:cubicBezTo>
                  <a:cubicBezTo>
                    <a:pt x="693896" y="494680"/>
                    <a:pt x="623411" y="539447"/>
                    <a:pt x="550069" y="579452"/>
                  </a:cubicBezTo>
                  <a:cubicBezTo>
                    <a:pt x="514826" y="579452"/>
                    <a:pt x="480536" y="579452"/>
                    <a:pt x="445294" y="579452"/>
                  </a:cubicBezTo>
                  <a:cubicBezTo>
                    <a:pt x="458629" y="566117"/>
                    <a:pt x="471011" y="551830"/>
                    <a:pt x="486251" y="541352"/>
                  </a:cubicBezTo>
                  <a:cubicBezTo>
                    <a:pt x="666274" y="421337"/>
                    <a:pt x="864394" y="341327"/>
                    <a:pt x="1075849" y="295607"/>
                  </a:cubicBezTo>
                  <a:cubicBezTo>
                    <a:pt x="1445419" y="215597"/>
                    <a:pt x="1810226" y="230837"/>
                    <a:pt x="2168366" y="356567"/>
                  </a:cubicBezTo>
                  <a:cubicBezTo>
                    <a:pt x="2232184" y="379427"/>
                    <a:pt x="2294096" y="407050"/>
                    <a:pt x="2356961" y="431815"/>
                  </a:cubicBezTo>
                  <a:cubicBezTo>
                    <a:pt x="2358866" y="428005"/>
                    <a:pt x="2360771" y="423242"/>
                    <a:pt x="2361724" y="419432"/>
                  </a:cubicBezTo>
                  <a:cubicBezTo>
                    <a:pt x="2275999" y="383237"/>
                    <a:pt x="2189321" y="347995"/>
                    <a:pt x="2104549" y="310847"/>
                  </a:cubicBezTo>
                  <a:cubicBezTo>
                    <a:pt x="1934051" y="236552"/>
                    <a:pt x="1754981" y="197500"/>
                    <a:pt x="1570196" y="189880"/>
                  </a:cubicBezTo>
                  <a:cubicBezTo>
                    <a:pt x="1248251" y="176545"/>
                    <a:pt x="940594" y="236552"/>
                    <a:pt x="651034" y="376570"/>
                  </a:cubicBezTo>
                  <a:cubicBezTo>
                    <a:pt x="530066" y="434672"/>
                    <a:pt x="418624" y="510872"/>
                    <a:pt x="302419" y="578500"/>
                  </a:cubicBezTo>
                  <a:cubicBezTo>
                    <a:pt x="286226" y="578500"/>
                    <a:pt x="270986" y="578500"/>
                    <a:pt x="254794" y="578500"/>
                  </a:cubicBezTo>
                  <a:cubicBezTo>
                    <a:pt x="275749" y="553735"/>
                    <a:pt x="294799" y="526112"/>
                    <a:pt x="318611" y="503252"/>
                  </a:cubicBezTo>
                  <a:cubicBezTo>
                    <a:pt x="452914" y="378475"/>
                    <a:pt x="615791" y="305132"/>
                    <a:pt x="786289" y="245125"/>
                  </a:cubicBezTo>
                  <a:cubicBezTo>
                    <a:pt x="1165384" y="111775"/>
                    <a:pt x="1550194" y="93677"/>
                    <a:pt x="1936909" y="202262"/>
                  </a:cubicBezTo>
                  <a:cubicBezTo>
                    <a:pt x="2056924" y="235600"/>
                    <a:pt x="2174081" y="284177"/>
                    <a:pt x="2283619" y="322277"/>
                  </a:cubicBezTo>
                  <a:cubicBezTo>
                    <a:pt x="2288381" y="327992"/>
                    <a:pt x="2286476" y="325135"/>
                    <a:pt x="2284571" y="323230"/>
                  </a:cubicBezTo>
                  <a:cubicBezTo>
                    <a:pt x="2000726" y="149875"/>
                    <a:pt x="1692116" y="68912"/>
                    <a:pt x="1359694" y="79390"/>
                  </a:cubicBezTo>
                  <a:cubicBezTo>
                    <a:pt x="984409" y="90820"/>
                    <a:pt x="638651" y="201310"/>
                    <a:pt x="325279" y="406097"/>
                  </a:cubicBezTo>
                  <a:cubicBezTo>
                    <a:pt x="249079" y="455627"/>
                    <a:pt x="182404" y="520397"/>
                    <a:pt x="111919" y="577547"/>
                  </a:cubicBezTo>
                  <a:cubicBezTo>
                    <a:pt x="76676" y="577547"/>
                    <a:pt x="42386" y="577547"/>
                    <a:pt x="7144" y="577547"/>
                  </a:cubicBezTo>
                  <a:cubicBezTo>
                    <a:pt x="51911" y="544210"/>
                    <a:pt x="96679" y="509920"/>
                    <a:pt x="142399" y="476582"/>
                  </a:cubicBezTo>
                  <a:cubicBezTo>
                    <a:pt x="173831" y="452770"/>
                    <a:pt x="215741" y="435625"/>
                    <a:pt x="235744" y="405145"/>
                  </a:cubicBezTo>
                  <a:cubicBezTo>
                    <a:pt x="279559" y="337517"/>
                    <a:pt x="343376" y="297512"/>
                    <a:pt x="409099" y="260365"/>
                  </a:cubicBezTo>
                  <a:cubicBezTo>
                    <a:pt x="909161" y="-15860"/>
                    <a:pt x="1429226" y="-70153"/>
                    <a:pt x="1972151" y="117490"/>
                  </a:cubicBezTo>
                  <a:cubicBezTo>
                    <a:pt x="2043589" y="142255"/>
                    <a:pt x="2114074" y="169877"/>
                    <a:pt x="2185511" y="196547"/>
                  </a:cubicBezTo>
                  <a:cubicBezTo>
                    <a:pt x="2267426" y="254650"/>
                    <a:pt x="2352199" y="310847"/>
                    <a:pt x="2436019" y="366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0791A863-8AC1-4E9C-8EF9-1C058D6AB6D9}"/>
                </a:ext>
              </a:extLst>
            </p:cNvPr>
            <p:cNvSpPr/>
            <p:nvPr/>
          </p:nvSpPr>
          <p:spPr>
            <a:xfrm>
              <a:off x="4086327" y="6026009"/>
              <a:ext cx="2657475" cy="828675"/>
            </a:xfrm>
            <a:custGeom>
              <a:avLst/>
              <a:gdLst>
                <a:gd name="connsiteX0" fmla="*/ 7144 w 2657475"/>
                <a:gd name="connsiteY0" fmla="*/ 830086 h 828675"/>
                <a:gd name="connsiteX1" fmla="*/ 267176 w 2657475"/>
                <a:gd name="connsiteY1" fmla="*/ 475756 h 828675"/>
                <a:gd name="connsiteX2" fmla="*/ 357664 w 2657475"/>
                <a:gd name="connsiteY2" fmla="*/ 408129 h 828675"/>
                <a:gd name="connsiteX3" fmla="*/ 1118711 w 2657475"/>
                <a:gd name="connsiteY3" fmla="*/ 39511 h 828675"/>
                <a:gd name="connsiteX4" fmla="*/ 2151221 w 2657475"/>
                <a:gd name="connsiteY4" fmla="*/ 161431 h 828675"/>
                <a:gd name="connsiteX5" fmla="*/ 2650331 w 2657475"/>
                <a:gd name="connsiteY5" fmla="*/ 522429 h 828675"/>
                <a:gd name="connsiteX6" fmla="*/ 2596991 w 2657475"/>
                <a:gd name="connsiteY6" fmla="*/ 502426 h 828675"/>
                <a:gd name="connsiteX7" fmla="*/ 2536031 w 2657475"/>
                <a:gd name="connsiteY7" fmla="*/ 450039 h 828675"/>
                <a:gd name="connsiteX8" fmla="*/ 2486501 w 2657475"/>
                <a:gd name="connsiteY8" fmla="*/ 406224 h 828675"/>
                <a:gd name="connsiteX9" fmla="*/ 2115026 w 2657475"/>
                <a:gd name="connsiteY9" fmla="*/ 210009 h 828675"/>
                <a:gd name="connsiteX10" fmla="*/ 1625441 w 2657475"/>
                <a:gd name="connsiteY10" fmla="*/ 101424 h 828675"/>
                <a:gd name="connsiteX11" fmla="*/ 735806 w 2657475"/>
                <a:gd name="connsiteY11" fmla="*/ 255729 h 828675"/>
                <a:gd name="connsiteX12" fmla="*/ 277654 w 2657475"/>
                <a:gd name="connsiteY12" fmla="*/ 541479 h 828675"/>
                <a:gd name="connsiteX13" fmla="*/ 95726 w 2657475"/>
                <a:gd name="connsiteY13" fmla="*/ 736741 h 828675"/>
                <a:gd name="connsiteX14" fmla="*/ 35719 w 2657475"/>
                <a:gd name="connsiteY14" fmla="*/ 831039 h 828675"/>
                <a:gd name="connsiteX15" fmla="*/ 7144 w 2657475"/>
                <a:gd name="connsiteY15" fmla="*/ 830086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57475" h="828675">
                  <a:moveTo>
                    <a:pt x="7144" y="830086"/>
                  </a:moveTo>
                  <a:cubicBezTo>
                    <a:pt x="29051" y="664351"/>
                    <a:pt x="118586" y="549099"/>
                    <a:pt x="267176" y="475756"/>
                  </a:cubicBezTo>
                  <a:cubicBezTo>
                    <a:pt x="300514" y="459564"/>
                    <a:pt x="332899" y="434799"/>
                    <a:pt x="357664" y="408129"/>
                  </a:cubicBezTo>
                  <a:cubicBezTo>
                    <a:pt x="563404" y="186196"/>
                    <a:pt x="832961" y="92851"/>
                    <a:pt x="1118711" y="39511"/>
                  </a:cubicBezTo>
                  <a:cubicBezTo>
                    <a:pt x="1474946" y="-27164"/>
                    <a:pt x="1820704" y="7126"/>
                    <a:pt x="2151221" y="161431"/>
                  </a:cubicBezTo>
                  <a:cubicBezTo>
                    <a:pt x="2336959" y="248109"/>
                    <a:pt x="2511266" y="353836"/>
                    <a:pt x="2650331" y="522429"/>
                  </a:cubicBezTo>
                  <a:cubicBezTo>
                    <a:pt x="2626519" y="513856"/>
                    <a:pt x="2612231" y="508141"/>
                    <a:pt x="2596991" y="502426"/>
                  </a:cubicBezTo>
                  <a:cubicBezTo>
                    <a:pt x="2576989" y="485281"/>
                    <a:pt x="2556034" y="468136"/>
                    <a:pt x="2536031" y="450039"/>
                  </a:cubicBezTo>
                  <a:cubicBezTo>
                    <a:pt x="2519839" y="434799"/>
                    <a:pt x="2504599" y="418606"/>
                    <a:pt x="2486501" y="406224"/>
                  </a:cubicBezTo>
                  <a:cubicBezTo>
                    <a:pt x="2371249" y="324309"/>
                    <a:pt x="2248376" y="259539"/>
                    <a:pt x="2115026" y="210009"/>
                  </a:cubicBezTo>
                  <a:cubicBezTo>
                    <a:pt x="1955959" y="150954"/>
                    <a:pt x="1792129" y="114759"/>
                    <a:pt x="1625441" y="101424"/>
                  </a:cubicBezTo>
                  <a:cubicBezTo>
                    <a:pt x="1316831" y="74754"/>
                    <a:pt x="1017746" y="123331"/>
                    <a:pt x="735806" y="255729"/>
                  </a:cubicBezTo>
                  <a:cubicBezTo>
                    <a:pt x="571976" y="332881"/>
                    <a:pt x="409099" y="412891"/>
                    <a:pt x="277654" y="541479"/>
                  </a:cubicBezTo>
                  <a:cubicBezTo>
                    <a:pt x="213836" y="603391"/>
                    <a:pt x="154781" y="669114"/>
                    <a:pt x="95726" y="736741"/>
                  </a:cubicBezTo>
                  <a:cubicBezTo>
                    <a:pt x="70961" y="764364"/>
                    <a:pt x="55721" y="799606"/>
                    <a:pt x="35719" y="831039"/>
                  </a:cubicBezTo>
                  <a:cubicBezTo>
                    <a:pt x="26194" y="830086"/>
                    <a:pt x="16669" y="830086"/>
                    <a:pt x="7144" y="8300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D0E5CE88-C516-4DB5-A2D0-CD8544450A6F}"/>
                </a:ext>
              </a:extLst>
            </p:cNvPr>
            <p:cNvSpPr/>
            <p:nvPr/>
          </p:nvSpPr>
          <p:spPr>
            <a:xfrm>
              <a:off x="4162527" y="6154821"/>
              <a:ext cx="2667000" cy="704850"/>
            </a:xfrm>
            <a:custGeom>
              <a:avLst/>
              <a:gdLst>
                <a:gd name="connsiteX0" fmla="*/ 2460784 w 2667000"/>
                <a:gd name="connsiteY0" fmla="*/ 320274 h 704850"/>
                <a:gd name="connsiteX1" fmla="*/ 2521744 w 2667000"/>
                <a:gd name="connsiteY1" fmla="*/ 372662 h 704850"/>
                <a:gd name="connsiteX2" fmla="*/ 2665571 w 2667000"/>
                <a:gd name="connsiteY2" fmla="*/ 504107 h 704850"/>
                <a:gd name="connsiteX3" fmla="*/ 2658904 w 2667000"/>
                <a:gd name="connsiteY3" fmla="*/ 513632 h 704850"/>
                <a:gd name="connsiteX4" fmla="*/ 2609374 w 2667000"/>
                <a:gd name="connsiteY4" fmla="*/ 487915 h 704850"/>
                <a:gd name="connsiteX5" fmla="*/ 2356009 w 2667000"/>
                <a:gd name="connsiteY5" fmla="*/ 320274 h 704850"/>
                <a:gd name="connsiteX6" fmla="*/ 2174081 w 2667000"/>
                <a:gd name="connsiteY6" fmla="*/ 218357 h 704850"/>
                <a:gd name="connsiteX7" fmla="*/ 1649254 w 2667000"/>
                <a:gd name="connsiteY7" fmla="*/ 94532 h 704850"/>
                <a:gd name="connsiteX8" fmla="*/ 687229 w 2667000"/>
                <a:gd name="connsiteY8" fmla="*/ 263124 h 704850"/>
                <a:gd name="connsiteX9" fmla="*/ 102394 w 2667000"/>
                <a:gd name="connsiteY9" fmla="*/ 701274 h 704850"/>
                <a:gd name="connsiteX10" fmla="*/ 7144 w 2667000"/>
                <a:gd name="connsiteY10" fmla="*/ 701274 h 704850"/>
                <a:gd name="connsiteX11" fmla="*/ 221456 w 2667000"/>
                <a:gd name="connsiteY11" fmla="*/ 486962 h 704850"/>
                <a:gd name="connsiteX12" fmla="*/ 331946 w 2667000"/>
                <a:gd name="connsiteY12" fmla="*/ 415524 h 704850"/>
                <a:gd name="connsiteX13" fmla="*/ 560546 w 2667000"/>
                <a:gd name="connsiteY13" fmla="*/ 236454 h 704850"/>
                <a:gd name="connsiteX14" fmla="*/ 2407444 w 2667000"/>
                <a:gd name="connsiteY14" fmla="*/ 292652 h 704850"/>
                <a:gd name="connsiteX15" fmla="*/ 2460784 w 2667000"/>
                <a:gd name="connsiteY15" fmla="*/ 320274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7000" h="704850">
                  <a:moveTo>
                    <a:pt x="2460784" y="320274"/>
                  </a:moveTo>
                  <a:cubicBezTo>
                    <a:pt x="2480786" y="337419"/>
                    <a:pt x="2501741" y="354565"/>
                    <a:pt x="2521744" y="372662"/>
                  </a:cubicBezTo>
                  <a:cubicBezTo>
                    <a:pt x="2569369" y="416477"/>
                    <a:pt x="2617946" y="460292"/>
                    <a:pt x="2665571" y="504107"/>
                  </a:cubicBezTo>
                  <a:cubicBezTo>
                    <a:pt x="2663666" y="506965"/>
                    <a:pt x="2660809" y="510774"/>
                    <a:pt x="2658904" y="513632"/>
                  </a:cubicBezTo>
                  <a:cubicBezTo>
                    <a:pt x="2642711" y="505060"/>
                    <a:pt x="2625566" y="496487"/>
                    <a:pt x="2609374" y="487915"/>
                  </a:cubicBezTo>
                  <a:cubicBezTo>
                    <a:pt x="2524601" y="431717"/>
                    <a:pt x="2440781" y="376472"/>
                    <a:pt x="2356009" y="320274"/>
                  </a:cubicBezTo>
                  <a:cubicBezTo>
                    <a:pt x="2295049" y="285985"/>
                    <a:pt x="2235994" y="249790"/>
                    <a:pt x="2174081" y="218357"/>
                  </a:cubicBezTo>
                  <a:cubicBezTo>
                    <a:pt x="2009299" y="134537"/>
                    <a:pt x="1828324" y="113582"/>
                    <a:pt x="1649254" y="94532"/>
                  </a:cubicBezTo>
                  <a:cubicBezTo>
                    <a:pt x="1313021" y="58337"/>
                    <a:pt x="992029" y="119297"/>
                    <a:pt x="687229" y="263124"/>
                  </a:cubicBezTo>
                  <a:cubicBezTo>
                    <a:pt x="462439" y="369804"/>
                    <a:pt x="258604" y="503154"/>
                    <a:pt x="102394" y="701274"/>
                  </a:cubicBezTo>
                  <a:cubicBezTo>
                    <a:pt x="70961" y="701274"/>
                    <a:pt x="38576" y="701274"/>
                    <a:pt x="7144" y="701274"/>
                  </a:cubicBezTo>
                  <a:cubicBezTo>
                    <a:pt x="78581" y="629837"/>
                    <a:pt x="147161" y="555542"/>
                    <a:pt x="221456" y="486962"/>
                  </a:cubicBezTo>
                  <a:cubicBezTo>
                    <a:pt x="252889" y="457435"/>
                    <a:pt x="305276" y="447910"/>
                    <a:pt x="331946" y="415524"/>
                  </a:cubicBezTo>
                  <a:cubicBezTo>
                    <a:pt x="395764" y="338372"/>
                    <a:pt x="472916" y="281222"/>
                    <a:pt x="560546" y="236454"/>
                  </a:cubicBezTo>
                  <a:cubicBezTo>
                    <a:pt x="1186339" y="-82633"/>
                    <a:pt x="1802606" y="-73108"/>
                    <a:pt x="2407444" y="292652"/>
                  </a:cubicBezTo>
                  <a:cubicBezTo>
                    <a:pt x="2424589" y="302177"/>
                    <a:pt x="2442686" y="310749"/>
                    <a:pt x="2460784" y="3202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BA51889-C933-4C47-8F7E-DC5F0BB8FE49}"/>
                </a:ext>
              </a:extLst>
            </p:cNvPr>
            <p:cNvSpPr/>
            <p:nvPr/>
          </p:nvSpPr>
          <p:spPr>
            <a:xfrm>
              <a:off x="10451885" y="6048851"/>
              <a:ext cx="352425" cy="800100"/>
            </a:xfrm>
            <a:custGeom>
              <a:avLst/>
              <a:gdLst>
                <a:gd name="connsiteX0" fmla="*/ 346234 w 352425"/>
                <a:gd name="connsiteY0" fmla="*/ 797719 h 800100"/>
                <a:gd name="connsiteX1" fmla="*/ 227172 w 352425"/>
                <a:gd name="connsiteY1" fmla="*/ 796767 h 800100"/>
                <a:gd name="connsiteX2" fmla="*/ 156686 w 352425"/>
                <a:gd name="connsiteY2" fmla="*/ 781526 h 800100"/>
                <a:gd name="connsiteX3" fmla="*/ 7144 w 352425"/>
                <a:gd name="connsiteY3" fmla="*/ 794861 h 800100"/>
                <a:gd name="connsiteX4" fmla="*/ 35719 w 352425"/>
                <a:gd name="connsiteY4" fmla="*/ 711042 h 800100"/>
                <a:gd name="connsiteX5" fmla="*/ 329089 w 352425"/>
                <a:gd name="connsiteY5" fmla="*/ 34766 h 800100"/>
                <a:gd name="connsiteX6" fmla="*/ 346234 w 352425"/>
                <a:gd name="connsiteY6" fmla="*/ 7144 h 800100"/>
                <a:gd name="connsiteX7" fmla="*/ 346234 w 352425"/>
                <a:gd name="connsiteY7" fmla="*/ 79771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5" h="800100">
                  <a:moveTo>
                    <a:pt x="346234" y="797719"/>
                  </a:moveTo>
                  <a:cubicBezTo>
                    <a:pt x="306229" y="797719"/>
                    <a:pt x="267176" y="799624"/>
                    <a:pt x="227172" y="796767"/>
                  </a:cubicBezTo>
                  <a:cubicBezTo>
                    <a:pt x="203359" y="794861"/>
                    <a:pt x="180499" y="787242"/>
                    <a:pt x="156686" y="781526"/>
                  </a:cubicBezTo>
                  <a:cubicBezTo>
                    <a:pt x="153829" y="800576"/>
                    <a:pt x="136684" y="802481"/>
                    <a:pt x="7144" y="794861"/>
                  </a:cubicBezTo>
                  <a:cubicBezTo>
                    <a:pt x="16669" y="766286"/>
                    <a:pt x="24289" y="737711"/>
                    <a:pt x="35719" y="711042"/>
                  </a:cubicBezTo>
                  <a:cubicBezTo>
                    <a:pt x="132874" y="485299"/>
                    <a:pt x="230981" y="260509"/>
                    <a:pt x="329089" y="34766"/>
                  </a:cubicBezTo>
                  <a:cubicBezTo>
                    <a:pt x="333851" y="25241"/>
                    <a:pt x="340519" y="15716"/>
                    <a:pt x="346234" y="7144"/>
                  </a:cubicBezTo>
                  <a:cubicBezTo>
                    <a:pt x="346234" y="270986"/>
                    <a:pt x="346234" y="533876"/>
                    <a:pt x="346234" y="797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80EEB18A-3BC2-4E4D-865D-EC73EDD781B5}"/>
                </a:ext>
              </a:extLst>
            </p:cNvPr>
            <p:cNvSpPr/>
            <p:nvPr/>
          </p:nvSpPr>
          <p:spPr>
            <a:xfrm>
              <a:off x="5019777" y="6622080"/>
              <a:ext cx="1828800" cy="238125"/>
            </a:xfrm>
            <a:custGeom>
              <a:avLst/>
              <a:gdLst>
                <a:gd name="connsiteX0" fmla="*/ 1821656 w 1828800"/>
                <a:gd name="connsiteY0" fmla="*/ 224490 h 238125"/>
                <a:gd name="connsiteX1" fmla="*/ 1825466 w 1828800"/>
                <a:gd name="connsiteY1" fmla="*/ 234015 h 238125"/>
                <a:gd name="connsiteX2" fmla="*/ 1701641 w 1828800"/>
                <a:gd name="connsiteY2" fmla="*/ 234015 h 238125"/>
                <a:gd name="connsiteX3" fmla="*/ 1623536 w 1828800"/>
                <a:gd name="connsiteY3" fmla="*/ 192105 h 238125"/>
                <a:gd name="connsiteX4" fmla="*/ 1488281 w 1828800"/>
                <a:gd name="connsiteY4" fmla="*/ 155910 h 238125"/>
                <a:gd name="connsiteX5" fmla="*/ 1484471 w 1828800"/>
                <a:gd name="connsiteY5" fmla="*/ 154005 h 238125"/>
                <a:gd name="connsiteX6" fmla="*/ 1371124 w 1828800"/>
                <a:gd name="connsiteY6" fmla="*/ 120668 h 238125"/>
                <a:gd name="connsiteX7" fmla="*/ 1228249 w 1828800"/>
                <a:gd name="connsiteY7" fmla="*/ 101618 h 238125"/>
                <a:gd name="connsiteX8" fmla="*/ 1051084 w 1828800"/>
                <a:gd name="connsiteY8" fmla="*/ 66375 h 238125"/>
                <a:gd name="connsiteX9" fmla="*/ 513874 w 1828800"/>
                <a:gd name="connsiteY9" fmla="*/ 110190 h 238125"/>
                <a:gd name="connsiteX10" fmla="*/ 150019 w 1828800"/>
                <a:gd name="connsiteY10" fmla="*/ 232110 h 238125"/>
                <a:gd name="connsiteX11" fmla="*/ 7144 w 1828800"/>
                <a:gd name="connsiteY11" fmla="*/ 232110 h 238125"/>
                <a:gd name="connsiteX12" fmla="*/ 326231 w 1828800"/>
                <a:gd name="connsiteY12" fmla="*/ 100665 h 238125"/>
                <a:gd name="connsiteX13" fmla="*/ 1631156 w 1828800"/>
                <a:gd name="connsiteY13" fmla="*/ 140670 h 238125"/>
                <a:gd name="connsiteX14" fmla="*/ 1821656 w 1828800"/>
                <a:gd name="connsiteY14" fmla="*/ 22449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8800" h="238125">
                  <a:moveTo>
                    <a:pt x="1821656" y="224490"/>
                  </a:moveTo>
                  <a:cubicBezTo>
                    <a:pt x="1822609" y="227347"/>
                    <a:pt x="1824514" y="230205"/>
                    <a:pt x="1825466" y="234015"/>
                  </a:cubicBezTo>
                  <a:cubicBezTo>
                    <a:pt x="1784509" y="234015"/>
                    <a:pt x="1742599" y="234015"/>
                    <a:pt x="1701641" y="234015"/>
                  </a:cubicBezTo>
                  <a:cubicBezTo>
                    <a:pt x="1675924" y="219727"/>
                    <a:pt x="1650206" y="193057"/>
                    <a:pt x="1623536" y="192105"/>
                  </a:cubicBezTo>
                  <a:cubicBezTo>
                    <a:pt x="1574006" y="190200"/>
                    <a:pt x="1540669" y="138765"/>
                    <a:pt x="1488281" y="155910"/>
                  </a:cubicBezTo>
                  <a:cubicBezTo>
                    <a:pt x="1487329" y="155910"/>
                    <a:pt x="1485424" y="154005"/>
                    <a:pt x="1484471" y="154005"/>
                  </a:cubicBezTo>
                  <a:cubicBezTo>
                    <a:pt x="1446371" y="142575"/>
                    <a:pt x="1409224" y="128287"/>
                    <a:pt x="1371124" y="120668"/>
                  </a:cubicBezTo>
                  <a:cubicBezTo>
                    <a:pt x="1323499" y="112095"/>
                    <a:pt x="1274921" y="110190"/>
                    <a:pt x="1228249" y="101618"/>
                  </a:cubicBezTo>
                  <a:cubicBezTo>
                    <a:pt x="1169194" y="91140"/>
                    <a:pt x="1111091" y="71137"/>
                    <a:pt x="1051084" y="66375"/>
                  </a:cubicBezTo>
                  <a:cubicBezTo>
                    <a:pt x="870109" y="52087"/>
                    <a:pt x="689134" y="64470"/>
                    <a:pt x="513874" y="110190"/>
                  </a:cubicBezTo>
                  <a:cubicBezTo>
                    <a:pt x="391001" y="142575"/>
                    <a:pt x="270986" y="191152"/>
                    <a:pt x="150019" y="232110"/>
                  </a:cubicBezTo>
                  <a:cubicBezTo>
                    <a:pt x="102394" y="232110"/>
                    <a:pt x="54769" y="232110"/>
                    <a:pt x="7144" y="232110"/>
                  </a:cubicBezTo>
                  <a:cubicBezTo>
                    <a:pt x="112871" y="187343"/>
                    <a:pt x="216694" y="134002"/>
                    <a:pt x="326231" y="100665"/>
                  </a:cubicBezTo>
                  <a:cubicBezTo>
                    <a:pt x="764381" y="-32685"/>
                    <a:pt x="1200626" y="-26970"/>
                    <a:pt x="1631156" y="140670"/>
                  </a:cubicBezTo>
                  <a:cubicBezTo>
                    <a:pt x="1694974" y="167340"/>
                    <a:pt x="1758791" y="196868"/>
                    <a:pt x="1821656" y="2244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5798DFEB-C445-4DD6-A87E-4036891AA1E1}"/>
                </a:ext>
              </a:extLst>
            </p:cNvPr>
            <p:cNvSpPr/>
            <p:nvPr/>
          </p:nvSpPr>
          <p:spPr>
            <a:xfrm>
              <a:off x="10471887" y="3002756"/>
              <a:ext cx="333375" cy="419100"/>
            </a:xfrm>
            <a:custGeom>
              <a:avLst/>
              <a:gdLst>
                <a:gd name="connsiteX0" fmla="*/ 326231 w 333375"/>
                <a:gd name="connsiteY0" fmla="*/ 300514 h 419100"/>
                <a:gd name="connsiteX1" fmla="*/ 248126 w 333375"/>
                <a:gd name="connsiteY1" fmla="*/ 395764 h 419100"/>
                <a:gd name="connsiteX2" fmla="*/ 178594 w 333375"/>
                <a:gd name="connsiteY2" fmla="*/ 412909 h 419100"/>
                <a:gd name="connsiteX3" fmla="*/ 7144 w 333375"/>
                <a:gd name="connsiteY3" fmla="*/ 336709 h 419100"/>
                <a:gd name="connsiteX4" fmla="*/ 259556 w 333375"/>
                <a:gd name="connsiteY4" fmla="*/ 7144 h 419100"/>
                <a:gd name="connsiteX5" fmla="*/ 326231 w 333375"/>
                <a:gd name="connsiteY5" fmla="*/ 32861 h 419100"/>
                <a:gd name="connsiteX6" fmla="*/ 326231 w 333375"/>
                <a:gd name="connsiteY6" fmla="*/ 300514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375" h="419100">
                  <a:moveTo>
                    <a:pt x="326231" y="300514"/>
                  </a:moveTo>
                  <a:cubicBezTo>
                    <a:pt x="300514" y="331946"/>
                    <a:pt x="272891" y="363379"/>
                    <a:pt x="248126" y="395764"/>
                  </a:cubicBezTo>
                  <a:cubicBezTo>
                    <a:pt x="229076" y="421481"/>
                    <a:pt x="208121" y="427196"/>
                    <a:pt x="178594" y="412909"/>
                  </a:cubicBezTo>
                  <a:cubicBezTo>
                    <a:pt x="124301" y="387191"/>
                    <a:pt x="69056" y="364331"/>
                    <a:pt x="7144" y="336709"/>
                  </a:cubicBezTo>
                  <a:cubicBezTo>
                    <a:pt x="91916" y="226219"/>
                    <a:pt x="174784" y="117634"/>
                    <a:pt x="259556" y="7144"/>
                  </a:cubicBezTo>
                  <a:cubicBezTo>
                    <a:pt x="282416" y="15716"/>
                    <a:pt x="304323" y="24289"/>
                    <a:pt x="326231" y="32861"/>
                  </a:cubicBezTo>
                  <a:cubicBezTo>
                    <a:pt x="326231" y="123349"/>
                    <a:pt x="326231" y="211931"/>
                    <a:pt x="326231" y="3005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973FF530-6671-4758-B87E-E023250425BD}"/>
                </a:ext>
              </a:extLst>
            </p:cNvPr>
            <p:cNvSpPr/>
            <p:nvPr/>
          </p:nvSpPr>
          <p:spPr>
            <a:xfrm>
              <a:off x="5362677" y="6734228"/>
              <a:ext cx="1314450" cy="123825"/>
            </a:xfrm>
            <a:custGeom>
              <a:avLst/>
              <a:gdLst>
                <a:gd name="connsiteX0" fmla="*/ 7144 w 1314450"/>
                <a:gd name="connsiteY0" fmla="*/ 121867 h 123825"/>
                <a:gd name="connsiteX1" fmla="*/ 378619 w 1314450"/>
                <a:gd name="connsiteY1" fmla="*/ 31379 h 123825"/>
                <a:gd name="connsiteX2" fmla="*/ 1269206 w 1314450"/>
                <a:gd name="connsiteY2" fmla="*/ 102817 h 123825"/>
                <a:gd name="connsiteX3" fmla="*/ 1311116 w 1314450"/>
                <a:gd name="connsiteY3" fmla="*/ 122820 h 123825"/>
                <a:gd name="connsiteX4" fmla="*/ 1034891 w 1314450"/>
                <a:gd name="connsiteY4" fmla="*/ 122820 h 123825"/>
                <a:gd name="connsiteX5" fmla="*/ 882491 w 1314450"/>
                <a:gd name="connsiteY5" fmla="*/ 79957 h 123825"/>
                <a:gd name="connsiteX6" fmla="*/ 532924 w 1314450"/>
                <a:gd name="connsiteY6" fmla="*/ 76147 h 123825"/>
                <a:gd name="connsiteX7" fmla="*/ 234791 w 1314450"/>
                <a:gd name="connsiteY7" fmla="*/ 122820 h 123825"/>
                <a:gd name="connsiteX8" fmla="*/ 7144 w 1314450"/>
                <a:gd name="connsiteY8" fmla="*/ 12186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123825">
                  <a:moveTo>
                    <a:pt x="7144" y="121867"/>
                  </a:moveTo>
                  <a:cubicBezTo>
                    <a:pt x="130969" y="91387"/>
                    <a:pt x="253841" y="51382"/>
                    <a:pt x="378619" y="31379"/>
                  </a:cubicBezTo>
                  <a:cubicBezTo>
                    <a:pt x="680561" y="-17198"/>
                    <a:pt x="977741" y="7567"/>
                    <a:pt x="1269206" y="102817"/>
                  </a:cubicBezTo>
                  <a:cubicBezTo>
                    <a:pt x="1283494" y="107579"/>
                    <a:pt x="1297781" y="116152"/>
                    <a:pt x="1311116" y="122820"/>
                  </a:cubicBezTo>
                  <a:cubicBezTo>
                    <a:pt x="1218724" y="122820"/>
                    <a:pt x="1127284" y="122820"/>
                    <a:pt x="1034891" y="122820"/>
                  </a:cubicBezTo>
                  <a:cubicBezTo>
                    <a:pt x="984409" y="107579"/>
                    <a:pt x="933926" y="83767"/>
                    <a:pt x="882491" y="79957"/>
                  </a:cubicBezTo>
                  <a:cubicBezTo>
                    <a:pt x="766286" y="72337"/>
                    <a:pt x="649129" y="68527"/>
                    <a:pt x="532924" y="76147"/>
                  </a:cubicBezTo>
                  <a:cubicBezTo>
                    <a:pt x="432911" y="82815"/>
                    <a:pt x="333851" y="106627"/>
                    <a:pt x="234791" y="122820"/>
                  </a:cubicBezTo>
                  <a:cubicBezTo>
                    <a:pt x="159544" y="121867"/>
                    <a:pt x="83344" y="121867"/>
                    <a:pt x="7144" y="121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BE24D6E1-429D-4F0F-9E82-7F04A8CC2AE1}"/>
                </a:ext>
              </a:extLst>
            </p:cNvPr>
            <p:cNvSpPr/>
            <p:nvPr/>
          </p:nvSpPr>
          <p:spPr>
            <a:xfrm>
              <a:off x="10551897" y="4230529"/>
              <a:ext cx="247650" cy="514350"/>
            </a:xfrm>
            <a:custGeom>
              <a:avLst/>
              <a:gdLst>
                <a:gd name="connsiteX0" fmla="*/ 246222 w 247650"/>
                <a:gd name="connsiteY0" fmla="*/ 511016 h 514350"/>
                <a:gd name="connsiteX1" fmla="*/ 193834 w 247650"/>
                <a:gd name="connsiteY1" fmla="*/ 506254 h 514350"/>
                <a:gd name="connsiteX2" fmla="*/ 7144 w 247650"/>
                <a:gd name="connsiteY2" fmla="*/ 390049 h 514350"/>
                <a:gd name="connsiteX3" fmla="*/ 246222 w 247650"/>
                <a:gd name="connsiteY3" fmla="*/ 7144 h 514350"/>
                <a:gd name="connsiteX4" fmla="*/ 246222 w 247650"/>
                <a:gd name="connsiteY4" fmla="*/ 51101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514350">
                  <a:moveTo>
                    <a:pt x="246222" y="511016"/>
                  </a:moveTo>
                  <a:cubicBezTo>
                    <a:pt x="228124" y="510064"/>
                    <a:pt x="208122" y="513874"/>
                    <a:pt x="193834" y="506254"/>
                  </a:cubicBezTo>
                  <a:cubicBezTo>
                    <a:pt x="132874" y="471011"/>
                    <a:pt x="72866" y="431959"/>
                    <a:pt x="7144" y="390049"/>
                  </a:cubicBezTo>
                  <a:cubicBezTo>
                    <a:pt x="89059" y="258604"/>
                    <a:pt x="168116" y="132874"/>
                    <a:pt x="246222" y="7144"/>
                  </a:cubicBezTo>
                  <a:cubicBezTo>
                    <a:pt x="246222" y="174784"/>
                    <a:pt x="246222" y="343376"/>
                    <a:pt x="246222" y="5110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4DE84BC-480E-4EC8-A21D-99EBDDAF98A0}"/>
                </a:ext>
              </a:extLst>
            </p:cNvPr>
            <p:cNvSpPr/>
            <p:nvPr/>
          </p:nvSpPr>
          <p:spPr>
            <a:xfrm>
              <a:off x="10398545" y="2058829"/>
              <a:ext cx="400050" cy="285750"/>
            </a:xfrm>
            <a:custGeom>
              <a:avLst/>
              <a:gdLst>
                <a:gd name="connsiteX0" fmla="*/ 399574 w 400050"/>
                <a:gd name="connsiteY0" fmla="*/ 92869 h 285750"/>
                <a:gd name="connsiteX1" fmla="*/ 186214 w 400050"/>
                <a:gd name="connsiteY1" fmla="*/ 278606 h 285750"/>
                <a:gd name="connsiteX2" fmla="*/ 7144 w 400050"/>
                <a:gd name="connsiteY2" fmla="*/ 279559 h 285750"/>
                <a:gd name="connsiteX3" fmla="*/ 266224 w 400050"/>
                <a:gd name="connsiteY3" fmla="*/ 9049 h 285750"/>
                <a:gd name="connsiteX4" fmla="*/ 265271 w 400050"/>
                <a:gd name="connsiteY4" fmla="*/ 7144 h 285750"/>
                <a:gd name="connsiteX5" fmla="*/ 323374 w 400050"/>
                <a:gd name="connsiteY5" fmla="*/ 47149 h 285750"/>
                <a:gd name="connsiteX6" fmla="*/ 399574 w 400050"/>
                <a:gd name="connsiteY6" fmla="*/ 74771 h 285750"/>
                <a:gd name="connsiteX7" fmla="*/ 399574 w 400050"/>
                <a:gd name="connsiteY7" fmla="*/ 92869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0050" h="285750">
                  <a:moveTo>
                    <a:pt x="399574" y="92869"/>
                  </a:moveTo>
                  <a:cubicBezTo>
                    <a:pt x="329089" y="153829"/>
                    <a:pt x="258603" y="215741"/>
                    <a:pt x="186214" y="278606"/>
                  </a:cubicBezTo>
                  <a:cubicBezTo>
                    <a:pt x="125253" y="235744"/>
                    <a:pt x="85249" y="235744"/>
                    <a:pt x="7144" y="279559"/>
                  </a:cubicBezTo>
                  <a:cubicBezTo>
                    <a:pt x="93821" y="189071"/>
                    <a:pt x="180499" y="99536"/>
                    <a:pt x="266224" y="9049"/>
                  </a:cubicBezTo>
                  <a:cubicBezTo>
                    <a:pt x="266224" y="9049"/>
                    <a:pt x="265271" y="7144"/>
                    <a:pt x="265271" y="7144"/>
                  </a:cubicBezTo>
                  <a:cubicBezTo>
                    <a:pt x="284321" y="20479"/>
                    <a:pt x="302419" y="36671"/>
                    <a:pt x="323374" y="47149"/>
                  </a:cubicBezTo>
                  <a:cubicBezTo>
                    <a:pt x="347186" y="58579"/>
                    <a:pt x="373856" y="66199"/>
                    <a:pt x="399574" y="74771"/>
                  </a:cubicBezTo>
                  <a:cubicBezTo>
                    <a:pt x="399574" y="79534"/>
                    <a:pt x="399574" y="86201"/>
                    <a:pt x="39957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A581A0C-6D83-4668-825A-44028A6FBA73}"/>
                </a:ext>
              </a:extLst>
            </p:cNvPr>
            <p:cNvSpPr/>
            <p:nvPr/>
          </p:nvSpPr>
          <p:spPr>
            <a:xfrm>
              <a:off x="10656672" y="1944529"/>
              <a:ext cx="142875" cy="142875"/>
            </a:xfrm>
            <a:custGeom>
              <a:avLst/>
              <a:gdLst>
                <a:gd name="connsiteX0" fmla="*/ 8097 w 142875"/>
                <a:gd name="connsiteY0" fmla="*/ 122396 h 142875"/>
                <a:gd name="connsiteX1" fmla="*/ 89059 w 142875"/>
                <a:gd name="connsiteY1" fmla="*/ 48101 h 142875"/>
                <a:gd name="connsiteX2" fmla="*/ 141447 w 142875"/>
                <a:gd name="connsiteY2" fmla="*/ 7144 h 142875"/>
                <a:gd name="connsiteX3" fmla="*/ 141447 w 142875"/>
                <a:gd name="connsiteY3" fmla="*/ 140494 h 142875"/>
                <a:gd name="connsiteX4" fmla="*/ 7144 w 142875"/>
                <a:gd name="connsiteY4" fmla="*/ 120491 h 142875"/>
                <a:gd name="connsiteX5" fmla="*/ 8097 w 142875"/>
                <a:gd name="connsiteY5" fmla="*/ 12239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142875">
                  <a:moveTo>
                    <a:pt x="8097" y="122396"/>
                  </a:moveTo>
                  <a:cubicBezTo>
                    <a:pt x="34766" y="97631"/>
                    <a:pt x="61436" y="72866"/>
                    <a:pt x="89059" y="48101"/>
                  </a:cubicBezTo>
                  <a:cubicBezTo>
                    <a:pt x="107156" y="34766"/>
                    <a:pt x="124301" y="20479"/>
                    <a:pt x="141447" y="7144"/>
                  </a:cubicBezTo>
                  <a:cubicBezTo>
                    <a:pt x="141447" y="51911"/>
                    <a:pt x="141447" y="95726"/>
                    <a:pt x="141447" y="140494"/>
                  </a:cubicBezTo>
                  <a:cubicBezTo>
                    <a:pt x="96679" y="133826"/>
                    <a:pt x="51911" y="127159"/>
                    <a:pt x="7144" y="120491"/>
                  </a:cubicBezTo>
                  <a:cubicBezTo>
                    <a:pt x="7144" y="120491"/>
                    <a:pt x="8097" y="122396"/>
                    <a:pt x="8097" y="122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EF90A43-118F-44FB-94B7-631E9DEFF5B1}"/>
                </a:ext>
              </a:extLst>
            </p:cNvPr>
            <p:cNvSpPr/>
            <p:nvPr/>
          </p:nvSpPr>
          <p:spPr>
            <a:xfrm>
              <a:off x="5361350" y="630759"/>
              <a:ext cx="4200525" cy="2247900"/>
            </a:xfrm>
            <a:custGeom>
              <a:avLst/>
              <a:gdLst>
                <a:gd name="connsiteX0" fmla="*/ 1436268 w 4200525"/>
                <a:gd name="connsiteY0" fmla="*/ 26466 h 2247900"/>
                <a:gd name="connsiteX1" fmla="*/ 1613433 w 4200525"/>
                <a:gd name="connsiteY1" fmla="*/ 7416 h 2247900"/>
                <a:gd name="connsiteX2" fmla="*/ 1691539 w 4200525"/>
                <a:gd name="connsiteY2" fmla="*/ 17894 h 2247900"/>
                <a:gd name="connsiteX3" fmla="*/ 1742974 w 4200525"/>
                <a:gd name="connsiteY3" fmla="*/ 21704 h 2247900"/>
                <a:gd name="connsiteX4" fmla="*/ 2036343 w 4200525"/>
                <a:gd name="connsiteY4" fmla="*/ 52184 h 2247900"/>
                <a:gd name="connsiteX5" fmla="*/ 2109686 w 4200525"/>
                <a:gd name="connsiteY5" fmla="*/ 55041 h 2247900"/>
                <a:gd name="connsiteX6" fmla="*/ 2363051 w 4200525"/>
                <a:gd name="connsiteY6" fmla="*/ 96951 h 2247900"/>
                <a:gd name="connsiteX7" fmla="*/ 2467826 w 4200525"/>
                <a:gd name="connsiteY7" fmla="*/ 120764 h 2247900"/>
                <a:gd name="connsiteX8" fmla="*/ 2789771 w 4200525"/>
                <a:gd name="connsiteY8" fmla="*/ 211251 h 2247900"/>
                <a:gd name="connsiteX9" fmla="*/ 2860256 w 4200525"/>
                <a:gd name="connsiteY9" fmla="*/ 234111 h 2247900"/>
                <a:gd name="connsiteX10" fmla="*/ 3186011 w 4200525"/>
                <a:gd name="connsiteY10" fmla="*/ 365556 h 2247900"/>
                <a:gd name="connsiteX11" fmla="*/ 3232684 w 4200525"/>
                <a:gd name="connsiteY11" fmla="*/ 385559 h 2247900"/>
                <a:gd name="connsiteX12" fmla="*/ 3565106 w 4200525"/>
                <a:gd name="connsiteY12" fmla="*/ 550341 h 2247900"/>
                <a:gd name="connsiteX13" fmla="*/ 3627019 w 4200525"/>
                <a:gd name="connsiteY13" fmla="*/ 582726 h 2247900"/>
                <a:gd name="connsiteX14" fmla="*/ 3932771 w 4200525"/>
                <a:gd name="connsiteY14" fmla="*/ 783704 h 2247900"/>
                <a:gd name="connsiteX15" fmla="*/ 3979444 w 4200525"/>
                <a:gd name="connsiteY15" fmla="*/ 814184 h 2247900"/>
                <a:gd name="connsiteX16" fmla="*/ 4196614 w 4200525"/>
                <a:gd name="connsiteY16" fmla="*/ 953249 h 2247900"/>
                <a:gd name="connsiteX17" fmla="*/ 4058501 w 4200525"/>
                <a:gd name="connsiteY17" fmla="*/ 968489 h 2247900"/>
                <a:gd name="connsiteX18" fmla="*/ 3398418 w 4200525"/>
                <a:gd name="connsiteY18" fmla="*/ 988491 h 2247900"/>
                <a:gd name="connsiteX19" fmla="*/ 3089809 w 4200525"/>
                <a:gd name="connsiteY19" fmla="*/ 954201 h 2247900"/>
                <a:gd name="connsiteX20" fmla="*/ 2973603 w 4200525"/>
                <a:gd name="connsiteY20" fmla="*/ 961821 h 2247900"/>
                <a:gd name="connsiteX21" fmla="*/ 2738336 w 4200525"/>
                <a:gd name="connsiteY21" fmla="*/ 952296 h 2247900"/>
                <a:gd name="connsiteX22" fmla="*/ 2596414 w 4200525"/>
                <a:gd name="connsiteY22" fmla="*/ 952296 h 2247900"/>
                <a:gd name="connsiteX23" fmla="*/ 2299234 w 4200525"/>
                <a:gd name="connsiteY23" fmla="*/ 982776 h 2247900"/>
                <a:gd name="connsiteX24" fmla="*/ 2211603 w 4200525"/>
                <a:gd name="connsiteY24" fmla="*/ 996111 h 2247900"/>
                <a:gd name="connsiteX25" fmla="*/ 2043011 w 4200525"/>
                <a:gd name="connsiteY25" fmla="*/ 1003731 h 2247900"/>
                <a:gd name="connsiteX26" fmla="*/ 1963953 w 4200525"/>
                <a:gd name="connsiteY26" fmla="*/ 1023734 h 2247900"/>
                <a:gd name="connsiteX27" fmla="*/ 1800124 w 4200525"/>
                <a:gd name="connsiteY27" fmla="*/ 1041831 h 2247900"/>
                <a:gd name="connsiteX28" fmla="*/ 1822983 w 4200525"/>
                <a:gd name="connsiteY28" fmla="*/ 1024686 h 2247900"/>
                <a:gd name="connsiteX29" fmla="*/ 1821078 w 4200525"/>
                <a:gd name="connsiteY29" fmla="*/ 1013256 h 2247900"/>
                <a:gd name="connsiteX30" fmla="*/ 1694396 w 4200525"/>
                <a:gd name="connsiteY30" fmla="*/ 1042784 h 2247900"/>
                <a:gd name="connsiteX31" fmla="*/ 1266724 w 4200525"/>
                <a:gd name="connsiteY31" fmla="*/ 1224711 h 2247900"/>
                <a:gd name="connsiteX32" fmla="*/ 1857274 w 4200525"/>
                <a:gd name="connsiteY32" fmla="*/ 944676 h 2247900"/>
                <a:gd name="connsiteX33" fmla="*/ 958113 w 4200525"/>
                <a:gd name="connsiteY33" fmla="*/ 1374254 h 2247900"/>
                <a:gd name="connsiteX34" fmla="*/ 1643914 w 4200525"/>
                <a:gd name="connsiteY34" fmla="*/ 949439 h 2247900"/>
                <a:gd name="connsiteX35" fmla="*/ 1640103 w 4200525"/>
                <a:gd name="connsiteY35" fmla="*/ 938009 h 2247900"/>
                <a:gd name="connsiteX36" fmla="*/ 1509611 w 4200525"/>
                <a:gd name="connsiteY36" fmla="*/ 978014 h 2247900"/>
                <a:gd name="connsiteX37" fmla="*/ 804761 w 4200525"/>
                <a:gd name="connsiteY37" fmla="*/ 1442834 h 2247900"/>
                <a:gd name="connsiteX38" fmla="*/ 755231 w 4200525"/>
                <a:gd name="connsiteY38" fmla="*/ 1478076 h 2247900"/>
                <a:gd name="connsiteX39" fmla="*/ 1463891 w 4200525"/>
                <a:gd name="connsiteY39" fmla="*/ 940866 h 2247900"/>
                <a:gd name="connsiteX40" fmla="*/ 1459128 w 4200525"/>
                <a:gd name="connsiteY40" fmla="*/ 927531 h 2247900"/>
                <a:gd name="connsiteX41" fmla="*/ 1376261 w 4200525"/>
                <a:gd name="connsiteY41" fmla="*/ 952296 h 2247900"/>
                <a:gd name="connsiteX42" fmla="*/ 575208 w 4200525"/>
                <a:gd name="connsiteY42" fmla="*/ 1597139 h 2247900"/>
                <a:gd name="connsiteX43" fmla="*/ 564731 w 4200525"/>
                <a:gd name="connsiteY43" fmla="*/ 1599044 h 2247900"/>
                <a:gd name="connsiteX44" fmla="*/ 1373403 w 4200525"/>
                <a:gd name="connsiteY44" fmla="*/ 882764 h 2247900"/>
                <a:gd name="connsiteX45" fmla="*/ 1364831 w 4200525"/>
                <a:gd name="connsiteY45" fmla="*/ 868476 h 2247900"/>
                <a:gd name="connsiteX46" fmla="*/ 1245768 w 4200525"/>
                <a:gd name="connsiteY46" fmla="*/ 925626 h 2247900"/>
                <a:gd name="connsiteX47" fmla="*/ 484721 w 4200525"/>
                <a:gd name="connsiteY47" fmla="*/ 1628571 h 2247900"/>
                <a:gd name="connsiteX48" fmla="*/ 477101 w 4200525"/>
                <a:gd name="connsiteY48" fmla="*/ 1644764 h 2247900"/>
                <a:gd name="connsiteX49" fmla="*/ 464718 w 4200525"/>
                <a:gd name="connsiteY49" fmla="*/ 1634286 h 2247900"/>
                <a:gd name="connsiteX50" fmla="*/ 616166 w 4200525"/>
                <a:gd name="connsiteY50" fmla="*/ 1430451 h 2247900"/>
                <a:gd name="connsiteX51" fmla="*/ 1284821 w 4200525"/>
                <a:gd name="connsiteY51" fmla="*/ 814184 h 2247900"/>
                <a:gd name="connsiteX52" fmla="*/ 1301966 w 4200525"/>
                <a:gd name="connsiteY52" fmla="*/ 797991 h 2247900"/>
                <a:gd name="connsiteX53" fmla="*/ 1502943 w 4200525"/>
                <a:gd name="connsiteY53" fmla="*/ 683691 h 2247900"/>
                <a:gd name="connsiteX54" fmla="*/ 1495324 w 4200525"/>
                <a:gd name="connsiteY54" fmla="*/ 670356 h 2247900"/>
                <a:gd name="connsiteX55" fmla="*/ 1378166 w 4200525"/>
                <a:gd name="connsiteY55" fmla="*/ 731316 h 2247900"/>
                <a:gd name="connsiteX56" fmla="*/ 1302918 w 4200525"/>
                <a:gd name="connsiteY56" fmla="*/ 798944 h 2247900"/>
                <a:gd name="connsiteX57" fmla="*/ 1203858 w 4200525"/>
                <a:gd name="connsiteY57" fmla="*/ 852284 h 2247900"/>
                <a:gd name="connsiteX58" fmla="*/ 1059078 w 4200525"/>
                <a:gd name="connsiteY58" fmla="*/ 945629 h 2247900"/>
                <a:gd name="connsiteX59" fmla="*/ 660933 w 4200525"/>
                <a:gd name="connsiteY59" fmla="*/ 1311389 h 2247900"/>
                <a:gd name="connsiteX60" fmla="*/ 398996 w 4200525"/>
                <a:gd name="connsiteY60" fmla="*/ 1649526 h 2247900"/>
                <a:gd name="connsiteX61" fmla="*/ 380898 w 4200525"/>
                <a:gd name="connsiteY61" fmla="*/ 1661909 h 2247900"/>
                <a:gd name="connsiteX62" fmla="*/ 1083843 w 4200525"/>
                <a:gd name="connsiteY62" fmla="*/ 815136 h 2247900"/>
                <a:gd name="connsiteX63" fmla="*/ 299936 w 4200525"/>
                <a:gd name="connsiteY63" fmla="*/ 1686674 h 2247900"/>
                <a:gd name="connsiteX64" fmla="*/ 1272439 w 4200525"/>
                <a:gd name="connsiteY64" fmla="*/ 526529 h 2247900"/>
                <a:gd name="connsiteX65" fmla="*/ 259931 w 4200525"/>
                <a:gd name="connsiteY65" fmla="*/ 1622856 h 2247900"/>
                <a:gd name="connsiteX66" fmla="*/ 398043 w 4200525"/>
                <a:gd name="connsiteY66" fmla="*/ 1300911 h 2247900"/>
                <a:gd name="connsiteX67" fmla="*/ 596163 w 4200525"/>
                <a:gd name="connsiteY67" fmla="*/ 999921 h 2247900"/>
                <a:gd name="connsiteX68" fmla="*/ 830478 w 4200525"/>
                <a:gd name="connsiteY68" fmla="*/ 731316 h 2247900"/>
                <a:gd name="connsiteX69" fmla="*/ 1093368 w 4200525"/>
                <a:gd name="connsiteY69" fmla="*/ 494144 h 2247900"/>
                <a:gd name="connsiteX70" fmla="*/ 51333 w 4200525"/>
                <a:gd name="connsiteY70" fmla="*/ 2161019 h 2247900"/>
                <a:gd name="connsiteX71" fmla="*/ 365658 w 4200525"/>
                <a:gd name="connsiteY71" fmla="*/ 1156131 h 2247900"/>
                <a:gd name="connsiteX72" fmla="*/ 1045743 w 4200525"/>
                <a:gd name="connsiteY72" fmla="*/ 363651 h 2247900"/>
                <a:gd name="connsiteX73" fmla="*/ 9423 w 4200525"/>
                <a:gd name="connsiteY73" fmla="*/ 2243886 h 2247900"/>
                <a:gd name="connsiteX74" fmla="*/ 10376 w 4200525"/>
                <a:gd name="connsiteY74" fmla="*/ 2041004 h 2247900"/>
                <a:gd name="connsiteX75" fmla="*/ 139916 w 4200525"/>
                <a:gd name="connsiteY75" fmla="*/ 1467599 h 2247900"/>
                <a:gd name="connsiteX76" fmla="*/ 560921 w 4200525"/>
                <a:gd name="connsiteY76" fmla="*/ 700836 h 2247900"/>
                <a:gd name="connsiteX77" fmla="*/ 951446 w 4200525"/>
                <a:gd name="connsiteY77" fmla="*/ 316979 h 2247900"/>
                <a:gd name="connsiteX78" fmla="*/ 1009548 w 4200525"/>
                <a:gd name="connsiteY78" fmla="*/ 262686 h 2247900"/>
                <a:gd name="connsiteX79" fmla="*/ 1007643 w 4200525"/>
                <a:gd name="connsiteY79" fmla="*/ 264591 h 2247900"/>
                <a:gd name="connsiteX80" fmla="*/ 1040981 w 4200525"/>
                <a:gd name="connsiteY80" fmla="*/ 248399 h 2247900"/>
                <a:gd name="connsiteX81" fmla="*/ 1439126 w 4200525"/>
                <a:gd name="connsiteY81" fmla="*/ 25514 h 2247900"/>
                <a:gd name="connsiteX82" fmla="*/ 1436268 w 4200525"/>
                <a:gd name="connsiteY82" fmla="*/ 26466 h 2247900"/>
                <a:gd name="connsiteX83" fmla="*/ 1735353 w 4200525"/>
                <a:gd name="connsiteY83" fmla="*/ 805611 h 2247900"/>
                <a:gd name="connsiteX84" fmla="*/ 1730591 w 4200525"/>
                <a:gd name="connsiteY84" fmla="*/ 796086 h 2247900"/>
                <a:gd name="connsiteX85" fmla="*/ 1521041 w 4200525"/>
                <a:gd name="connsiteY85" fmla="*/ 893241 h 2247900"/>
                <a:gd name="connsiteX86" fmla="*/ 1526756 w 4200525"/>
                <a:gd name="connsiteY86" fmla="*/ 906576 h 2247900"/>
                <a:gd name="connsiteX87" fmla="*/ 1735353 w 4200525"/>
                <a:gd name="connsiteY87" fmla="*/ 805611 h 2247900"/>
                <a:gd name="connsiteX88" fmla="*/ 1164806 w 4200525"/>
                <a:gd name="connsiteY88" fmla="*/ 760844 h 2247900"/>
                <a:gd name="connsiteX89" fmla="*/ 1280058 w 4200525"/>
                <a:gd name="connsiteY89" fmla="*/ 680834 h 2247900"/>
                <a:gd name="connsiteX90" fmla="*/ 1164806 w 4200525"/>
                <a:gd name="connsiteY90" fmla="*/ 760844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4200525" h="2247900">
                  <a:moveTo>
                    <a:pt x="1436268" y="26466"/>
                  </a:moveTo>
                  <a:cubicBezTo>
                    <a:pt x="1495324" y="19799"/>
                    <a:pt x="1554378" y="11226"/>
                    <a:pt x="1613433" y="7416"/>
                  </a:cubicBezTo>
                  <a:cubicBezTo>
                    <a:pt x="1639151" y="5511"/>
                    <a:pt x="1665821" y="14084"/>
                    <a:pt x="1691539" y="17894"/>
                  </a:cubicBezTo>
                  <a:cubicBezTo>
                    <a:pt x="1708683" y="19799"/>
                    <a:pt x="1725828" y="23609"/>
                    <a:pt x="1742974" y="21704"/>
                  </a:cubicBezTo>
                  <a:cubicBezTo>
                    <a:pt x="1842986" y="10274"/>
                    <a:pt x="1940141" y="17894"/>
                    <a:pt x="2036343" y="52184"/>
                  </a:cubicBezTo>
                  <a:cubicBezTo>
                    <a:pt x="2058251" y="59804"/>
                    <a:pt x="2084921" y="57899"/>
                    <a:pt x="2109686" y="55041"/>
                  </a:cubicBezTo>
                  <a:cubicBezTo>
                    <a:pt x="2198268" y="47421"/>
                    <a:pt x="2282089" y="55994"/>
                    <a:pt x="2363051" y="96951"/>
                  </a:cubicBezTo>
                  <a:cubicBezTo>
                    <a:pt x="2394484" y="113144"/>
                    <a:pt x="2432584" y="119811"/>
                    <a:pt x="2467826" y="120764"/>
                  </a:cubicBezTo>
                  <a:cubicBezTo>
                    <a:pt x="2583078" y="125526"/>
                    <a:pt x="2689759" y="154101"/>
                    <a:pt x="2789771" y="211251"/>
                  </a:cubicBezTo>
                  <a:cubicBezTo>
                    <a:pt x="2810726" y="223634"/>
                    <a:pt x="2836443" y="230301"/>
                    <a:pt x="2860256" y="234111"/>
                  </a:cubicBezTo>
                  <a:cubicBezTo>
                    <a:pt x="2979318" y="252209"/>
                    <a:pt x="3092666" y="284594"/>
                    <a:pt x="3186011" y="365556"/>
                  </a:cubicBezTo>
                  <a:cubicBezTo>
                    <a:pt x="3198393" y="376034"/>
                    <a:pt x="3216491" y="382701"/>
                    <a:pt x="3232684" y="385559"/>
                  </a:cubicBezTo>
                  <a:cubicBezTo>
                    <a:pt x="3359366" y="409371"/>
                    <a:pt x="3469856" y="463664"/>
                    <a:pt x="3565106" y="550341"/>
                  </a:cubicBezTo>
                  <a:cubicBezTo>
                    <a:pt x="3582251" y="565581"/>
                    <a:pt x="3605111" y="576059"/>
                    <a:pt x="3627019" y="582726"/>
                  </a:cubicBezTo>
                  <a:cubicBezTo>
                    <a:pt x="3747034" y="622731"/>
                    <a:pt x="3852761" y="682739"/>
                    <a:pt x="3932771" y="783704"/>
                  </a:cubicBezTo>
                  <a:cubicBezTo>
                    <a:pt x="3944201" y="797039"/>
                    <a:pt x="3963251" y="805611"/>
                    <a:pt x="3979444" y="814184"/>
                  </a:cubicBezTo>
                  <a:cubicBezTo>
                    <a:pt x="4052786" y="850379"/>
                    <a:pt x="4129939" y="880859"/>
                    <a:pt x="4196614" y="953249"/>
                  </a:cubicBezTo>
                  <a:cubicBezTo>
                    <a:pt x="4144226" y="958964"/>
                    <a:pt x="4101364" y="966584"/>
                    <a:pt x="4058501" y="968489"/>
                  </a:cubicBezTo>
                  <a:cubicBezTo>
                    <a:pt x="3838473" y="977061"/>
                    <a:pt x="3618446" y="988491"/>
                    <a:pt x="3398418" y="988491"/>
                  </a:cubicBezTo>
                  <a:cubicBezTo>
                    <a:pt x="3295549" y="988491"/>
                    <a:pt x="3192678" y="963726"/>
                    <a:pt x="3089809" y="954201"/>
                  </a:cubicBezTo>
                  <a:cubicBezTo>
                    <a:pt x="3051709" y="950391"/>
                    <a:pt x="3012656" y="961821"/>
                    <a:pt x="2973603" y="961821"/>
                  </a:cubicBezTo>
                  <a:cubicBezTo>
                    <a:pt x="2895499" y="960869"/>
                    <a:pt x="2816441" y="955154"/>
                    <a:pt x="2738336" y="952296"/>
                  </a:cubicBezTo>
                  <a:cubicBezTo>
                    <a:pt x="2690711" y="950391"/>
                    <a:pt x="2643086" y="948486"/>
                    <a:pt x="2596414" y="952296"/>
                  </a:cubicBezTo>
                  <a:cubicBezTo>
                    <a:pt x="2497353" y="959916"/>
                    <a:pt x="2398293" y="971346"/>
                    <a:pt x="2299234" y="982776"/>
                  </a:cubicBezTo>
                  <a:cubicBezTo>
                    <a:pt x="2269706" y="985634"/>
                    <a:pt x="2241131" y="994206"/>
                    <a:pt x="2211603" y="996111"/>
                  </a:cubicBezTo>
                  <a:cubicBezTo>
                    <a:pt x="2155406" y="999921"/>
                    <a:pt x="2099209" y="998969"/>
                    <a:pt x="2043011" y="1003731"/>
                  </a:cubicBezTo>
                  <a:cubicBezTo>
                    <a:pt x="2016341" y="1005636"/>
                    <a:pt x="1990624" y="1019924"/>
                    <a:pt x="1963953" y="1023734"/>
                  </a:cubicBezTo>
                  <a:cubicBezTo>
                    <a:pt x="1909661" y="1031354"/>
                    <a:pt x="1855368" y="1036116"/>
                    <a:pt x="1800124" y="1041831"/>
                  </a:cubicBezTo>
                  <a:cubicBezTo>
                    <a:pt x="1806791" y="1036116"/>
                    <a:pt x="1815364" y="1030401"/>
                    <a:pt x="1822983" y="1024686"/>
                  </a:cubicBezTo>
                  <a:cubicBezTo>
                    <a:pt x="1822031" y="1020876"/>
                    <a:pt x="1821078" y="1017066"/>
                    <a:pt x="1821078" y="1013256"/>
                  </a:cubicBezTo>
                  <a:cubicBezTo>
                    <a:pt x="1779168" y="1022781"/>
                    <a:pt x="1734401" y="1026591"/>
                    <a:pt x="1694396" y="1042784"/>
                  </a:cubicBezTo>
                  <a:cubicBezTo>
                    <a:pt x="1550568" y="1100886"/>
                    <a:pt x="1408646" y="1163751"/>
                    <a:pt x="1266724" y="1224711"/>
                  </a:cubicBezTo>
                  <a:cubicBezTo>
                    <a:pt x="1453414" y="1112316"/>
                    <a:pt x="1651533" y="1020876"/>
                    <a:pt x="1857274" y="944676"/>
                  </a:cubicBezTo>
                  <a:cubicBezTo>
                    <a:pt x="1523899" y="1017066"/>
                    <a:pt x="1235291" y="1181849"/>
                    <a:pt x="958113" y="1374254"/>
                  </a:cubicBezTo>
                  <a:cubicBezTo>
                    <a:pt x="1164806" y="1197089"/>
                    <a:pt x="1396264" y="1060881"/>
                    <a:pt x="1643914" y="949439"/>
                  </a:cubicBezTo>
                  <a:cubicBezTo>
                    <a:pt x="1642961" y="945629"/>
                    <a:pt x="1641056" y="941819"/>
                    <a:pt x="1640103" y="938009"/>
                  </a:cubicBezTo>
                  <a:cubicBezTo>
                    <a:pt x="1596289" y="951344"/>
                    <a:pt x="1550568" y="958964"/>
                    <a:pt x="1509611" y="978014"/>
                  </a:cubicBezTo>
                  <a:cubicBezTo>
                    <a:pt x="1251483" y="1098029"/>
                    <a:pt x="1016216" y="1252334"/>
                    <a:pt x="804761" y="1442834"/>
                  </a:cubicBezTo>
                  <a:cubicBezTo>
                    <a:pt x="789521" y="1456169"/>
                    <a:pt x="774281" y="1469504"/>
                    <a:pt x="755231" y="1478076"/>
                  </a:cubicBezTo>
                  <a:cubicBezTo>
                    <a:pt x="961923" y="1259954"/>
                    <a:pt x="1202906" y="1087551"/>
                    <a:pt x="1463891" y="940866"/>
                  </a:cubicBezTo>
                  <a:cubicBezTo>
                    <a:pt x="1461986" y="936104"/>
                    <a:pt x="1460081" y="932294"/>
                    <a:pt x="1459128" y="927531"/>
                  </a:cubicBezTo>
                  <a:cubicBezTo>
                    <a:pt x="1431506" y="936104"/>
                    <a:pt x="1400074" y="938961"/>
                    <a:pt x="1376261" y="952296"/>
                  </a:cubicBezTo>
                  <a:cubicBezTo>
                    <a:pt x="1077176" y="1126604"/>
                    <a:pt x="800951" y="1330439"/>
                    <a:pt x="575208" y="1597139"/>
                  </a:cubicBezTo>
                  <a:cubicBezTo>
                    <a:pt x="573303" y="1599044"/>
                    <a:pt x="570446" y="1600949"/>
                    <a:pt x="564731" y="1599044"/>
                  </a:cubicBezTo>
                  <a:cubicBezTo>
                    <a:pt x="789521" y="1310436"/>
                    <a:pt x="1059078" y="1071359"/>
                    <a:pt x="1373403" y="882764"/>
                  </a:cubicBezTo>
                  <a:cubicBezTo>
                    <a:pt x="1370546" y="878001"/>
                    <a:pt x="1367689" y="873239"/>
                    <a:pt x="1364831" y="868476"/>
                  </a:cubicBezTo>
                  <a:cubicBezTo>
                    <a:pt x="1324826" y="887526"/>
                    <a:pt x="1282916" y="901814"/>
                    <a:pt x="1245768" y="925626"/>
                  </a:cubicBezTo>
                  <a:cubicBezTo>
                    <a:pt x="948588" y="1113269"/>
                    <a:pt x="694271" y="1347584"/>
                    <a:pt x="484721" y="1628571"/>
                  </a:cubicBezTo>
                  <a:cubicBezTo>
                    <a:pt x="480911" y="1633334"/>
                    <a:pt x="479958" y="1639049"/>
                    <a:pt x="477101" y="1644764"/>
                  </a:cubicBezTo>
                  <a:cubicBezTo>
                    <a:pt x="473291" y="1640954"/>
                    <a:pt x="468528" y="1638096"/>
                    <a:pt x="464718" y="1634286"/>
                  </a:cubicBezTo>
                  <a:cubicBezTo>
                    <a:pt x="515201" y="1566659"/>
                    <a:pt x="564731" y="1497126"/>
                    <a:pt x="616166" y="1430451"/>
                  </a:cubicBezTo>
                  <a:cubicBezTo>
                    <a:pt x="804761" y="1188516"/>
                    <a:pt x="1028598" y="982776"/>
                    <a:pt x="1284821" y="814184"/>
                  </a:cubicBezTo>
                  <a:cubicBezTo>
                    <a:pt x="1291489" y="810374"/>
                    <a:pt x="1296251" y="803706"/>
                    <a:pt x="1301966" y="797991"/>
                  </a:cubicBezTo>
                  <a:cubicBezTo>
                    <a:pt x="1368641" y="759891"/>
                    <a:pt x="1436268" y="721791"/>
                    <a:pt x="1502943" y="683691"/>
                  </a:cubicBezTo>
                  <a:cubicBezTo>
                    <a:pt x="1500086" y="678929"/>
                    <a:pt x="1498181" y="674166"/>
                    <a:pt x="1495324" y="670356"/>
                  </a:cubicBezTo>
                  <a:cubicBezTo>
                    <a:pt x="1456271" y="691311"/>
                    <a:pt x="1419124" y="715124"/>
                    <a:pt x="1378166" y="731316"/>
                  </a:cubicBezTo>
                  <a:cubicBezTo>
                    <a:pt x="1342924" y="745604"/>
                    <a:pt x="1317206" y="764654"/>
                    <a:pt x="1302918" y="798944"/>
                  </a:cubicBezTo>
                  <a:cubicBezTo>
                    <a:pt x="1267676" y="813231"/>
                    <a:pt x="1234339" y="822756"/>
                    <a:pt x="1203858" y="852284"/>
                  </a:cubicBezTo>
                  <a:cubicBezTo>
                    <a:pt x="1163853" y="891336"/>
                    <a:pt x="1107656" y="915149"/>
                    <a:pt x="1059078" y="945629"/>
                  </a:cubicBezTo>
                  <a:cubicBezTo>
                    <a:pt x="904773" y="1043736"/>
                    <a:pt x="779043" y="1173276"/>
                    <a:pt x="660933" y="1311389"/>
                  </a:cubicBezTo>
                  <a:cubicBezTo>
                    <a:pt x="568541" y="1419974"/>
                    <a:pt x="485673" y="1537131"/>
                    <a:pt x="398996" y="1649526"/>
                  </a:cubicBezTo>
                  <a:cubicBezTo>
                    <a:pt x="395186" y="1655241"/>
                    <a:pt x="389471" y="1660004"/>
                    <a:pt x="380898" y="1661909"/>
                  </a:cubicBezTo>
                  <a:cubicBezTo>
                    <a:pt x="552348" y="1327581"/>
                    <a:pt x="800951" y="1057071"/>
                    <a:pt x="1083843" y="815136"/>
                  </a:cubicBezTo>
                  <a:cubicBezTo>
                    <a:pt x="741896" y="1033259"/>
                    <a:pt x="502818" y="1343774"/>
                    <a:pt x="299936" y="1686674"/>
                  </a:cubicBezTo>
                  <a:cubicBezTo>
                    <a:pt x="503771" y="1197089"/>
                    <a:pt x="846671" y="827519"/>
                    <a:pt x="1272439" y="526529"/>
                  </a:cubicBezTo>
                  <a:cubicBezTo>
                    <a:pt x="842861" y="806564"/>
                    <a:pt x="490436" y="1157084"/>
                    <a:pt x="259931" y="1622856"/>
                  </a:cubicBezTo>
                  <a:cubicBezTo>
                    <a:pt x="293268" y="1509509"/>
                    <a:pt x="335178" y="1400924"/>
                    <a:pt x="398043" y="1300911"/>
                  </a:cubicBezTo>
                  <a:cubicBezTo>
                    <a:pt x="461861" y="1198994"/>
                    <a:pt x="524726" y="1095171"/>
                    <a:pt x="596163" y="999921"/>
                  </a:cubicBezTo>
                  <a:cubicBezTo>
                    <a:pt x="667601" y="905624"/>
                    <a:pt x="745706" y="815136"/>
                    <a:pt x="830478" y="731316"/>
                  </a:cubicBezTo>
                  <a:cubicBezTo>
                    <a:pt x="914298" y="647496"/>
                    <a:pt x="1008596" y="574154"/>
                    <a:pt x="1093368" y="494144"/>
                  </a:cubicBezTo>
                  <a:cubicBezTo>
                    <a:pt x="527583" y="912291"/>
                    <a:pt x="154203" y="1451406"/>
                    <a:pt x="51333" y="2161019"/>
                  </a:cubicBezTo>
                  <a:cubicBezTo>
                    <a:pt x="78956" y="1801926"/>
                    <a:pt x="199923" y="1470456"/>
                    <a:pt x="365658" y="1156131"/>
                  </a:cubicBezTo>
                  <a:cubicBezTo>
                    <a:pt x="531393" y="840854"/>
                    <a:pt x="769518" y="583679"/>
                    <a:pt x="1045743" y="363651"/>
                  </a:cubicBezTo>
                  <a:cubicBezTo>
                    <a:pt x="428523" y="839901"/>
                    <a:pt x="42761" y="1443786"/>
                    <a:pt x="9423" y="2243886"/>
                  </a:cubicBezTo>
                  <a:cubicBezTo>
                    <a:pt x="9423" y="2176259"/>
                    <a:pt x="3708" y="2108631"/>
                    <a:pt x="10376" y="2041004"/>
                  </a:cubicBezTo>
                  <a:cubicBezTo>
                    <a:pt x="29426" y="1844789"/>
                    <a:pt x="76098" y="1654289"/>
                    <a:pt x="139916" y="1467599"/>
                  </a:cubicBezTo>
                  <a:cubicBezTo>
                    <a:pt x="236118" y="1187564"/>
                    <a:pt x="372326" y="929436"/>
                    <a:pt x="560921" y="700836"/>
                  </a:cubicBezTo>
                  <a:cubicBezTo>
                    <a:pt x="679031" y="559866"/>
                    <a:pt x="805713" y="428421"/>
                    <a:pt x="951446" y="316979"/>
                  </a:cubicBezTo>
                  <a:cubicBezTo>
                    <a:pt x="972401" y="300786"/>
                    <a:pt x="990498" y="280784"/>
                    <a:pt x="1009548" y="262686"/>
                  </a:cubicBezTo>
                  <a:cubicBezTo>
                    <a:pt x="1009548" y="262686"/>
                    <a:pt x="1007643" y="264591"/>
                    <a:pt x="1007643" y="264591"/>
                  </a:cubicBezTo>
                  <a:cubicBezTo>
                    <a:pt x="1019073" y="258876"/>
                    <a:pt x="1030503" y="256019"/>
                    <a:pt x="1040981" y="248399"/>
                  </a:cubicBezTo>
                  <a:cubicBezTo>
                    <a:pt x="1166711" y="160769"/>
                    <a:pt x="1296251" y="81711"/>
                    <a:pt x="1439126" y="25514"/>
                  </a:cubicBezTo>
                  <a:cubicBezTo>
                    <a:pt x="1438174" y="24561"/>
                    <a:pt x="1436268" y="26466"/>
                    <a:pt x="1436268" y="26466"/>
                  </a:cubicBezTo>
                  <a:close/>
                  <a:moveTo>
                    <a:pt x="1735353" y="805611"/>
                  </a:moveTo>
                  <a:cubicBezTo>
                    <a:pt x="1733449" y="802754"/>
                    <a:pt x="1732496" y="799896"/>
                    <a:pt x="1730591" y="796086"/>
                  </a:cubicBezTo>
                  <a:cubicBezTo>
                    <a:pt x="1661058" y="828471"/>
                    <a:pt x="1590574" y="860856"/>
                    <a:pt x="1521041" y="893241"/>
                  </a:cubicBezTo>
                  <a:cubicBezTo>
                    <a:pt x="1522946" y="898004"/>
                    <a:pt x="1524851" y="901814"/>
                    <a:pt x="1526756" y="906576"/>
                  </a:cubicBezTo>
                  <a:cubicBezTo>
                    <a:pt x="1596289" y="873239"/>
                    <a:pt x="1665821" y="839901"/>
                    <a:pt x="1735353" y="805611"/>
                  </a:cubicBezTo>
                  <a:close/>
                  <a:moveTo>
                    <a:pt x="1164806" y="760844"/>
                  </a:moveTo>
                  <a:cubicBezTo>
                    <a:pt x="1209574" y="730364"/>
                    <a:pt x="1244816" y="705599"/>
                    <a:pt x="1280058" y="680834"/>
                  </a:cubicBezTo>
                  <a:cubicBezTo>
                    <a:pt x="1219099" y="669404"/>
                    <a:pt x="1193381" y="708456"/>
                    <a:pt x="1164806" y="7608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5BE9FC7-72F9-418F-BC90-7B4616B01402}"/>
                </a:ext>
              </a:extLst>
            </p:cNvPr>
            <p:cNvSpPr/>
            <p:nvPr/>
          </p:nvSpPr>
          <p:spPr>
            <a:xfrm>
              <a:off x="4907971" y="803434"/>
              <a:ext cx="704850" cy="1943100"/>
            </a:xfrm>
            <a:custGeom>
              <a:avLst/>
              <a:gdLst>
                <a:gd name="connsiteX0" fmla="*/ 191340 w 704850"/>
                <a:gd name="connsiteY0" fmla="*/ 1769269 h 1943100"/>
                <a:gd name="connsiteX1" fmla="*/ 191340 w 704850"/>
                <a:gd name="connsiteY1" fmla="*/ 1939766 h 1943100"/>
                <a:gd name="connsiteX2" fmla="*/ 41797 w 704850"/>
                <a:gd name="connsiteY2" fmla="*/ 1645444 h 1943100"/>
                <a:gd name="connsiteX3" fmla="*/ 67515 w 704850"/>
                <a:gd name="connsiteY3" fmla="*/ 1653064 h 1943100"/>
                <a:gd name="connsiteX4" fmla="*/ 71325 w 704850"/>
                <a:gd name="connsiteY4" fmla="*/ 1644491 h 1943100"/>
                <a:gd name="connsiteX5" fmla="*/ 13222 w 704850"/>
                <a:gd name="connsiteY5" fmla="*/ 1023461 h 1943100"/>
                <a:gd name="connsiteX6" fmla="*/ 158002 w 704850"/>
                <a:gd name="connsiteY6" fmla="*/ 439579 h 1943100"/>
                <a:gd name="connsiteX7" fmla="*/ 362790 w 704850"/>
                <a:gd name="connsiteY7" fmla="*/ 131921 h 1943100"/>
                <a:gd name="connsiteX8" fmla="*/ 396127 w 704850"/>
                <a:gd name="connsiteY8" fmla="*/ 113824 h 1943100"/>
                <a:gd name="connsiteX9" fmla="*/ 345645 w 704850"/>
                <a:gd name="connsiteY9" fmla="*/ 170021 h 1943100"/>
                <a:gd name="connsiteX10" fmla="*/ 201817 w 704850"/>
                <a:gd name="connsiteY10" fmla="*/ 392906 h 1943100"/>
                <a:gd name="connsiteX11" fmla="*/ 32272 w 704850"/>
                <a:gd name="connsiteY11" fmla="*/ 1313021 h 1943100"/>
                <a:gd name="connsiteX12" fmla="*/ 59895 w 704850"/>
                <a:gd name="connsiteY12" fmla="*/ 1491139 h 1943100"/>
                <a:gd name="connsiteX13" fmla="*/ 50370 w 704850"/>
                <a:gd name="connsiteY13" fmla="*/ 1406366 h 1943100"/>
                <a:gd name="connsiteX14" fmla="*/ 146572 w 704850"/>
                <a:gd name="connsiteY14" fmla="*/ 615791 h 1943100"/>
                <a:gd name="connsiteX15" fmla="*/ 271350 w 704850"/>
                <a:gd name="connsiteY15" fmla="*/ 303371 h 1943100"/>
                <a:gd name="connsiteX16" fmla="*/ 504712 w 704850"/>
                <a:gd name="connsiteY16" fmla="*/ 78581 h 1943100"/>
                <a:gd name="connsiteX17" fmla="*/ 477090 w 704850"/>
                <a:gd name="connsiteY17" fmla="*/ 103346 h 1943100"/>
                <a:gd name="connsiteX18" fmla="*/ 445657 w 704850"/>
                <a:gd name="connsiteY18" fmla="*/ 131921 h 1943100"/>
                <a:gd name="connsiteX19" fmla="*/ 249442 w 704850"/>
                <a:gd name="connsiteY19" fmla="*/ 444341 h 1943100"/>
                <a:gd name="connsiteX20" fmla="*/ 92280 w 704850"/>
                <a:gd name="connsiteY20" fmla="*/ 1542574 h 1943100"/>
                <a:gd name="connsiteX21" fmla="*/ 99900 w 704850"/>
                <a:gd name="connsiteY21" fmla="*/ 1558766 h 1943100"/>
                <a:gd name="connsiteX22" fmla="*/ 87517 w 704850"/>
                <a:gd name="connsiteY22" fmla="*/ 1373981 h 1943100"/>
                <a:gd name="connsiteX23" fmla="*/ 194197 w 704850"/>
                <a:gd name="connsiteY23" fmla="*/ 644366 h 1943100"/>
                <a:gd name="connsiteX24" fmla="*/ 366600 w 704850"/>
                <a:gd name="connsiteY24" fmla="*/ 264319 h 1943100"/>
                <a:gd name="connsiteX25" fmla="*/ 525667 w 704850"/>
                <a:gd name="connsiteY25" fmla="*/ 83344 h 1943100"/>
                <a:gd name="connsiteX26" fmla="*/ 571387 w 704850"/>
                <a:gd name="connsiteY26" fmla="*/ 54769 h 1943100"/>
                <a:gd name="connsiteX27" fmla="*/ 473280 w 704850"/>
                <a:gd name="connsiteY27" fmla="*/ 195739 h 1943100"/>
                <a:gd name="connsiteX28" fmla="*/ 357075 w 704850"/>
                <a:gd name="connsiteY28" fmla="*/ 365284 h 1943100"/>
                <a:gd name="connsiteX29" fmla="*/ 113235 w 704850"/>
                <a:gd name="connsiteY29" fmla="*/ 1191101 h 1943100"/>
                <a:gd name="connsiteX30" fmla="*/ 112282 w 704850"/>
                <a:gd name="connsiteY30" fmla="*/ 1390174 h 1943100"/>
                <a:gd name="connsiteX31" fmla="*/ 147525 w 704850"/>
                <a:gd name="connsiteY31" fmla="*/ 1049179 h 1943100"/>
                <a:gd name="connsiteX32" fmla="*/ 362790 w 704850"/>
                <a:gd name="connsiteY32" fmla="*/ 389096 h 1943100"/>
                <a:gd name="connsiteX33" fmla="*/ 471375 w 704850"/>
                <a:gd name="connsiteY33" fmla="*/ 194786 h 1943100"/>
                <a:gd name="connsiteX34" fmla="*/ 582817 w 704850"/>
                <a:gd name="connsiteY34" fmla="*/ 81439 h 1943100"/>
                <a:gd name="connsiteX35" fmla="*/ 706642 w 704850"/>
                <a:gd name="connsiteY35" fmla="*/ 7144 h 1943100"/>
                <a:gd name="connsiteX36" fmla="*/ 541860 w 704850"/>
                <a:gd name="connsiteY36" fmla="*/ 206216 h 1943100"/>
                <a:gd name="connsiteX37" fmla="*/ 528525 w 704850"/>
                <a:gd name="connsiteY37" fmla="*/ 218599 h 1943100"/>
                <a:gd name="connsiteX38" fmla="*/ 388507 w 704850"/>
                <a:gd name="connsiteY38" fmla="*/ 430054 h 1943100"/>
                <a:gd name="connsiteX39" fmla="*/ 151335 w 704850"/>
                <a:gd name="connsiteY39" fmla="*/ 1541621 h 1943100"/>
                <a:gd name="connsiteX40" fmla="*/ 181815 w 704850"/>
                <a:gd name="connsiteY40" fmla="*/ 1700689 h 1943100"/>
                <a:gd name="connsiteX41" fmla="*/ 191340 w 704850"/>
                <a:gd name="connsiteY41" fmla="*/ 1769269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04850" h="1943100">
                  <a:moveTo>
                    <a:pt x="191340" y="1769269"/>
                  </a:moveTo>
                  <a:cubicBezTo>
                    <a:pt x="191340" y="1821656"/>
                    <a:pt x="191340" y="1873091"/>
                    <a:pt x="191340" y="1939766"/>
                  </a:cubicBezTo>
                  <a:cubicBezTo>
                    <a:pt x="137047" y="1835944"/>
                    <a:pt x="55132" y="1759744"/>
                    <a:pt x="41797" y="1645444"/>
                  </a:cubicBezTo>
                  <a:cubicBezTo>
                    <a:pt x="53227" y="1649254"/>
                    <a:pt x="59895" y="1651159"/>
                    <a:pt x="67515" y="1653064"/>
                  </a:cubicBezTo>
                  <a:cubicBezTo>
                    <a:pt x="69420" y="1649254"/>
                    <a:pt x="71325" y="1646396"/>
                    <a:pt x="71325" y="1644491"/>
                  </a:cubicBezTo>
                  <a:cubicBezTo>
                    <a:pt x="15127" y="1440656"/>
                    <a:pt x="-3923" y="1234916"/>
                    <a:pt x="13222" y="1023461"/>
                  </a:cubicBezTo>
                  <a:cubicBezTo>
                    <a:pt x="29415" y="820579"/>
                    <a:pt x="88470" y="629126"/>
                    <a:pt x="158002" y="439579"/>
                  </a:cubicBezTo>
                  <a:cubicBezTo>
                    <a:pt x="201817" y="320516"/>
                    <a:pt x="256110" y="209074"/>
                    <a:pt x="362790" y="131921"/>
                  </a:cubicBezTo>
                  <a:cubicBezTo>
                    <a:pt x="372315" y="124301"/>
                    <a:pt x="382792" y="117634"/>
                    <a:pt x="396127" y="113824"/>
                  </a:cubicBezTo>
                  <a:cubicBezTo>
                    <a:pt x="378982" y="131921"/>
                    <a:pt x="358980" y="149066"/>
                    <a:pt x="345645" y="170021"/>
                  </a:cubicBezTo>
                  <a:cubicBezTo>
                    <a:pt x="296115" y="243364"/>
                    <a:pt x="240870" y="313849"/>
                    <a:pt x="201817" y="392906"/>
                  </a:cubicBezTo>
                  <a:cubicBezTo>
                    <a:pt x="59895" y="683419"/>
                    <a:pt x="10365" y="992029"/>
                    <a:pt x="32272" y="1313021"/>
                  </a:cubicBezTo>
                  <a:cubicBezTo>
                    <a:pt x="36082" y="1373029"/>
                    <a:pt x="43702" y="1432084"/>
                    <a:pt x="59895" y="1491139"/>
                  </a:cubicBezTo>
                  <a:cubicBezTo>
                    <a:pt x="57037" y="1462564"/>
                    <a:pt x="53227" y="1433989"/>
                    <a:pt x="50370" y="1406366"/>
                  </a:cubicBezTo>
                  <a:cubicBezTo>
                    <a:pt x="21795" y="1135856"/>
                    <a:pt x="50370" y="871061"/>
                    <a:pt x="146572" y="615791"/>
                  </a:cubicBezTo>
                  <a:cubicBezTo>
                    <a:pt x="185625" y="511016"/>
                    <a:pt x="223725" y="404336"/>
                    <a:pt x="271350" y="303371"/>
                  </a:cubicBezTo>
                  <a:cubicBezTo>
                    <a:pt x="318975" y="200501"/>
                    <a:pt x="397080" y="123349"/>
                    <a:pt x="504712" y="78581"/>
                  </a:cubicBezTo>
                  <a:cubicBezTo>
                    <a:pt x="495187" y="87154"/>
                    <a:pt x="486615" y="94774"/>
                    <a:pt x="477090" y="103346"/>
                  </a:cubicBezTo>
                  <a:cubicBezTo>
                    <a:pt x="466612" y="112871"/>
                    <a:pt x="453277" y="120491"/>
                    <a:pt x="445657" y="131921"/>
                  </a:cubicBezTo>
                  <a:cubicBezTo>
                    <a:pt x="378982" y="235744"/>
                    <a:pt x="303735" y="334804"/>
                    <a:pt x="249442" y="444341"/>
                  </a:cubicBezTo>
                  <a:cubicBezTo>
                    <a:pt x="79897" y="792004"/>
                    <a:pt x="37035" y="1161574"/>
                    <a:pt x="92280" y="1542574"/>
                  </a:cubicBezTo>
                  <a:cubicBezTo>
                    <a:pt x="92280" y="1545431"/>
                    <a:pt x="95137" y="1548289"/>
                    <a:pt x="99900" y="1558766"/>
                  </a:cubicBezTo>
                  <a:cubicBezTo>
                    <a:pt x="95137" y="1492091"/>
                    <a:pt x="92280" y="1433036"/>
                    <a:pt x="87517" y="1373981"/>
                  </a:cubicBezTo>
                  <a:cubicBezTo>
                    <a:pt x="66562" y="1122521"/>
                    <a:pt x="117045" y="881539"/>
                    <a:pt x="194197" y="644366"/>
                  </a:cubicBezTo>
                  <a:cubicBezTo>
                    <a:pt x="238012" y="511016"/>
                    <a:pt x="288495" y="380524"/>
                    <a:pt x="366600" y="264319"/>
                  </a:cubicBezTo>
                  <a:cubicBezTo>
                    <a:pt x="411367" y="198596"/>
                    <a:pt x="470422" y="142399"/>
                    <a:pt x="525667" y="83344"/>
                  </a:cubicBezTo>
                  <a:cubicBezTo>
                    <a:pt x="539002" y="69056"/>
                    <a:pt x="559005" y="62389"/>
                    <a:pt x="571387" y="54769"/>
                  </a:cubicBezTo>
                  <a:cubicBezTo>
                    <a:pt x="539955" y="100489"/>
                    <a:pt x="506617" y="148114"/>
                    <a:pt x="473280" y="195739"/>
                  </a:cubicBezTo>
                  <a:cubicBezTo>
                    <a:pt x="434227" y="251936"/>
                    <a:pt x="392317" y="306229"/>
                    <a:pt x="357075" y="365284"/>
                  </a:cubicBezTo>
                  <a:cubicBezTo>
                    <a:pt x="206580" y="619601"/>
                    <a:pt x="129427" y="896779"/>
                    <a:pt x="113235" y="1191101"/>
                  </a:cubicBezTo>
                  <a:cubicBezTo>
                    <a:pt x="109425" y="1261586"/>
                    <a:pt x="112282" y="1332071"/>
                    <a:pt x="112282" y="1390174"/>
                  </a:cubicBezTo>
                  <a:cubicBezTo>
                    <a:pt x="122760" y="1284446"/>
                    <a:pt x="130380" y="1166336"/>
                    <a:pt x="147525" y="1049179"/>
                  </a:cubicBezTo>
                  <a:cubicBezTo>
                    <a:pt x="180862" y="816769"/>
                    <a:pt x="257062" y="597694"/>
                    <a:pt x="362790" y="389096"/>
                  </a:cubicBezTo>
                  <a:cubicBezTo>
                    <a:pt x="396127" y="323374"/>
                    <a:pt x="435180" y="259556"/>
                    <a:pt x="471375" y="194786"/>
                  </a:cubicBezTo>
                  <a:cubicBezTo>
                    <a:pt x="508522" y="156686"/>
                    <a:pt x="542812" y="114776"/>
                    <a:pt x="582817" y="81439"/>
                  </a:cubicBezTo>
                  <a:cubicBezTo>
                    <a:pt x="619012" y="50959"/>
                    <a:pt x="662827" y="28099"/>
                    <a:pt x="706642" y="7144"/>
                  </a:cubicBezTo>
                  <a:cubicBezTo>
                    <a:pt x="639967" y="65246"/>
                    <a:pt x="579007" y="125254"/>
                    <a:pt x="541860" y="206216"/>
                  </a:cubicBezTo>
                  <a:cubicBezTo>
                    <a:pt x="537097" y="210026"/>
                    <a:pt x="533287" y="214789"/>
                    <a:pt x="528525" y="218599"/>
                  </a:cubicBezTo>
                  <a:cubicBezTo>
                    <a:pt x="481852" y="289084"/>
                    <a:pt x="429465" y="356711"/>
                    <a:pt x="388507" y="430054"/>
                  </a:cubicBezTo>
                  <a:cubicBezTo>
                    <a:pt x="193245" y="774859"/>
                    <a:pt x="120855" y="1148239"/>
                    <a:pt x="151335" y="1541621"/>
                  </a:cubicBezTo>
                  <a:cubicBezTo>
                    <a:pt x="155145" y="1594961"/>
                    <a:pt x="171337" y="1648301"/>
                    <a:pt x="181815" y="1700689"/>
                  </a:cubicBezTo>
                  <a:cubicBezTo>
                    <a:pt x="184672" y="1723549"/>
                    <a:pt x="187530" y="1746409"/>
                    <a:pt x="191340" y="17692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7A8C35F-67ED-4F25-AC5C-F643D6399D80}"/>
                </a:ext>
              </a:extLst>
            </p:cNvPr>
            <p:cNvSpPr/>
            <p:nvPr/>
          </p:nvSpPr>
          <p:spPr>
            <a:xfrm>
              <a:off x="5285195" y="631031"/>
              <a:ext cx="1514475" cy="2295525"/>
            </a:xfrm>
            <a:custGeom>
              <a:avLst/>
              <a:gdLst>
                <a:gd name="connsiteX0" fmla="*/ 1085704 w 1514475"/>
                <a:gd name="connsiteY0" fmla="*/ 262414 h 2295525"/>
                <a:gd name="connsiteX1" fmla="*/ 921874 w 1514475"/>
                <a:gd name="connsiteY1" fmla="*/ 382429 h 2295525"/>
                <a:gd name="connsiteX2" fmla="*/ 334181 w 1514475"/>
                <a:gd name="connsiteY2" fmla="*/ 1093946 h 2295525"/>
                <a:gd name="connsiteX3" fmla="*/ 97961 w 1514475"/>
                <a:gd name="connsiteY3" fmla="*/ 1778794 h 2295525"/>
                <a:gd name="connsiteX4" fmla="*/ 58909 w 1514475"/>
                <a:gd name="connsiteY4" fmla="*/ 2214086 h 2295525"/>
                <a:gd name="connsiteX5" fmla="*/ 58909 w 1514475"/>
                <a:gd name="connsiteY5" fmla="*/ 2294096 h 2295525"/>
                <a:gd name="connsiteX6" fmla="*/ 147491 w 1514475"/>
                <a:gd name="connsiteY6" fmla="*/ 1480661 h 2295525"/>
                <a:gd name="connsiteX7" fmla="*/ 501821 w 1514475"/>
                <a:gd name="connsiteY7" fmla="*/ 752951 h 2295525"/>
                <a:gd name="connsiteX8" fmla="*/ 1085704 w 1514475"/>
                <a:gd name="connsiteY8" fmla="*/ 176689 h 2295525"/>
                <a:gd name="connsiteX9" fmla="*/ 271316 w 1514475"/>
                <a:gd name="connsiteY9" fmla="*/ 1072039 h 2295525"/>
                <a:gd name="connsiteX10" fmla="*/ 26524 w 1514475"/>
                <a:gd name="connsiteY10" fmla="*/ 2267426 h 2295525"/>
                <a:gd name="connsiteX11" fmla="*/ 60814 w 1514475"/>
                <a:gd name="connsiteY11" fmla="*/ 1565434 h 2295525"/>
                <a:gd name="connsiteX12" fmla="*/ 531349 w 1514475"/>
                <a:gd name="connsiteY12" fmla="*/ 588169 h 2295525"/>
                <a:gd name="connsiteX13" fmla="*/ 898061 w 1514475"/>
                <a:gd name="connsiteY13" fmla="*/ 222409 h 2295525"/>
                <a:gd name="connsiteX14" fmla="*/ 931399 w 1514475"/>
                <a:gd name="connsiteY14" fmla="*/ 190024 h 2295525"/>
                <a:gd name="connsiteX15" fmla="*/ 929494 w 1514475"/>
                <a:gd name="connsiteY15" fmla="*/ 191929 h 2295525"/>
                <a:gd name="connsiteX16" fmla="*/ 1077131 w 1514475"/>
                <a:gd name="connsiteY16" fmla="*/ 98584 h 2295525"/>
                <a:gd name="connsiteX17" fmla="*/ 1338116 w 1514475"/>
                <a:gd name="connsiteY17" fmla="*/ 18574 h 2295525"/>
                <a:gd name="connsiteX18" fmla="*/ 1132376 w 1514475"/>
                <a:gd name="connsiteY18" fmla="*/ 124301 h 2295525"/>
                <a:gd name="connsiteX19" fmla="*/ 1139044 w 1514475"/>
                <a:gd name="connsiteY19" fmla="*/ 137636 h 2295525"/>
                <a:gd name="connsiteX20" fmla="*/ 1213339 w 1514475"/>
                <a:gd name="connsiteY20" fmla="*/ 94774 h 2295525"/>
                <a:gd name="connsiteX21" fmla="*/ 1498136 w 1514475"/>
                <a:gd name="connsiteY21" fmla="*/ 7144 h 2295525"/>
                <a:gd name="connsiteX22" fmla="*/ 1511471 w 1514475"/>
                <a:gd name="connsiteY22" fmla="*/ 26194 h 2295525"/>
                <a:gd name="connsiteX23" fmla="*/ 1513376 w 1514475"/>
                <a:gd name="connsiteY23" fmla="*/ 24289 h 2295525"/>
                <a:gd name="connsiteX24" fmla="*/ 1360024 w 1514475"/>
                <a:gd name="connsiteY24" fmla="*/ 81439 h 2295525"/>
                <a:gd name="connsiteX25" fmla="*/ 1236199 w 1514475"/>
                <a:gd name="connsiteY25" fmla="*/ 150971 h 2295525"/>
                <a:gd name="connsiteX26" fmla="*/ 1082846 w 1514475"/>
                <a:gd name="connsiteY26" fmla="*/ 263366 h 2295525"/>
                <a:gd name="connsiteX27" fmla="*/ 1085704 w 1514475"/>
                <a:gd name="connsiteY27" fmla="*/ 262414 h 229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14475" h="2295525">
                  <a:moveTo>
                    <a:pt x="1085704" y="262414"/>
                  </a:moveTo>
                  <a:cubicBezTo>
                    <a:pt x="1031411" y="302419"/>
                    <a:pt x="972356" y="337661"/>
                    <a:pt x="921874" y="382429"/>
                  </a:cubicBezTo>
                  <a:cubicBezTo>
                    <a:pt x="690416" y="590074"/>
                    <a:pt x="483724" y="818674"/>
                    <a:pt x="334181" y="1093946"/>
                  </a:cubicBezTo>
                  <a:cubicBezTo>
                    <a:pt x="217024" y="1309211"/>
                    <a:pt x="134156" y="1536859"/>
                    <a:pt x="97961" y="1778794"/>
                  </a:cubicBezTo>
                  <a:cubicBezTo>
                    <a:pt x="76054" y="1922621"/>
                    <a:pt x="71291" y="2068354"/>
                    <a:pt x="58909" y="2214086"/>
                  </a:cubicBezTo>
                  <a:cubicBezTo>
                    <a:pt x="57004" y="2235994"/>
                    <a:pt x="58909" y="2257901"/>
                    <a:pt x="58909" y="2294096"/>
                  </a:cubicBezTo>
                  <a:cubicBezTo>
                    <a:pt x="16999" y="2140744"/>
                    <a:pt x="62719" y="1744504"/>
                    <a:pt x="147491" y="1480661"/>
                  </a:cubicBezTo>
                  <a:cubicBezTo>
                    <a:pt x="231311" y="1221581"/>
                    <a:pt x="338944" y="973931"/>
                    <a:pt x="501821" y="752951"/>
                  </a:cubicBezTo>
                  <a:cubicBezTo>
                    <a:pt x="663746" y="531019"/>
                    <a:pt x="852341" y="336709"/>
                    <a:pt x="1085704" y="176689"/>
                  </a:cubicBezTo>
                  <a:cubicBezTo>
                    <a:pt x="937114" y="184309"/>
                    <a:pt x="449434" y="731996"/>
                    <a:pt x="271316" y="1072039"/>
                  </a:cubicBezTo>
                  <a:cubicBezTo>
                    <a:pt x="76054" y="1445419"/>
                    <a:pt x="10331" y="1842611"/>
                    <a:pt x="26524" y="2267426"/>
                  </a:cubicBezTo>
                  <a:cubicBezTo>
                    <a:pt x="-6814" y="2079784"/>
                    <a:pt x="1759" y="1787366"/>
                    <a:pt x="60814" y="1565434"/>
                  </a:cubicBezTo>
                  <a:cubicBezTo>
                    <a:pt x="155111" y="1211104"/>
                    <a:pt x="293224" y="874871"/>
                    <a:pt x="531349" y="588169"/>
                  </a:cubicBezTo>
                  <a:cubicBezTo>
                    <a:pt x="641839" y="454819"/>
                    <a:pt x="760901" y="329089"/>
                    <a:pt x="898061" y="222409"/>
                  </a:cubicBezTo>
                  <a:cubicBezTo>
                    <a:pt x="910444" y="212884"/>
                    <a:pt x="919969" y="200501"/>
                    <a:pt x="931399" y="190024"/>
                  </a:cubicBezTo>
                  <a:cubicBezTo>
                    <a:pt x="931399" y="190024"/>
                    <a:pt x="929494" y="191929"/>
                    <a:pt x="929494" y="191929"/>
                  </a:cubicBezTo>
                  <a:cubicBezTo>
                    <a:pt x="979024" y="160496"/>
                    <a:pt x="1026649" y="128111"/>
                    <a:pt x="1077131" y="98584"/>
                  </a:cubicBezTo>
                  <a:cubicBezTo>
                    <a:pt x="1155236" y="52864"/>
                    <a:pt x="1238104" y="19526"/>
                    <a:pt x="1338116" y="18574"/>
                  </a:cubicBezTo>
                  <a:cubicBezTo>
                    <a:pt x="1265726" y="53816"/>
                    <a:pt x="1199051" y="89059"/>
                    <a:pt x="1132376" y="124301"/>
                  </a:cubicBezTo>
                  <a:cubicBezTo>
                    <a:pt x="1134281" y="129064"/>
                    <a:pt x="1137139" y="133826"/>
                    <a:pt x="1139044" y="137636"/>
                  </a:cubicBezTo>
                  <a:cubicBezTo>
                    <a:pt x="1163809" y="123349"/>
                    <a:pt x="1189526" y="110014"/>
                    <a:pt x="1213339" y="94774"/>
                  </a:cubicBezTo>
                  <a:cubicBezTo>
                    <a:pt x="1300016" y="39529"/>
                    <a:pt x="1396219" y="12859"/>
                    <a:pt x="1498136" y="7144"/>
                  </a:cubicBezTo>
                  <a:cubicBezTo>
                    <a:pt x="1501946" y="7144"/>
                    <a:pt x="1506709" y="19526"/>
                    <a:pt x="1511471" y="26194"/>
                  </a:cubicBezTo>
                  <a:cubicBezTo>
                    <a:pt x="1511471" y="26194"/>
                    <a:pt x="1513376" y="24289"/>
                    <a:pt x="1513376" y="24289"/>
                  </a:cubicBezTo>
                  <a:cubicBezTo>
                    <a:pt x="1461941" y="43339"/>
                    <a:pt x="1409554" y="59531"/>
                    <a:pt x="1360024" y="81439"/>
                  </a:cubicBezTo>
                  <a:cubicBezTo>
                    <a:pt x="1317161" y="100489"/>
                    <a:pt x="1275251" y="124301"/>
                    <a:pt x="1236199" y="150971"/>
                  </a:cubicBezTo>
                  <a:cubicBezTo>
                    <a:pt x="1183811" y="186214"/>
                    <a:pt x="1133329" y="226219"/>
                    <a:pt x="1082846" y="263366"/>
                  </a:cubicBezTo>
                  <a:cubicBezTo>
                    <a:pt x="1083799" y="263366"/>
                    <a:pt x="1085704" y="262414"/>
                    <a:pt x="1085704" y="262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8916BFE-8CBA-4AC1-817E-F1C1C7BD98DB}"/>
                </a:ext>
              </a:extLst>
            </p:cNvPr>
            <p:cNvSpPr/>
            <p:nvPr/>
          </p:nvSpPr>
          <p:spPr>
            <a:xfrm>
              <a:off x="5245258" y="651986"/>
              <a:ext cx="1190625" cy="2162175"/>
            </a:xfrm>
            <a:custGeom>
              <a:avLst/>
              <a:gdLst>
                <a:gd name="connsiteX0" fmla="*/ 970383 w 1190625"/>
                <a:gd name="connsiteY0" fmla="*/ 167164 h 2162175"/>
                <a:gd name="connsiteX1" fmla="*/ 841795 w 1190625"/>
                <a:gd name="connsiteY1" fmla="*/ 257651 h 2162175"/>
                <a:gd name="connsiteX2" fmla="*/ 391263 w 1190625"/>
                <a:gd name="connsiteY2" fmla="*/ 776764 h 2162175"/>
                <a:gd name="connsiteX3" fmla="*/ 182665 w 1190625"/>
                <a:gd name="connsiteY3" fmla="*/ 1160621 h 2162175"/>
                <a:gd name="connsiteX4" fmla="*/ 48363 w 1190625"/>
                <a:gd name="connsiteY4" fmla="*/ 1698784 h 2162175"/>
                <a:gd name="connsiteX5" fmla="*/ 24550 w 1190625"/>
                <a:gd name="connsiteY5" fmla="*/ 2161699 h 2162175"/>
                <a:gd name="connsiteX6" fmla="*/ 34075 w 1190625"/>
                <a:gd name="connsiteY6" fmla="*/ 1625441 h 2162175"/>
                <a:gd name="connsiteX7" fmla="*/ 143613 w 1190625"/>
                <a:gd name="connsiteY7" fmla="*/ 1223486 h 2162175"/>
                <a:gd name="connsiteX8" fmla="*/ 290298 w 1190625"/>
                <a:gd name="connsiteY8" fmla="*/ 863441 h 2162175"/>
                <a:gd name="connsiteX9" fmla="*/ 967525 w 1190625"/>
                <a:gd name="connsiteY9" fmla="*/ 90964 h 2162175"/>
                <a:gd name="connsiteX10" fmla="*/ 1192315 w 1190625"/>
                <a:gd name="connsiteY10" fmla="*/ 7144 h 2162175"/>
                <a:gd name="connsiteX11" fmla="*/ 969430 w 1190625"/>
                <a:gd name="connsiteY11" fmla="*/ 169069 h 2162175"/>
                <a:gd name="connsiteX12" fmla="*/ 970383 w 1190625"/>
                <a:gd name="connsiteY12" fmla="*/ 167164 h 21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0625" h="2162175">
                  <a:moveTo>
                    <a:pt x="970383" y="167164"/>
                  </a:moveTo>
                  <a:cubicBezTo>
                    <a:pt x="927520" y="196691"/>
                    <a:pt x="879895" y="222409"/>
                    <a:pt x="841795" y="257651"/>
                  </a:cubicBezTo>
                  <a:cubicBezTo>
                    <a:pt x="673203" y="413861"/>
                    <a:pt x="512230" y="579596"/>
                    <a:pt x="391263" y="776764"/>
                  </a:cubicBezTo>
                  <a:cubicBezTo>
                    <a:pt x="315063" y="900589"/>
                    <a:pt x="236005" y="1026319"/>
                    <a:pt x="182665" y="1160621"/>
                  </a:cubicBezTo>
                  <a:cubicBezTo>
                    <a:pt x="114085" y="1332071"/>
                    <a:pt x="63603" y="1513046"/>
                    <a:pt x="48363" y="1698784"/>
                  </a:cubicBezTo>
                  <a:cubicBezTo>
                    <a:pt x="35028" y="1868329"/>
                    <a:pt x="31218" y="2039779"/>
                    <a:pt x="24550" y="2161699"/>
                  </a:cubicBezTo>
                  <a:cubicBezTo>
                    <a:pt x="2643" y="2015014"/>
                    <a:pt x="-3072" y="1818799"/>
                    <a:pt x="34075" y="1625441"/>
                  </a:cubicBezTo>
                  <a:cubicBezTo>
                    <a:pt x="59793" y="1489234"/>
                    <a:pt x="98845" y="1354931"/>
                    <a:pt x="143613" y="1223486"/>
                  </a:cubicBezTo>
                  <a:cubicBezTo>
                    <a:pt x="184570" y="1100614"/>
                    <a:pt x="230290" y="977741"/>
                    <a:pt x="290298" y="863441"/>
                  </a:cubicBezTo>
                  <a:cubicBezTo>
                    <a:pt x="454128" y="552926"/>
                    <a:pt x="676060" y="290989"/>
                    <a:pt x="967525" y="90964"/>
                  </a:cubicBezTo>
                  <a:cubicBezTo>
                    <a:pt x="1040868" y="40481"/>
                    <a:pt x="1123735" y="16669"/>
                    <a:pt x="1192315" y="7144"/>
                  </a:cubicBezTo>
                  <a:cubicBezTo>
                    <a:pt x="1125640" y="55721"/>
                    <a:pt x="1047535" y="111919"/>
                    <a:pt x="969430" y="169069"/>
                  </a:cubicBezTo>
                  <a:cubicBezTo>
                    <a:pt x="969430" y="168116"/>
                    <a:pt x="970383" y="167164"/>
                    <a:pt x="970383" y="167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B7E246E-9560-4755-8DF2-FD2E976A95E1}"/>
                </a:ext>
              </a:extLst>
            </p:cNvPr>
            <p:cNvSpPr/>
            <p:nvPr/>
          </p:nvSpPr>
          <p:spPr>
            <a:xfrm>
              <a:off x="5212093" y="668179"/>
              <a:ext cx="1076325" cy="2076450"/>
            </a:xfrm>
            <a:custGeom>
              <a:avLst/>
              <a:gdLst>
                <a:gd name="connsiteX0" fmla="*/ 21521 w 1076325"/>
                <a:gd name="connsiteY0" fmla="*/ 2075974 h 2076450"/>
                <a:gd name="connsiteX1" fmla="*/ 8186 w 1076325"/>
                <a:gd name="connsiteY1" fmla="*/ 1927384 h 2076450"/>
                <a:gd name="connsiteX2" fmla="*/ 75813 w 1076325"/>
                <a:gd name="connsiteY2" fmla="*/ 1310164 h 2076450"/>
                <a:gd name="connsiteX3" fmla="*/ 552063 w 1076325"/>
                <a:gd name="connsiteY3" fmla="*/ 383381 h 2076450"/>
                <a:gd name="connsiteX4" fmla="*/ 943541 w 1076325"/>
                <a:gd name="connsiteY4" fmla="*/ 48101 h 2076450"/>
                <a:gd name="connsiteX5" fmla="*/ 1072128 w 1076325"/>
                <a:gd name="connsiteY5" fmla="*/ 7144 h 2076450"/>
                <a:gd name="connsiteX6" fmla="*/ 261551 w 1076325"/>
                <a:gd name="connsiteY6" fmla="*/ 898684 h 2076450"/>
                <a:gd name="connsiteX7" fmla="*/ 21521 w 1076325"/>
                <a:gd name="connsiteY7" fmla="*/ 2075974 h 20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325" h="2076450">
                  <a:moveTo>
                    <a:pt x="21521" y="2075974"/>
                  </a:moveTo>
                  <a:cubicBezTo>
                    <a:pt x="16758" y="2026444"/>
                    <a:pt x="10091" y="1976914"/>
                    <a:pt x="8186" y="1927384"/>
                  </a:cubicBezTo>
                  <a:cubicBezTo>
                    <a:pt x="2471" y="1718786"/>
                    <a:pt x="19616" y="1512094"/>
                    <a:pt x="75813" y="1310164"/>
                  </a:cubicBezTo>
                  <a:cubicBezTo>
                    <a:pt x="171063" y="968216"/>
                    <a:pt x="314891" y="651986"/>
                    <a:pt x="552063" y="383381"/>
                  </a:cubicBezTo>
                  <a:cubicBezTo>
                    <a:pt x="666363" y="253841"/>
                    <a:pt x="785426" y="127159"/>
                    <a:pt x="943541" y="48101"/>
                  </a:cubicBezTo>
                  <a:cubicBezTo>
                    <a:pt x="983546" y="28099"/>
                    <a:pt x="1028313" y="17621"/>
                    <a:pt x="1072128" y="7144"/>
                  </a:cubicBezTo>
                  <a:cubicBezTo>
                    <a:pt x="716846" y="228124"/>
                    <a:pt x="455861" y="534829"/>
                    <a:pt x="261551" y="898684"/>
                  </a:cubicBezTo>
                  <a:cubicBezTo>
                    <a:pt x="65336" y="1266349"/>
                    <a:pt x="2471" y="1662589"/>
                    <a:pt x="21521" y="2075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46ECF35-4DFE-4DAA-88D8-DB45D4580095}"/>
                </a:ext>
              </a:extLst>
            </p:cNvPr>
            <p:cNvSpPr/>
            <p:nvPr/>
          </p:nvSpPr>
          <p:spPr>
            <a:xfrm>
              <a:off x="5174996" y="684371"/>
              <a:ext cx="981075" cy="2009775"/>
            </a:xfrm>
            <a:custGeom>
              <a:avLst/>
              <a:gdLst>
                <a:gd name="connsiteX0" fmla="*/ 974923 w 981075"/>
                <a:gd name="connsiteY0" fmla="*/ 7144 h 2009775"/>
                <a:gd name="connsiteX1" fmla="*/ 225305 w 981075"/>
                <a:gd name="connsiteY1" fmla="*/ 887254 h 2009775"/>
                <a:gd name="connsiteX2" fmla="*/ 34805 w 981075"/>
                <a:gd name="connsiteY2" fmla="*/ 2010251 h 2009775"/>
                <a:gd name="connsiteX3" fmla="*/ 19565 w 981075"/>
                <a:gd name="connsiteY3" fmla="*/ 2010251 h 2009775"/>
                <a:gd name="connsiteX4" fmla="*/ 7183 w 981075"/>
                <a:gd name="connsiteY4" fmla="*/ 1711166 h 2009775"/>
                <a:gd name="connsiteX5" fmla="*/ 160535 w 981075"/>
                <a:gd name="connsiteY5" fmla="*/ 966311 h 2009775"/>
                <a:gd name="connsiteX6" fmla="*/ 735846 w 981075"/>
                <a:gd name="connsiteY6" fmla="*/ 124301 h 2009775"/>
                <a:gd name="connsiteX7" fmla="*/ 974923 w 981075"/>
                <a:gd name="connsiteY7" fmla="*/ 7144 h 20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075" h="2009775">
                  <a:moveTo>
                    <a:pt x="974923" y="7144"/>
                  </a:moveTo>
                  <a:cubicBezTo>
                    <a:pt x="632023" y="232886"/>
                    <a:pt x="398660" y="534829"/>
                    <a:pt x="225305" y="887254"/>
                  </a:cubicBezTo>
                  <a:cubicBezTo>
                    <a:pt x="50998" y="1241584"/>
                    <a:pt x="3373" y="1619726"/>
                    <a:pt x="34805" y="2010251"/>
                  </a:cubicBezTo>
                  <a:cubicBezTo>
                    <a:pt x="30043" y="2010251"/>
                    <a:pt x="24328" y="2010251"/>
                    <a:pt x="19565" y="2010251"/>
                  </a:cubicBezTo>
                  <a:cubicBezTo>
                    <a:pt x="15755" y="1910239"/>
                    <a:pt x="8136" y="1811179"/>
                    <a:pt x="7183" y="1711166"/>
                  </a:cubicBezTo>
                  <a:cubicBezTo>
                    <a:pt x="5278" y="1452086"/>
                    <a:pt x="72905" y="1207294"/>
                    <a:pt x="160535" y="966311"/>
                  </a:cubicBezTo>
                  <a:cubicBezTo>
                    <a:pt x="280551" y="635794"/>
                    <a:pt x="470098" y="353854"/>
                    <a:pt x="735846" y="124301"/>
                  </a:cubicBezTo>
                  <a:cubicBezTo>
                    <a:pt x="801568" y="66199"/>
                    <a:pt x="877768" y="25241"/>
                    <a:pt x="9749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B152845-B045-4C16-BA48-1F79736EECA5}"/>
                </a:ext>
              </a:extLst>
            </p:cNvPr>
            <p:cNvSpPr/>
            <p:nvPr/>
          </p:nvSpPr>
          <p:spPr>
            <a:xfrm>
              <a:off x="5139415" y="714851"/>
              <a:ext cx="847725" cy="1895475"/>
            </a:xfrm>
            <a:custGeom>
              <a:avLst/>
              <a:gdLst>
                <a:gd name="connsiteX0" fmla="*/ 27524 w 847725"/>
                <a:gd name="connsiteY0" fmla="*/ 1893094 h 1895475"/>
                <a:gd name="connsiteX1" fmla="*/ 83721 w 847725"/>
                <a:gd name="connsiteY1" fmla="*/ 1092041 h 1895475"/>
                <a:gd name="connsiteX2" fmla="*/ 350421 w 847725"/>
                <a:gd name="connsiteY2" fmla="*/ 479584 h 1895475"/>
                <a:gd name="connsiteX3" fmla="*/ 638076 w 847725"/>
                <a:gd name="connsiteY3" fmla="*/ 126206 h 1895475"/>
                <a:gd name="connsiteX4" fmla="*/ 796191 w 847725"/>
                <a:gd name="connsiteY4" fmla="*/ 22384 h 1895475"/>
                <a:gd name="connsiteX5" fmla="*/ 843816 w 847725"/>
                <a:gd name="connsiteY5" fmla="*/ 7144 h 1895475"/>
                <a:gd name="connsiteX6" fmla="*/ 27524 w 847725"/>
                <a:gd name="connsiteY6" fmla="*/ 1893094 h 18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7725" h="1895475">
                  <a:moveTo>
                    <a:pt x="27524" y="1893094"/>
                  </a:moveTo>
                  <a:cubicBezTo>
                    <a:pt x="-11529" y="1620679"/>
                    <a:pt x="4664" y="1354931"/>
                    <a:pt x="83721" y="1092041"/>
                  </a:cubicBezTo>
                  <a:cubicBezTo>
                    <a:pt x="147539" y="876776"/>
                    <a:pt x="223739" y="665321"/>
                    <a:pt x="350421" y="479584"/>
                  </a:cubicBezTo>
                  <a:cubicBezTo>
                    <a:pt x="436146" y="354806"/>
                    <a:pt x="536159" y="238601"/>
                    <a:pt x="638076" y="126206"/>
                  </a:cubicBezTo>
                  <a:cubicBezTo>
                    <a:pt x="679034" y="81439"/>
                    <a:pt x="741899" y="54769"/>
                    <a:pt x="796191" y="22384"/>
                  </a:cubicBezTo>
                  <a:cubicBezTo>
                    <a:pt x="811431" y="13811"/>
                    <a:pt x="830481" y="11906"/>
                    <a:pt x="843816" y="7144"/>
                  </a:cubicBezTo>
                  <a:cubicBezTo>
                    <a:pt x="256124" y="500539"/>
                    <a:pt x="-28674" y="1122521"/>
                    <a:pt x="27524" y="18930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EDA74965-B1BD-453A-9266-D913C8229F82}"/>
                </a:ext>
              </a:extLst>
            </p:cNvPr>
            <p:cNvSpPr/>
            <p:nvPr/>
          </p:nvSpPr>
          <p:spPr>
            <a:xfrm>
              <a:off x="5098138" y="736759"/>
              <a:ext cx="771525" cy="1914525"/>
            </a:xfrm>
            <a:custGeom>
              <a:avLst/>
              <a:gdLst>
                <a:gd name="connsiteX0" fmla="*/ 50703 w 771525"/>
                <a:gd name="connsiteY0" fmla="*/ 1914049 h 1914525"/>
                <a:gd name="connsiteX1" fmla="*/ 40225 w 771525"/>
                <a:gd name="connsiteY1" fmla="*/ 1197769 h 1914525"/>
                <a:gd name="connsiteX2" fmla="*/ 463135 w 771525"/>
                <a:gd name="connsiteY2" fmla="*/ 237649 h 1914525"/>
                <a:gd name="connsiteX3" fmla="*/ 769840 w 771525"/>
                <a:gd name="connsiteY3" fmla="*/ 7144 h 1914525"/>
                <a:gd name="connsiteX4" fmla="*/ 159288 w 771525"/>
                <a:gd name="connsiteY4" fmla="*/ 858679 h 1914525"/>
                <a:gd name="connsiteX5" fmla="*/ 50703 w 771525"/>
                <a:gd name="connsiteY5" fmla="*/ 1914049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1525" h="1914525">
                  <a:moveTo>
                    <a:pt x="50703" y="1914049"/>
                  </a:moveTo>
                  <a:cubicBezTo>
                    <a:pt x="-5495" y="1675924"/>
                    <a:pt x="-5495" y="1435894"/>
                    <a:pt x="40225" y="1197769"/>
                  </a:cubicBezTo>
                  <a:cubicBezTo>
                    <a:pt x="107853" y="846296"/>
                    <a:pt x="240250" y="521494"/>
                    <a:pt x="463135" y="237649"/>
                  </a:cubicBezTo>
                  <a:cubicBezTo>
                    <a:pt x="567910" y="104299"/>
                    <a:pt x="650778" y="42386"/>
                    <a:pt x="769840" y="7144"/>
                  </a:cubicBezTo>
                  <a:cubicBezTo>
                    <a:pt x="482185" y="225266"/>
                    <a:pt x="292638" y="523399"/>
                    <a:pt x="159288" y="858679"/>
                  </a:cubicBezTo>
                  <a:cubicBezTo>
                    <a:pt x="23080" y="1198721"/>
                    <a:pt x="6888" y="1554004"/>
                    <a:pt x="50703" y="1914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9B8794AB-0DCF-40D1-BD82-3ABC527E3F90}"/>
                </a:ext>
              </a:extLst>
            </p:cNvPr>
            <p:cNvSpPr/>
            <p:nvPr/>
          </p:nvSpPr>
          <p:spPr>
            <a:xfrm>
              <a:off x="5059588" y="768191"/>
              <a:ext cx="666750" cy="1857375"/>
            </a:xfrm>
            <a:custGeom>
              <a:avLst/>
              <a:gdLst>
                <a:gd name="connsiteX0" fmla="*/ 39723 w 666750"/>
                <a:gd name="connsiteY0" fmla="*/ 1804511 h 1857375"/>
                <a:gd name="connsiteX1" fmla="*/ 29246 w 666750"/>
                <a:gd name="connsiteY1" fmla="*/ 1736884 h 1857375"/>
                <a:gd name="connsiteX2" fmla="*/ 7338 w 666750"/>
                <a:gd name="connsiteY2" fmla="*/ 1481614 h 1857375"/>
                <a:gd name="connsiteX3" fmla="*/ 96873 w 666750"/>
                <a:gd name="connsiteY3" fmla="*/ 873919 h 1857375"/>
                <a:gd name="connsiteX4" fmla="*/ 363573 w 666750"/>
                <a:gd name="connsiteY4" fmla="*/ 289084 h 1857375"/>
                <a:gd name="connsiteX5" fmla="*/ 377861 w 666750"/>
                <a:gd name="connsiteY5" fmla="*/ 254794 h 1857375"/>
                <a:gd name="connsiteX6" fmla="*/ 391196 w 666750"/>
                <a:gd name="connsiteY6" fmla="*/ 242411 h 1857375"/>
                <a:gd name="connsiteX7" fmla="*/ 561693 w 666750"/>
                <a:gd name="connsiteY7" fmla="*/ 71914 h 1857375"/>
                <a:gd name="connsiteX8" fmla="*/ 668373 w 666750"/>
                <a:gd name="connsiteY8" fmla="*/ 7144 h 1857375"/>
                <a:gd name="connsiteX9" fmla="*/ 55916 w 666750"/>
                <a:gd name="connsiteY9" fmla="*/ 1851184 h 1857375"/>
                <a:gd name="connsiteX10" fmla="*/ 46391 w 666750"/>
                <a:gd name="connsiteY10" fmla="*/ 1831181 h 1857375"/>
                <a:gd name="connsiteX11" fmla="*/ 39723 w 666750"/>
                <a:gd name="connsiteY11" fmla="*/ 1804511 h 185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0" h="1857375">
                  <a:moveTo>
                    <a:pt x="39723" y="1804511"/>
                  </a:moveTo>
                  <a:cubicBezTo>
                    <a:pt x="35913" y="1781651"/>
                    <a:pt x="33056" y="1758791"/>
                    <a:pt x="29246" y="1736884"/>
                  </a:cubicBezTo>
                  <a:cubicBezTo>
                    <a:pt x="21626" y="1652111"/>
                    <a:pt x="8291" y="1566386"/>
                    <a:pt x="7338" y="1481614"/>
                  </a:cubicBezTo>
                  <a:cubicBezTo>
                    <a:pt x="4481" y="1274921"/>
                    <a:pt x="33056" y="1072991"/>
                    <a:pt x="96873" y="873919"/>
                  </a:cubicBezTo>
                  <a:cubicBezTo>
                    <a:pt x="162596" y="667226"/>
                    <a:pt x="242606" y="469106"/>
                    <a:pt x="363573" y="289084"/>
                  </a:cubicBezTo>
                  <a:cubicBezTo>
                    <a:pt x="370241" y="278606"/>
                    <a:pt x="373098" y="266224"/>
                    <a:pt x="377861" y="254794"/>
                  </a:cubicBezTo>
                  <a:cubicBezTo>
                    <a:pt x="382623" y="250984"/>
                    <a:pt x="386433" y="246221"/>
                    <a:pt x="391196" y="242411"/>
                  </a:cubicBezTo>
                  <a:cubicBezTo>
                    <a:pt x="447393" y="185261"/>
                    <a:pt x="501686" y="125254"/>
                    <a:pt x="561693" y="71914"/>
                  </a:cubicBezTo>
                  <a:cubicBezTo>
                    <a:pt x="591221" y="45244"/>
                    <a:pt x="630273" y="30004"/>
                    <a:pt x="668373" y="7144"/>
                  </a:cubicBezTo>
                  <a:cubicBezTo>
                    <a:pt x="152118" y="521494"/>
                    <a:pt x="-49812" y="1133951"/>
                    <a:pt x="55916" y="1851184"/>
                  </a:cubicBezTo>
                  <a:cubicBezTo>
                    <a:pt x="53058" y="1844516"/>
                    <a:pt x="48296" y="1837849"/>
                    <a:pt x="46391" y="1831181"/>
                  </a:cubicBezTo>
                  <a:cubicBezTo>
                    <a:pt x="43533" y="1822609"/>
                    <a:pt x="41628" y="1813084"/>
                    <a:pt x="39723" y="18045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3AB8B68-B76E-4490-81B0-082E237E9928}"/>
                </a:ext>
              </a:extLst>
            </p:cNvPr>
            <p:cNvSpPr/>
            <p:nvPr/>
          </p:nvSpPr>
          <p:spPr>
            <a:xfrm>
              <a:off x="5353152" y="5864066"/>
              <a:ext cx="542925" cy="152400"/>
            </a:xfrm>
            <a:custGeom>
              <a:avLst/>
              <a:gdLst>
                <a:gd name="connsiteX0" fmla="*/ 356711 w 542925"/>
                <a:gd name="connsiteY0" fmla="*/ 38576 h 152400"/>
                <a:gd name="connsiteX1" fmla="*/ 354806 w 542925"/>
                <a:gd name="connsiteY1" fmla="*/ 7144 h 152400"/>
                <a:gd name="connsiteX2" fmla="*/ 392906 w 542925"/>
                <a:gd name="connsiteY2" fmla="*/ 60484 h 152400"/>
                <a:gd name="connsiteX3" fmla="*/ 404336 w 542925"/>
                <a:gd name="connsiteY3" fmla="*/ 55721 h 152400"/>
                <a:gd name="connsiteX4" fmla="*/ 402431 w 542925"/>
                <a:gd name="connsiteY4" fmla="*/ 10953 h 152400"/>
                <a:gd name="connsiteX5" fmla="*/ 436721 w 542925"/>
                <a:gd name="connsiteY5" fmla="*/ 66198 h 152400"/>
                <a:gd name="connsiteX6" fmla="*/ 446246 w 542925"/>
                <a:gd name="connsiteY6" fmla="*/ 63341 h 152400"/>
                <a:gd name="connsiteX7" fmla="*/ 448151 w 542925"/>
                <a:gd name="connsiteY7" fmla="*/ 29051 h 152400"/>
                <a:gd name="connsiteX8" fmla="*/ 488156 w 542925"/>
                <a:gd name="connsiteY8" fmla="*/ 80486 h 152400"/>
                <a:gd name="connsiteX9" fmla="*/ 498634 w 542925"/>
                <a:gd name="connsiteY9" fmla="*/ 74771 h 152400"/>
                <a:gd name="connsiteX10" fmla="*/ 498634 w 542925"/>
                <a:gd name="connsiteY10" fmla="*/ 45244 h 152400"/>
                <a:gd name="connsiteX11" fmla="*/ 508159 w 542925"/>
                <a:gd name="connsiteY11" fmla="*/ 43339 h 152400"/>
                <a:gd name="connsiteX12" fmla="*/ 543401 w 542925"/>
                <a:gd name="connsiteY12" fmla="*/ 143351 h 152400"/>
                <a:gd name="connsiteX13" fmla="*/ 533876 w 542925"/>
                <a:gd name="connsiteY13" fmla="*/ 147161 h 152400"/>
                <a:gd name="connsiteX14" fmla="*/ 516731 w 542925"/>
                <a:gd name="connsiteY14" fmla="*/ 106203 h 152400"/>
                <a:gd name="connsiteX15" fmla="*/ 475774 w 542925"/>
                <a:gd name="connsiteY15" fmla="*/ 91916 h 152400"/>
                <a:gd name="connsiteX16" fmla="*/ 491014 w 542925"/>
                <a:gd name="connsiteY16" fmla="*/ 133826 h 152400"/>
                <a:gd name="connsiteX17" fmla="*/ 484346 w 542925"/>
                <a:gd name="connsiteY17" fmla="*/ 137636 h 152400"/>
                <a:gd name="connsiteX18" fmla="*/ 449104 w 542925"/>
                <a:gd name="connsiteY18" fmla="*/ 74771 h 152400"/>
                <a:gd name="connsiteX19" fmla="*/ 436721 w 542925"/>
                <a:gd name="connsiteY19" fmla="*/ 78581 h 152400"/>
                <a:gd name="connsiteX20" fmla="*/ 442436 w 542925"/>
                <a:gd name="connsiteY20" fmla="*/ 119539 h 152400"/>
                <a:gd name="connsiteX21" fmla="*/ 434816 w 542925"/>
                <a:gd name="connsiteY21" fmla="*/ 119539 h 152400"/>
                <a:gd name="connsiteX22" fmla="*/ 326231 w 542925"/>
                <a:gd name="connsiteY22" fmla="*/ 62389 h 152400"/>
                <a:gd name="connsiteX23" fmla="*/ 104299 w 542925"/>
                <a:gd name="connsiteY23" fmla="*/ 40481 h 152400"/>
                <a:gd name="connsiteX24" fmla="*/ 7144 w 542925"/>
                <a:gd name="connsiteY24" fmla="*/ 37623 h 152400"/>
                <a:gd name="connsiteX25" fmla="*/ 356711 w 542925"/>
                <a:gd name="connsiteY25" fmla="*/ 3857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2925" h="152400">
                  <a:moveTo>
                    <a:pt x="356711" y="38576"/>
                  </a:moveTo>
                  <a:cubicBezTo>
                    <a:pt x="356711" y="34766"/>
                    <a:pt x="355759" y="24289"/>
                    <a:pt x="354806" y="7144"/>
                  </a:cubicBezTo>
                  <a:cubicBezTo>
                    <a:pt x="370999" y="30003"/>
                    <a:pt x="381476" y="45244"/>
                    <a:pt x="392906" y="60484"/>
                  </a:cubicBezTo>
                  <a:cubicBezTo>
                    <a:pt x="396716" y="58578"/>
                    <a:pt x="400526" y="57626"/>
                    <a:pt x="404336" y="55721"/>
                  </a:cubicBezTo>
                  <a:cubicBezTo>
                    <a:pt x="403384" y="45244"/>
                    <a:pt x="403384" y="33814"/>
                    <a:pt x="402431" y="10953"/>
                  </a:cubicBezTo>
                  <a:cubicBezTo>
                    <a:pt x="417671" y="35719"/>
                    <a:pt x="427196" y="50959"/>
                    <a:pt x="436721" y="66198"/>
                  </a:cubicBezTo>
                  <a:cubicBezTo>
                    <a:pt x="439579" y="65246"/>
                    <a:pt x="443389" y="64294"/>
                    <a:pt x="446246" y="63341"/>
                  </a:cubicBezTo>
                  <a:cubicBezTo>
                    <a:pt x="446246" y="52864"/>
                    <a:pt x="447199" y="42386"/>
                    <a:pt x="448151" y="29051"/>
                  </a:cubicBezTo>
                  <a:cubicBezTo>
                    <a:pt x="462439" y="48101"/>
                    <a:pt x="475774" y="64294"/>
                    <a:pt x="488156" y="80486"/>
                  </a:cubicBezTo>
                  <a:cubicBezTo>
                    <a:pt x="491966" y="78581"/>
                    <a:pt x="495776" y="76676"/>
                    <a:pt x="498634" y="74771"/>
                  </a:cubicBezTo>
                  <a:cubicBezTo>
                    <a:pt x="498634" y="65246"/>
                    <a:pt x="498634" y="55721"/>
                    <a:pt x="498634" y="45244"/>
                  </a:cubicBezTo>
                  <a:cubicBezTo>
                    <a:pt x="501491" y="44291"/>
                    <a:pt x="505301" y="44291"/>
                    <a:pt x="508159" y="43339"/>
                  </a:cubicBezTo>
                  <a:cubicBezTo>
                    <a:pt x="519589" y="76676"/>
                    <a:pt x="531971" y="110014"/>
                    <a:pt x="543401" y="143351"/>
                  </a:cubicBezTo>
                  <a:cubicBezTo>
                    <a:pt x="540544" y="144303"/>
                    <a:pt x="536734" y="146209"/>
                    <a:pt x="533876" y="147161"/>
                  </a:cubicBezTo>
                  <a:cubicBezTo>
                    <a:pt x="528161" y="132873"/>
                    <a:pt x="525304" y="116681"/>
                    <a:pt x="516731" y="106203"/>
                  </a:cubicBezTo>
                  <a:cubicBezTo>
                    <a:pt x="509111" y="95726"/>
                    <a:pt x="493871" y="90964"/>
                    <a:pt x="475774" y="91916"/>
                  </a:cubicBezTo>
                  <a:cubicBezTo>
                    <a:pt x="480536" y="106203"/>
                    <a:pt x="486251" y="119539"/>
                    <a:pt x="491014" y="133826"/>
                  </a:cubicBezTo>
                  <a:cubicBezTo>
                    <a:pt x="489109" y="134778"/>
                    <a:pt x="486251" y="136684"/>
                    <a:pt x="484346" y="137636"/>
                  </a:cubicBezTo>
                  <a:cubicBezTo>
                    <a:pt x="472916" y="116681"/>
                    <a:pt x="460534" y="95726"/>
                    <a:pt x="449104" y="74771"/>
                  </a:cubicBezTo>
                  <a:cubicBezTo>
                    <a:pt x="445294" y="75723"/>
                    <a:pt x="441484" y="77628"/>
                    <a:pt x="436721" y="78581"/>
                  </a:cubicBezTo>
                  <a:cubicBezTo>
                    <a:pt x="438626" y="91916"/>
                    <a:pt x="440531" y="105251"/>
                    <a:pt x="442436" y="119539"/>
                  </a:cubicBezTo>
                  <a:cubicBezTo>
                    <a:pt x="439579" y="119539"/>
                    <a:pt x="434816" y="119539"/>
                    <a:pt x="434816" y="119539"/>
                  </a:cubicBezTo>
                  <a:cubicBezTo>
                    <a:pt x="420529" y="57626"/>
                    <a:pt x="374809" y="64294"/>
                    <a:pt x="326231" y="62389"/>
                  </a:cubicBezTo>
                  <a:cubicBezTo>
                    <a:pt x="251936" y="59531"/>
                    <a:pt x="178594" y="47148"/>
                    <a:pt x="104299" y="40481"/>
                  </a:cubicBezTo>
                  <a:cubicBezTo>
                    <a:pt x="71914" y="37623"/>
                    <a:pt x="39529" y="40481"/>
                    <a:pt x="7144" y="37623"/>
                  </a:cubicBezTo>
                  <a:cubicBezTo>
                    <a:pt x="122396" y="38576"/>
                    <a:pt x="236696" y="38576"/>
                    <a:pt x="356711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9529111-59A9-4E5A-8D24-CCAA072D2D78}"/>
                </a:ext>
              </a:extLst>
            </p:cNvPr>
            <p:cNvSpPr/>
            <p:nvPr/>
          </p:nvSpPr>
          <p:spPr>
            <a:xfrm>
              <a:off x="4881402" y="1574006"/>
              <a:ext cx="47625" cy="542925"/>
            </a:xfrm>
            <a:custGeom>
              <a:avLst/>
              <a:gdLst>
                <a:gd name="connsiteX0" fmla="*/ 17884 w 47625"/>
                <a:gd name="connsiteY0" fmla="*/ 543401 h 542925"/>
                <a:gd name="connsiteX1" fmla="*/ 44554 w 47625"/>
                <a:gd name="connsiteY1" fmla="*/ 7144 h 542925"/>
                <a:gd name="connsiteX2" fmla="*/ 17884 w 47625"/>
                <a:gd name="connsiteY2" fmla="*/ 54340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542925">
                  <a:moveTo>
                    <a:pt x="17884" y="543401"/>
                  </a:moveTo>
                  <a:cubicBezTo>
                    <a:pt x="-1166" y="381476"/>
                    <a:pt x="3597" y="178594"/>
                    <a:pt x="44554" y="7144"/>
                  </a:cubicBezTo>
                  <a:cubicBezTo>
                    <a:pt x="35982" y="179546"/>
                    <a:pt x="25504" y="383381"/>
                    <a:pt x="17884" y="543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B4548972-38F9-4042-BD61-E9120CEAAA6A}"/>
                </a:ext>
              </a:extLst>
            </p:cNvPr>
            <p:cNvSpPr/>
            <p:nvPr/>
          </p:nvSpPr>
          <p:spPr>
            <a:xfrm>
              <a:off x="5894172" y="5941219"/>
              <a:ext cx="228600" cy="123825"/>
            </a:xfrm>
            <a:custGeom>
              <a:avLst/>
              <a:gdLst>
                <a:gd name="connsiteX0" fmla="*/ 210979 w 228600"/>
                <a:gd name="connsiteY0" fmla="*/ 68104 h 123825"/>
                <a:gd name="connsiteX1" fmla="*/ 230029 w 228600"/>
                <a:gd name="connsiteY1" fmla="*/ 111919 h 123825"/>
                <a:gd name="connsiteX2" fmla="*/ 143351 w 228600"/>
                <a:gd name="connsiteY2" fmla="*/ 74771 h 123825"/>
                <a:gd name="connsiteX3" fmla="*/ 152876 w 228600"/>
                <a:gd name="connsiteY3" fmla="*/ 120491 h 123825"/>
                <a:gd name="connsiteX4" fmla="*/ 106204 w 228600"/>
                <a:gd name="connsiteY4" fmla="*/ 53816 h 123825"/>
                <a:gd name="connsiteX5" fmla="*/ 93821 w 228600"/>
                <a:gd name="connsiteY5" fmla="*/ 61436 h 123825"/>
                <a:gd name="connsiteX6" fmla="*/ 101441 w 228600"/>
                <a:gd name="connsiteY6" fmla="*/ 90964 h 123825"/>
                <a:gd name="connsiteX7" fmla="*/ 7144 w 228600"/>
                <a:gd name="connsiteY7" fmla="*/ 10001 h 123825"/>
                <a:gd name="connsiteX8" fmla="*/ 60484 w 228600"/>
                <a:gd name="connsiteY8" fmla="*/ 31909 h 123825"/>
                <a:gd name="connsiteX9" fmla="*/ 67151 w 228600"/>
                <a:gd name="connsiteY9" fmla="*/ 7144 h 123825"/>
                <a:gd name="connsiteX10" fmla="*/ 102394 w 228600"/>
                <a:gd name="connsiteY10" fmla="*/ 51911 h 123825"/>
                <a:gd name="connsiteX11" fmla="*/ 111919 w 228600"/>
                <a:gd name="connsiteY11" fmla="*/ 46196 h 123825"/>
                <a:gd name="connsiteX12" fmla="*/ 110014 w 228600"/>
                <a:gd name="connsiteY12" fmla="*/ 19526 h 123825"/>
                <a:gd name="connsiteX13" fmla="*/ 210979 w 228600"/>
                <a:gd name="connsiteY13" fmla="*/ 6810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" h="123825">
                  <a:moveTo>
                    <a:pt x="210979" y="68104"/>
                  </a:moveTo>
                  <a:cubicBezTo>
                    <a:pt x="214789" y="76676"/>
                    <a:pt x="221456" y="90964"/>
                    <a:pt x="230029" y="111919"/>
                  </a:cubicBezTo>
                  <a:cubicBezTo>
                    <a:pt x="200501" y="99536"/>
                    <a:pt x="173831" y="88106"/>
                    <a:pt x="143351" y="74771"/>
                  </a:cubicBezTo>
                  <a:cubicBezTo>
                    <a:pt x="146209" y="90964"/>
                    <a:pt x="149066" y="103346"/>
                    <a:pt x="152876" y="120491"/>
                  </a:cubicBezTo>
                  <a:cubicBezTo>
                    <a:pt x="135731" y="95726"/>
                    <a:pt x="121444" y="74771"/>
                    <a:pt x="106204" y="53816"/>
                  </a:cubicBezTo>
                  <a:cubicBezTo>
                    <a:pt x="102394" y="56674"/>
                    <a:pt x="97631" y="58579"/>
                    <a:pt x="93821" y="61436"/>
                  </a:cubicBezTo>
                  <a:cubicBezTo>
                    <a:pt x="96679" y="73819"/>
                    <a:pt x="100489" y="86201"/>
                    <a:pt x="101441" y="90964"/>
                  </a:cubicBezTo>
                  <a:cubicBezTo>
                    <a:pt x="75724" y="69056"/>
                    <a:pt x="45244" y="42386"/>
                    <a:pt x="7144" y="10001"/>
                  </a:cubicBezTo>
                  <a:cubicBezTo>
                    <a:pt x="30956" y="19526"/>
                    <a:pt x="44291" y="25241"/>
                    <a:pt x="60484" y="31909"/>
                  </a:cubicBezTo>
                  <a:cubicBezTo>
                    <a:pt x="63341" y="20479"/>
                    <a:pt x="65246" y="12859"/>
                    <a:pt x="67151" y="7144"/>
                  </a:cubicBezTo>
                  <a:cubicBezTo>
                    <a:pt x="78581" y="21431"/>
                    <a:pt x="90011" y="36671"/>
                    <a:pt x="102394" y="51911"/>
                  </a:cubicBezTo>
                  <a:cubicBezTo>
                    <a:pt x="105251" y="50006"/>
                    <a:pt x="109061" y="48101"/>
                    <a:pt x="111919" y="46196"/>
                  </a:cubicBezTo>
                  <a:cubicBezTo>
                    <a:pt x="110966" y="37624"/>
                    <a:pt x="110966" y="28099"/>
                    <a:pt x="110014" y="19526"/>
                  </a:cubicBezTo>
                  <a:cubicBezTo>
                    <a:pt x="130969" y="62389"/>
                    <a:pt x="160496" y="82391"/>
                    <a:pt x="210979" y="68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B1B7394-A0B8-4A76-808D-93A7F68D3A32}"/>
                </a:ext>
              </a:extLst>
            </p:cNvPr>
            <p:cNvSpPr/>
            <p:nvPr/>
          </p:nvSpPr>
          <p:spPr>
            <a:xfrm>
              <a:off x="4808846" y="1534001"/>
              <a:ext cx="38100" cy="438150"/>
            </a:xfrm>
            <a:custGeom>
              <a:avLst/>
              <a:gdLst>
                <a:gd name="connsiteX0" fmla="*/ 17098 w 38100"/>
                <a:gd name="connsiteY0" fmla="*/ 431006 h 438150"/>
                <a:gd name="connsiteX1" fmla="*/ 35195 w 38100"/>
                <a:gd name="connsiteY1" fmla="*/ 7144 h 438150"/>
                <a:gd name="connsiteX2" fmla="*/ 17098 w 38100"/>
                <a:gd name="connsiteY2" fmla="*/ 431006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438150">
                  <a:moveTo>
                    <a:pt x="17098" y="431006"/>
                  </a:moveTo>
                  <a:cubicBezTo>
                    <a:pt x="905" y="284321"/>
                    <a:pt x="2810" y="139541"/>
                    <a:pt x="35195" y="7144"/>
                  </a:cubicBezTo>
                  <a:cubicBezTo>
                    <a:pt x="29480" y="140494"/>
                    <a:pt x="23765" y="286226"/>
                    <a:pt x="17098" y="431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5CB39490-71EC-461B-B9FD-C226440DFB85}"/>
                </a:ext>
              </a:extLst>
            </p:cNvPr>
            <p:cNvSpPr/>
            <p:nvPr/>
          </p:nvSpPr>
          <p:spPr>
            <a:xfrm>
              <a:off x="5036922" y="943451"/>
              <a:ext cx="180975" cy="266700"/>
            </a:xfrm>
            <a:custGeom>
              <a:avLst/>
              <a:gdLst>
                <a:gd name="connsiteX0" fmla="*/ 7144 w 180975"/>
                <a:gd name="connsiteY0" fmla="*/ 261461 h 266700"/>
                <a:gd name="connsiteX1" fmla="*/ 179546 w 180975"/>
                <a:gd name="connsiteY1" fmla="*/ 7144 h 266700"/>
                <a:gd name="connsiteX2" fmla="*/ 7144 w 180975"/>
                <a:gd name="connsiteY2" fmla="*/ 261461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975" h="266700">
                  <a:moveTo>
                    <a:pt x="7144" y="261461"/>
                  </a:moveTo>
                  <a:cubicBezTo>
                    <a:pt x="44291" y="154781"/>
                    <a:pt x="97631" y="65246"/>
                    <a:pt x="179546" y="7144"/>
                  </a:cubicBezTo>
                  <a:cubicBezTo>
                    <a:pt x="126206" y="85249"/>
                    <a:pt x="68104" y="170974"/>
                    <a:pt x="7144" y="2614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CB36F05D-3532-462E-9444-250535D4FECB}"/>
                </a:ext>
              </a:extLst>
            </p:cNvPr>
            <p:cNvSpPr/>
            <p:nvPr/>
          </p:nvSpPr>
          <p:spPr>
            <a:xfrm>
              <a:off x="5454117" y="2377916"/>
              <a:ext cx="114300" cy="323850"/>
            </a:xfrm>
            <a:custGeom>
              <a:avLst/>
              <a:gdLst>
                <a:gd name="connsiteX0" fmla="*/ 110966 w 114300"/>
                <a:gd name="connsiteY0" fmla="*/ 10001 h 323850"/>
                <a:gd name="connsiteX1" fmla="*/ 17621 w 114300"/>
                <a:gd name="connsiteY1" fmla="*/ 319564 h 323850"/>
                <a:gd name="connsiteX2" fmla="*/ 7144 w 114300"/>
                <a:gd name="connsiteY2" fmla="*/ 316706 h 323850"/>
                <a:gd name="connsiteX3" fmla="*/ 97631 w 114300"/>
                <a:gd name="connsiteY3" fmla="*/ 7144 h 323850"/>
                <a:gd name="connsiteX4" fmla="*/ 110966 w 114300"/>
                <a:gd name="connsiteY4" fmla="*/ 1000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323850">
                  <a:moveTo>
                    <a:pt x="110966" y="10001"/>
                  </a:moveTo>
                  <a:cubicBezTo>
                    <a:pt x="79534" y="112871"/>
                    <a:pt x="49054" y="216694"/>
                    <a:pt x="17621" y="319564"/>
                  </a:cubicBezTo>
                  <a:cubicBezTo>
                    <a:pt x="13811" y="318611"/>
                    <a:pt x="10954" y="317659"/>
                    <a:pt x="7144" y="316706"/>
                  </a:cubicBezTo>
                  <a:cubicBezTo>
                    <a:pt x="37624" y="213836"/>
                    <a:pt x="67151" y="110014"/>
                    <a:pt x="97631" y="7144"/>
                  </a:cubicBezTo>
                  <a:cubicBezTo>
                    <a:pt x="102394" y="8096"/>
                    <a:pt x="107156" y="9049"/>
                    <a:pt x="11096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12BD162-BEC2-4F51-8BAB-8ED06775E418}"/>
                </a:ext>
              </a:extLst>
            </p:cNvPr>
            <p:cNvSpPr/>
            <p:nvPr/>
          </p:nvSpPr>
          <p:spPr>
            <a:xfrm>
              <a:off x="5008347" y="945356"/>
              <a:ext cx="171450" cy="247650"/>
            </a:xfrm>
            <a:custGeom>
              <a:avLst/>
              <a:gdLst>
                <a:gd name="connsiteX0" fmla="*/ 167164 w 171450"/>
                <a:gd name="connsiteY0" fmla="*/ 7144 h 247650"/>
                <a:gd name="connsiteX1" fmla="*/ 7144 w 171450"/>
                <a:gd name="connsiteY1" fmla="*/ 241459 h 247650"/>
                <a:gd name="connsiteX2" fmla="*/ 167164 w 171450"/>
                <a:gd name="connsiteY2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247650">
                  <a:moveTo>
                    <a:pt x="167164" y="7144"/>
                  </a:moveTo>
                  <a:cubicBezTo>
                    <a:pt x="115729" y="82391"/>
                    <a:pt x="59531" y="165259"/>
                    <a:pt x="7144" y="241459"/>
                  </a:cubicBezTo>
                  <a:cubicBezTo>
                    <a:pt x="33814" y="148114"/>
                    <a:pt x="91916" y="66199"/>
                    <a:pt x="16716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C62099CF-882A-4FA9-AC6D-D848839C5A2D}"/>
                </a:ext>
              </a:extLst>
            </p:cNvPr>
            <p:cNvSpPr/>
            <p:nvPr/>
          </p:nvSpPr>
          <p:spPr>
            <a:xfrm>
              <a:off x="4977867" y="952024"/>
              <a:ext cx="152400" cy="200025"/>
            </a:xfrm>
            <a:custGeom>
              <a:avLst/>
              <a:gdLst>
                <a:gd name="connsiteX0" fmla="*/ 7144 w 152400"/>
                <a:gd name="connsiteY0" fmla="*/ 194786 h 200025"/>
                <a:gd name="connsiteX1" fmla="*/ 140494 w 152400"/>
                <a:gd name="connsiteY1" fmla="*/ 7144 h 200025"/>
                <a:gd name="connsiteX2" fmla="*/ 150971 w 152400"/>
                <a:gd name="connsiteY2" fmla="*/ 13811 h 200025"/>
                <a:gd name="connsiteX3" fmla="*/ 17621 w 152400"/>
                <a:gd name="connsiteY3" fmla="*/ 201454 h 200025"/>
                <a:gd name="connsiteX4" fmla="*/ 7144 w 152400"/>
                <a:gd name="connsiteY4" fmla="*/ 1947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0025">
                  <a:moveTo>
                    <a:pt x="7144" y="194786"/>
                  </a:moveTo>
                  <a:cubicBezTo>
                    <a:pt x="51911" y="131921"/>
                    <a:pt x="95726" y="70009"/>
                    <a:pt x="140494" y="7144"/>
                  </a:cubicBezTo>
                  <a:cubicBezTo>
                    <a:pt x="144304" y="9049"/>
                    <a:pt x="147161" y="11906"/>
                    <a:pt x="150971" y="13811"/>
                  </a:cubicBezTo>
                  <a:cubicBezTo>
                    <a:pt x="106204" y="76676"/>
                    <a:pt x="62389" y="138589"/>
                    <a:pt x="17621" y="201454"/>
                  </a:cubicBezTo>
                  <a:cubicBezTo>
                    <a:pt x="13811" y="199549"/>
                    <a:pt x="10954" y="196691"/>
                    <a:pt x="7144" y="194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BC976E51-55A2-4029-9D56-A8B9C0922CD8}"/>
                </a:ext>
              </a:extLst>
            </p:cNvPr>
            <p:cNvSpPr/>
            <p:nvPr/>
          </p:nvSpPr>
          <p:spPr>
            <a:xfrm>
              <a:off x="4941672" y="964406"/>
              <a:ext cx="152400" cy="209550"/>
            </a:xfrm>
            <a:custGeom>
              <a:avLst/>
              <a:gdLst>
                <a:gd name="connsiteX0" fmla="*/ 7144 w 152400"/>
                <a:gd name="connsiteY0" fmla="*/ 206216 h 209550"/>
                <a:gd name="connsiteX1" fmla="*/ 146209 w 152400"/>
                <a:gd name="connsiteY1" fmla="*/ 7144 h 209550"/>
                <a:gd name="connsiteX2" fmla="*/ 7144 w 152400"/>
                <a:gd name="connsiteY2" fmla="*/ 20621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209550">
                  <a:moveTo>
                    <a:pt x="7144" y="206216"/>
                  </a:moveTo>
                  <a:cubicBezTo>
                    <a:pt x="35719" y="123349"/>
                    <a:pt x="80486" y="58579"/>
                    <a:pt x="146209" y="7144"/>
                  </a:cubicBezTo>
                  <a:cubicBezTo>
                    <a:pt x="101441" y="71914"/>
                    <a:pt x="56674" y="136684"/>
                    <a:pt x="7144" y="2062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62920446-31E3-469D-8596-B05ACC4FAFC6}"/>
                </a:ext>
              </a:extLst>
            </p:cNvPr>
            <p:cNvSpPr/>
            <p:nvPr/>
          </p:nvSpPr>
          <p:spPr>
            <a:xfrm>
              <a:off x="5317910" y="5851684"/>
              <a:ext cx="247650" cy="19050"/>
            </a:xfrm>
            <a:custGeom>
              <a:avLst/>
              <a:gdLst>
                <a:gd name="connsiteX0" fmla="*/ 9049 w 247650"/>
                <a:gd name="connsiteY0" fmla="*/ 7144 h 19050"/>
                <a:gd name="connsiteX1" fmla="*/ 240506 w 247650"/>
                <a:gd name="connsiteY1" fmla="*/ 7144 h 19050"/>
                <a:gd name="connsiteX2" fmla="*/ 240506 w 247650"/>
                <a:gd name="connsiteY2" fmla="*/ 12859 h 19050"/>
                <a:gd name="connsiteX3" fmla="*/ 7144 w 247650"/>
                <a:gd name="connsiteY3" fmla="*/ 12859 h 19050"/>
                <a:gd name="connsiteX4" fmla="*/ 9049 w 2476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19050">
                  <a:moveTo>
                    <a:pt x="9049" y="7144"/>
                  </a:moveTo>
                  <a:cubicBezTo>
                    <a:pt x="86201" y="7144"/>
                    <a:pt x="163354" y="7144"/>
                    <a:pt x="240506" y="7144"/>
                  </a:cubicBezTo>
                  <a:cubicBezTo>
                    <a:pt x="240506" y="9049"/>
                    <a:pt x="240506" y="10954"/>
                    <a:pt x="240506" y="12859"/>
                  </a:cubicBezTo>
                  <a:cubicBezTo>
                    <a:pt x="162401" y="12859"/>
                    <a:pt x="85249" y="12859"/>
                    <a:pt x="7144" y="12859"/>
                  </a:cubicBezTo>
                  <a:cubicBezTo>
                    <a:pt x="8096" y="11906"/>
                    <a:pt x="9049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D6754AB2-9F7E-43FB-92EA-309EB8722D6C}"/>
                </a:ext>
              </a:extLst>
            </p:cNvPr>
            <p:cNvSpPr/>
            <p:nvPr/>
          </p:nvSpPr>
          <p:spPr>
            <a:xfrm>
              <a:off x="4783557" y="1556861"/>
              <a:ext cx="38100" cy="209550"/>
            </a:xfrm>
            <a:custGeom>
              <a:avLst/>
              <a:gdLst>
                <a:gd name="connsiteX0" fmla="*/ 7144 w 38100"/>
                <a:gd name="connsiteY0" fmla="*/ 203359 h 209550"/>
                <a:gd name="connsiteX1" fmla="*/ 24289 w 38100"/>
                <a:gd name="connsiteY1" fmla="*/ 7144 h 209550"/>
                <a:gd name="connsiteX2" fmla="*/ 30956 w 38100"/>
                <a:gd name="connsiteY2" fmla="*/ 8096 h 209550"/>
                <a:gd name="connsiteX3" fmla="*/ 17621 w 38100"/>
                <a:gd name="connsiteY3" fmla="*/ 204311 h 209550"/>
                <a:gd name="connsiteX4" fmla="*/ 7144 w 38100"/>
                <a:gd name="connsiteY4" fmla="*/ 20335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09550">
                  <a:moveTo>
                    <a:pt x="7144" y="203359"/>
                  </a:moveTo>
                  <a:cubicBezTo>
                    <a:pt x="12859" y="137636"/>
                    <a:pt x="18574" y="72866"/>
                    <a:pt x="24289" y="7144"/>
                  </a:cubicBezTo>
                  <a:cubicBezTo>
                    <a:pt x="26194" y="7144"/>
                    <a:pt x="28099" y="7144"/>
                    <a:pt x="30956" y="8096"/>
                  </a:cubicBezTo>
                  <a:cubicBezTo>
                    <a:pt x="26194" y="73819"/>
                    <a:pt x="22384" y="139541"/>
                    <a:pt x="17621" y="204311"/>
                  </a:cubicBezTo>
                  <a:cubicBezTo>
                    <a:pt x="13811" y="204311"/>
                    <a:pt x="10001" y="204311"/>
                    <a:pt x="7144" y="203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F0B974CF-D276-4BD5-92E5-1CCE5E0443F5}"/>
                </a:ext>
              </a:extLst>
            </p:cNvPr>
            <p:cNvSpPr/>
            <p:nvPr/>
          </p:nvSpPr>
          <p:spPr>
            <a:xfrm>
              <a:off x="4907382" y="1004411"/>
              <a:ext cx="104775" cy="152400"/>
            </a:xfrm>
            <a:custGeom>
              <a:avLst/>
              <a:gdLst>
                <a:gd name="connsiteX0" fmla="*/ 105251 w 104775"/>
                <a:gd name="connsiteY0" fmla="*/ 12859 h 152400"/>
                <a:gd name="connsiteX1" fmla="*/ 15716 w 104775"/>
                <a:gd name="connsiteY1" fmla="*/ 153829 h 152400"/>
                <a:gd name="connsiteX2" fmla="*/ 7144 w 104775"/>
                <a:gd name="connsiteY2" fmla="*/ 149066 h 152400"/>
                <a:gd name="connsiteX3" fmla="*/ 94774 w 104775"/>
                <a:gd name="connsiteY3" fmla="*/ 7144 h 152400"/>
                <a:gd name="connsiteX4" fmla="*/ 105251 w 104775"/>
                <a:gd name="connsiteY4" fmla="*/ 1285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52400">
                  <a:moveTo>
                    <a:pt x="105251" y="12859"/>
                  </a:moveTo>
                  <a:cubicBezTo>
                    <a:pt x="75724" y="59531"/>
                    <a:pt x="45244" y="106204"/>
                    <a:pt x="15716" y="153829"/>
                  </a:cubicBezTo>
                  <a:cubicBezTo>
                    <a:pt x="12859" y="151924"/>
                    <a:pt x="10001" y="150019"/>
                    <a:pt x="7144" y="149066"/>
                  </a:cubicBezTo>
                  <a:cubicBezTo>
                    <a:pt x="36671" y="101441"/>
                    <a:pt x="65246" y="54769"/>
                    <a:pt x="94774" y="7144"/>
                  </a:cubicBezTo>
                  <a:cubicBezTo>
                    <a:pt x="98584" y="8096"/>
                    <a:pt x="101441" y="10001"/>
                    <a:pt x="105251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533BE84-6D52-4506-8A3D-3C131724A43D}"/>
                </a:ext>
              </a:extLst>
            </p:cNvPr>
            <p:cNvSpPr/>
            <p:nvPr/>
          </p:nvSpPr>
          <p:spPr>
            <a:xfrm>
              <a:off x="9816567" y="1896593"/>
              <a:ext cx="400050" cy="257175"/>
            </a:xfrm>
            <a:custGeom>
              <a:avLst/>
              <a:gdLst>
                <a:gd name="connsiteX0" fmla="*/ 207169 w 400050"/>
                <a:gd name="connsiteY0" fmla="*/ 47460 h 257175"/>
                <a:gd name="connsiteX1" fmla="*/ 335756 w 400050"/>
                <a:gd name="connsiteY1" fmla="*/ 20790 h 257175"/>
                <a:gd name="connsiteX2" fmla="*/ 394811 w 400050"/>
                <a:gd name="connsiteY2" fmla="*/ 63652 h 257175"/>
                <a:gd name="connsiteX3" fmla="*/ 214789 w 400050"/>
                <a:gd name="connsiteY3" fmla="*/ 217957 h 257175"/>
                <a:gd name="connsiteX4" fmla="*/ 7144 w 400050"/>
                <a:gd name="connsiteY4" fmla="*/ 229387 h 257175"/>
                <a:gd name="connsiteX5" fmla="*/ 33814 w 400050"/>
                <a:gd name="connsiteY5" fmla="*/ 197002 h 257175"/>
                <a:gd name="connsiteX6" fmla="*/ 207169 w 400050"/>
                <a:gd name="connsiteY6" fmla="*/ 4746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257175">
                  <a:moveTo>
                    <a:pt x="207169" y="47460"/>
                  </a:moveTo>
                  <a:cubicBezTo>
                    <a:pt x="244316" y="8407"/>
                    <a:pt x="286227" y="-5880"/>
                    <a:pt x="335756" y="20790"/>
                  </a:cubicBezTo>
                  <a:cubicBezTo>
                    <a:pt x="355759" y="32220"/>
                    <a:pt x="372904" y="47460"/>
                    <a:pt x="394811" y="63652"/>
                  </a:cubicBezTo>
                  <a:cubicBezTo>
                    <a:pt x="331947" y="117945"/>
                    <a:pt x="274797" y="170332"/>
                    <a:pt x="214789" y="217957"/>
                  </a:cubicBezTo>
                  <a:cubicBezTo>
                    <a:pt x="152877" y="267487"/>
                    <a:pt x="83344" y="274155"/>
                    <a:pt x="7144" y="229387"/>
                  </a:cubicBezTo>
                  <a:cubicBezTo>
                    <a:pt x="15716" y="218910"/>
                    <a:pt x="24289" y="208432"/>
                    <a:pt x="33814" y="197002"/>
                  </a:cubicBezTo>
                  <a:cubicBezTo>
                    <a:pt x="91916" y="147472"/>
                    <a:pt x="149066" y="96990"/>
                    <a:pt x="207169" y="4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71B4339-F50B-4359-B94B-2FFC6BADA856}"/>
                </a:ext>
              </a:extLst>
            </p:cNvPr>
            <p:cNvSpPr/>
            <p:nvPr/>
          </p:nvSpPr>
          <p:spPr>
            <a:xfrm>
              <a:off x="9581300" y="5812631"/>
              <a:ext cx="561975" cy="1038225"/>
            </a:xfrm>
            <a:custGeom>
              <a:avLst/>
              <a:gdLst>
                <a:gd name="connsiteX0" fmla="*/ 354806 w 561975"/>
                <a:gd name="connsiteY0" fmla="*/ 7144 h 1038225"/>
                <a:gd name="connsiteX1" fmla="*/ 387191 w 561975"/>
                <a:gd name="connsiteY1" fmla="*/ 55721 h 1038225"/>
                <a:gd name="connsiteX2" fmla="*/ 541496 w 561975"/>
                <a:gd name="connsiteY2" fmla="*/ 189071 h 1038225"/>
                <a:gd name="connsiteX3" fmla="*/ 559594 w 561975"/>
                <a:gd name="connsiteY3" fmla="*/ 234791 h 1038225"/>
                <a:gd name="connsiteX4" fmla="*/ 415766 w 561975"/>
                <a:gd name="connsiteY4" fmla="*/ 604361 h 1038225"/>
                <a:gd name="connsiteX5" fmla="*/ 217646 w 561975"/>
                <a:gd name="connsiteY5" fmla="*/ 422434 h 1038225"/>
                <a:gd name="connsiteX6" fmla="*/ 208121 w 561975"/>
                <a:gd name="connsiteY6" fmla="*/ 432911 h 1038225"/>
                <a:gd name="connsiteX7" fmla="*/ 292894 w 561975"/>
                <a:gd name="connsiteY7" fmla="*/ 509111 h 1038225"/>
                <a:gd name="connsiteX8" fmla="*/ 365284 w 561975"/>
                <a:gd name="connsiteY8" fmla="*/ 755809 h 1038225"/>
                <a:gd name="connsiteX9" fmla="*/ 299561 w 561975"/>
                <a:gd name="connsiteY9" fmla="*/ 954881 h 1038225"/>
                <a:gd name="connsiteX10" fmla="*/ 275748 w 561975"/>
                <a:gd name="connsiteY10" fmla="*/ 1013936 h 1038225"/>
                <a:gd name="connsiteX11" fmla="*/ 176689 w 561975"/>
                <a:gd name="connsiteY11" fmla="*/ 916781 h 1038225"/>
                <a:gd name="connsiteX12" fmla="*/ 86201 w 561975"/>
                <a:gd name="connsiteY12" fmla="*/ 823436 h 1038225"/>
                <a:gd name="connsiteX13" fmla="*/ 74771 w 561975"/>
                <a:gd name="connsiteY13" fmla="*/ 833914 h 1038225"/>
                <a:gd name="connsiteX14" fmla="*/ 255746 w 561975"/>
                <a:gd name="connsiteY14" fmla="*/ 1021556 h 1038225"/>
                <a:gd name="connsiteX15" fmla="*/ 250984 w 561975"/>
                <a:gd name="connsiteY15" fmla="*/ 1036796 h 1038225"/>
                <a:gd name="connsiteX16" fmla="*/ 164306 w 561975"/>
                <a:gd name="connsiteY16" fmla="*/ 1013936 h 1038225"/>
                <a:gd name="connsiteX17" fmla="*/ 118586 w 561975"/>
                <a:gd name="connsiteY17" fmla="*/ 1020604 h 1038225"/>
                <a:gd name="connsiteX18" fmla="*/ 74771 w 561975"/>
                <a:gd name="connsiteY18" fmla="*/ 1032034 h 1038225"/>
                <a:gd name="connsiteX19" fmla="*/ 7144 w 561975"/>
                <a:gd name="connsiteY19" fmla="*/ 1032034 h 1038225"/>
                <a:gd name="connsiteX20" fmla="*/ 75723 w 561975"/>
                <a:gd name="connsiteY20" fmla="*/ 785336 h 1038225"/>
                <a:gd name="connsiteX21" fmla="*/ 350044 w 561975"/>
                <a:gd name="connsiteY21" fmla="*/ 30004 h 1038225"/>
                <a:gd name="connsiteX22" fmla="*/ 353853 w 561975"/>
                <a:gd name="connsiteY22" fmla="*/ 7144 h 1038225"/>
                <a:gd name="connsiteX23" fmla="*/ 354806 w 561975"/>
                <a:gd name="connsiteY23" fmla="*/ 7144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1975" h="1038225">
                  <a:moveTo>
                    <a:pt x="354806" y="7144"/>
                  </a:moveTo>
                  <a:cubicBezTo>
                    <a:pt x="365284" y="23336"/>
                    <a:pt x="372903" y="43339"/>
                    <a:pt x="387191" y="55721"/>
                  </a:cubicBezTo>
                  <a:cubicBezTo>
                    <a:pt x="437673" y="101441"/>
                    <a:pt x="491966" y="143351"/>
                    <a:pt x="541496" y="189071"/>
                  </a:cubicBezTo>
                  <a:cubicBezTo>
                    <a:pt x="552926" y="199549"/>
                    <a:pt x="564356" y="223361"/>
                    <a:pt x="559594" y="234791"/>
                  </a:cubicBezTo>
                  <a:cubicBezTo>
                    <a:pt x="514826" y="355759"/>
                    <a:pt x="466248" y="476726"/>
                    <a:pt x="415766" y="604361"/>
                  </a:cubicBezTo>
                  <a:cubicBezTo>
                    <a:pt x="346234" y="540544"/>
                    <a:pt x="282416" y="481489"/>
                    <a:pt x="217646" y="422434"/>
                  </a:cubicBezTo>
                  <a:cubicBezTo>
                    <a:pt x="214789" y="426244"/>
                    <a:pt x="210978" y="429101"/>
                    <a:pt x="208121" y="432911"/>
                  </a:cubicBezTo>
                  <a:cubicBezTo>
                    <a:pt x="236696" y="458629"/>
                    <a:pt x="263366" y="485299"/>
                    <a:pt x="292894" y="509111"/>
                  </a:cubicBezTo>
                  <a:cubicBezTo>
                    <a:pt x="414814" y="610076"/>
                    <a:pt x="414814" y="610076"/>
                    <a:pt x="365284" y="755809"/>
                  </a:cubicBezTo>
                  <a:cubicBezTo>
                    <a:pt x="343376" y="821531"/>
                    <a:pt x="321469" y="888206"/>
                    <a:pt x="299561" y="954881"/>
                  </a:cubicBezTo>
                  <a:cubicBezTo>
                    <a:pt x="293846" y="972026"/>
                    <a:pt x="285273" y="989171"/>
                    <a:pt x="275748" y="1013936"/>
                  </a:cubicBezTo>
                  <a:cubicBezTo>
                    <a:pt x="239553" y="978694"/>
                    <a:pt x="207169" y="948214"/>
                    <a:pt x="176689" y="916781"/>
                  </a:cubicBezTo>
                  <a:cubicBezTo>
                    <a:pt x="146209" y="886301"/>
                    <a:pt x="115728" y="854869"/>
                    <a:pt x="86201" y="823436"/>
                  </a:cubicBezTo>
                  <a:cubicBezTo>
                    <a:pt x="82391" y="827246"/>
                    <a:pt x="78581" y="830104"/>
                    <a:pt x="74771" y="833914"/>
                  </a:cubicBezTo>
                  <a:cubicBezTo>
                    <a:pt x="134778" y="896779"/>
                    <a:pt x="195739" y="958692"/>
                    <a:pt x="255746" y="1021556"/>
                  </a:cubicBezTo>
                  <a:cubicBezTo>
                    <a:pt x="253841" y="1026319"/>
                    <a:pt x="252889" y="1031081"/>
                    <a:pt x="250984" y="1036796"/>
                  </a:cubicBezTo>
                  <a:cubicBezTo>
                    <a:pt x="222409" y="1029176"/>
                    <a:pt x="191928" y="1025367"/>
                    <a:pt x="164306" y="1013936"/>
                  </a:cubicBezTo>
                  <a:cubicBezTo>
                    <a:pt x="145256" y="1006317"/>
                    <a:pt x="133826" y="995839"/>
                    <a:pt x="118586" y="1020604"/>
                  </a:cubicBezTo>
                  <a:cubicBezTo>
                    <a:pt x="112871" y="1030129"/>
                    <a:pt x="90011" y="1030129"/>
                    <a:pt x="74771" y="1032034"/>
                  </a:cubicBezTo>
                  <a:cubicBezTo>
                    <a:pt x="55721" y="1033939"/>
                    <a:pt x="37623" y="1032034"/>
                    <a:pt x="7144" y="1032034"/>
                  </a:cubicBezTo>
                  <a:cubicBezTo>
                    <a:pt x="30956" y="945356"/>
                    <a:pt x="48101" y="863442"/>
                    <a:pt x="75723" y="785336"/>
                  </a:cubicBezTo>
                  <a:cubicBezTo>
                    <a:pt x="165259" y="532924"/>
                    <a:pt x="258603" y="281464"/>
                    <a:pt x="350044" y="30004"/>
                  </a:cubicBezTo>
                  <a:cubicBezTo>
                    <a:pt x="352901" y="22384"/>
                    <a:pt x="352901" y="14764"/>
                    <a:pt x="353853" y="7144"/>
                  </a:cubicBezTo>
                  <a:cubicBezTo>
                    <a:pt x="355759" y="8096"/>
                    <a:pt x="354806" y="7144"/>
                    <a:pt x="3548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AECC19B-FFF9-4731-B086-F17FB6327F70}"/>
                </a:ext>
              </a:extLst>
            </p:cNvPr>
            <p:cNvSpPr/>
            <p:nvPr/>
          </p:nvSpPr>
          <p:spPr>
            <a:xfrm>
              <a:off x="10144227" y="5045869"/>
              <a:ext cx="381000" cy="495300"/>
            </a:xfrm>
            <a:custGeom>
              <a:avLst/>
              <a:gdLst>
                <a:gd name="connsiteX0" fmla="*/ 227171 w 381000"/>
                <a:gd name="connsiteY0" fmla="*/ 490061 h 495300"/>
                <a:gd name="connsiteX1" fmla="*/ 7144 w 381000"/>
                <a:gd name="connsiteY1" fmla="*/ 321469 h 495300"/>
                <a:gd name="connsiteX2" fmla="*/ 167164 w 381000"/>
                <a:gd name="connsiteY2" fmla="*/ 7144 h 495300"/>
                <a:gd name="connsiteX3" fmla="*/ 359569 w 381000"/>
                <a:gd name="connsiteY3" fmla="*/ 133826 h 495300"/>
                <a:gd name="connsiteX4" fmla="*/ 372904 w 381000"/>
                <a:gd name="connsiteY4" fmla="*/ 180499 h 495300"/>
                <a:gd name="connsiteX5" fmla="*/ 227171 w 381000"/>
                <a:gd name="connsiteY5" fmla="*/ 49006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00" h="495300">
                  <a:moveTo>
                    <a:pt x="227171" y="490061"/>
                  </a:moveTo>
                  <a:cubicBezTo>
                    <a:pt x="150019" y="431006"/>
                    <a:pt x="79534" y="376714"/>
                    <a:pt x="7144" y="321469"/>
                  </a:cubicBezTo>
                  <a:cubicBezTo>
                    <a:pt x="59531" y="218599"/>
                    <a:pt x="110966" y="116681"/>
                    <a:pt x="167164" y="7144"/>
                  </a:cubicBezTo>
                  <a:cubicBezTo>
                    <a:pt x="234791" y="50959"/>
                    <a:pt x="298609" y="90964"/>
                    <a:pt x="359569" y="133826"/>
                  </a:cubicBezTo>
                  <a:cubicBezTo>
                    <a:pt x="370046" y="141446"/>
                    <a:pt x="378619" y="169069"/>
                    <a:pt x="372904" y="180499"/>
                  </a:cubicBezTo>
                  <a:cubicBezTo>
                    <a:pt x="328136" y="283369"/>
                    <a:pt x="278606" y="383381"/>
                    <a:pt x="227171" y="4900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1F3BF5C0-6A88-4EF6-9867-DABF4E2F5523}"/>
                </a:ext>
              </a:extLst>
            </p:cNvPr>
            <p:cNvSpPr/>
            <p:nvPr/>
          </p:nvSpPr>
          <p:spPr>
            <a:xfrm>
              <a:off x="9928962" y="5490686"/>
              <a:ext cx="371475" cy="514350"/>
            </a:xfrm>
            <a:custGeom>
              <a:avLst/>
              <a:gdLst>
                <a:gd name="connsiteX0" fmla="*/ 8096 w 371475"/>
                <a:gd name="connsiteY0" fmla="*/ 330041 h 514350"/>
                <a:gd name="connsiteX1" fmla="*/ 134778 w 371475"/>
                <a:gd name="connsiteY1" fmla="*/ 59531 h 514350"/>
                <a:gd name="connsiteX2" fmla="*/ 157639 w 371475"/>
                <a:gd name="connsiteY2" fmla="*/ 7144 h 514350"/>
                <a:gd name="connsiteX3" fmla="*/ 354806 w 371475"/>
                <a:gd name="connsiteY3" fmla="*/ 164306 h 514350"/>
                <a:gd name="connsiteX4" fmla="*/ 365284 w 371475"/>
                <a:gd name="connsiteY4" fmla="*/ 204311 h 514350"/>
                <a:gd name="connsiteX5" fmla="*/ 231934 w 371475"/>
                <a:gd name="connsiteY5" fmla="*/ 513874 h 514350"/>
                <a:gd name="connsiteX6" fmla="*/ 7144 w 371475"/>
                <a:gd name="connsiteY6" fmla="*/ 329089 h 514350"/>
                <a:gd name="connsiteX7" fmla="*/ 8096 w 371475"/>
                <a:gd name="connsiteY7" fmla="*/ 33004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5" h="514350">
                  <a:moveTo>
                    <a:pt x="8096" y="330041"/>
                  </a:moveTo>
                  <a:cubicBezTo>
                    <a:pt x="50006" y="239553"/>
                    <a:pt x="92869" y="150019"/>
                    <a:pt x="134778" y="59531"/>
                  </a:cubicBezTo>
                  <a:cubicBezTo>
                    <a:pt x="142398" y="44291"/>
                    <a:pt x="149066" y="28099"/>
                    <a:pt x="157639" y="7144"/>
                  </a:cubicBezTo>
                  <a:cubicBezTo>
                    <a:pt x="225266" y="60484"/>
                    <a:pt x="290989" y="110966"/>
                    <a:pt x="354806" y="164306"/>
                  </a:cubicBezTo>
                  <a:cubicBezTo>
                    <a:pt x="363378" y="171926"/>
                    <a:pt x="370046" y="193834"/>
                    <a:pt x="365284" y="204311"/>
                  </a:cubicBezTo>
                  <a:cubicBezTo>
                    <a:pt x="323373" y="305276"/>
                    <a:pt x="279559" y="405289"/>
                    <a:pt x="231934" y="513874"/>
                  </a:cubicBezTo>
                  <a:cubicBezTo>
                    <a:pt x="154781" y="450056"/>
                    <a:pt x="80486" y="390049"/>
                    <a:pt x="7144" y="329089"/>
                  </a:cubicBezTo>
                  <a:cubicBezTo>
                    <a:pt x="7144" y="329089"/>
                    <a:pt x="8096" y="330041"/>
                    <a:pt x="8096" y="3300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31BDBB4E-E841-4AF3-9817-6362774257DD}"/>
                </a:ext>
              </a:extLst>
            </p:cNvPr>
            <p:cNvSpPr/>
            <p:nvPr/>
          </p:nvSpPr>
          <p:spPr>
            <a:xfrm>
              <a:off x="8925027" y="6280309"/>
              <a:ext cx="285750" cy="571500"/>
            </a:xfrm>
            <a:custGeom>
              <a:avLst/>
              <a:gdLst>
                <a:gd name="connsiteX0" fmla="*/ 203359 w 285750"/>
                <a:gd name="connsiteY0" fmla="*/ 564356 h 571500"/>
                <a:gd name="connsiteX1" fmla="*/ 7144 w 285750"/>
                <a:gd name="connsiteY1" fmla="*/ 564356 h 571500"/>
                <a:gd name="connsiteX2" fmla="*/ 123349 w 285750"/>
                <a:gd name="connsiteY2" fmla="*/ 7144 h 571500"/>
                <a:gd name="connsiteX3" fmla="*/ 272891 w 285750"/>
                <a:gd name="connsiteY3" fmla="*/ 169069 h 571500"/>
                <a:gd name="connsiteX4" fmla="*/ 279559 w 285750"/>
                <a:gd name="connsiteY4" fmla="*/ 213836 h 571500"/>
                <a:gd name="connsiteX5" fmla="*/ 203359 w 285750"/>
                <a:gd name="connsiteY5" fmla="*/ 564356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571500">
                  <a:moveTo>
                    <a:pt x="203359" y="564356"/>
                  </a:moveTo>
                  <a:cubicBezTo>
                    <a:pt x="133826" y="564356"/>
                    <a:pt x="76676" y="564356"/>
                    <a:pt x="7144" y="564356"/>
                  </a:cubicBezTo>
                  <a:cubicBezTo>
                    <a:pt x="45244" y="379572"/>
                    <a:pt x="82391" y="200502"/>
                    <a:pt x="123349" y="7144"/>
                  </a:cubicBezTo>
                  <a:cubicBezTo>
                    <a:pt x="179546" y="68104"/>
                    <a:pt x="228124" y="117634"/>
                    <a:pt x="272891" y="169069"/>
                  </a:cubicBezTo>
                  <a:cubicBezTo>
                    <a:pt x="281464" y="178594"/>
                    <a:pt x="282416" y="199549"/>
                    <a:pt x="279559" y="213836"/>
                  </a:cubicBezTo>
                  <a:cubicBezTo>
                    <a:pt x="254794" y="330994"/>
                    <a:pt x="229076" y="448152"/>
                    <a:pt x="203359" y="564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97E0706E-5F89-42CC-9D9D-429960E12047}"/>
                </a:ext>
              </a:extLst>
            </p:cNvPr>
            <p:cNvSpPr/>
            <p:nvPr/>
          </p:nvSpPr>
          <p:spPr>
            <a:xfrm>
              <a:off x="10387665" y="4689806"/>
              <a:ext cx="352425" cy="447675"/>
            </a:xfrm>
            <a:custGeom>
              <a:avLst/>
              <a:gdLst>
                <a:gd name="connsiteX0" fmla="*/ 129466 w 352425"/>
                <a:gd name="connsiteY0" fmla="*/ 441312 h 447675"/>
                <a:gd name="connsiteX1" fmla="*/ 10403 w 352425"/>
                <a:gd name="connsiteY1" fmla="*/ 367016 h 447675"/>
                <a:gd name="connsiteX2" fmla="*/ 28501 w 352425"/>
                <a:gd name="connsiteY2" fmla="*/ 287959 h 447675"/>
                <a:gd name="connsiteX3" fmla="*/ 118988 w 352425"/>
                <a:gd name="connsiteY3" fmla="*/ 109841 h 447675"/>
                <a:gd name="connsiteX4" fmla="*/ 184711 w 352425"/>
                <a:gd name="connsiteY4" fmla="*/ 17449 h 447675"/>
                <a:gd name="connsiteX5" fmla="*/ 229478 w 352425"/>
                <a:gd name="connsiteY5" fmla="*/ 9829 h 447675"/>
                <a:gd name="connsiteX6" fmla="*/ 327586 w 352425"/>
                <a:gd name="connsiteY6" fmla="*/ 67931 h 447675"/>
                <a:gd name="connsiteX7" fmla="*/ 343778 w 352425"/>
                <a:gd name="connsiteY7" fmla="*/ 132701 h 447675"/>
                <a:gd name="connsiteX8" fmla="*/ 290438 w 352425"/>
                <a:gd name="connsiteY8" fmla="*/ 202234 h 447675"/>
                <a:gd name="connsiteX9" fmla="*/ 249481 w 352425"/>
                <a:gd name="connsiteY9" fmla="*/ 285101 h 447675"/>
                <a:gd name="connsiteX10" fmla="*/ 166613 w 352425"/>
                <a:gd name="connsiteY10" fmla="*/ 429881 h 447675"/>
                <a:gd name="connsiteX11" fmla="*/ 129466 w 352425"/>
                <a:gd name="connsiteY11" fmla="*/ 441312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2425" h="447675">
                  <a:moveTo>
                    <a:pt x="129466" y="441312"/>
                  </a:moveTo>
                  <a:cubicBezTo>
                    <a:pt x="77078" y="432739"/>
                    <a:pt x="36120" y="405116"/>
                    <a:pt x="10403" y="367016"/>
                  </a:cubicBezTo>
                  <a:cubicBezTo>
                    <a:pt x="-74" y="351776"/>
                    <a:pt x="17070" y="312724"/>
                    <a:pt x="28501" y="287959"/>
                  </a:cubicBezTo>
                  <a:cubicBezTo>
                    <a:pt x="56123" y="227951"/>
                    <a:pt x="86603" y="167944"/>
                    <a:pt x="118988" y="109841"/>
                  </a:cubicBezTo>
                  <a:cubicBezTo>
                    <a:pt x="137086" y="76504"/>
                    <a:pt x="159945" y="46024"/>
                    <a:pt x="184711" y="17449"/>
                  </a:cubicBezTo>
                  <a:cubicBezTo>
                    <a:pt x="192331" y="7924"/>
                    <a:pt x="218048" y="4114"/>
                    <a:pt x="229478" y="9829"/>
                  </a:cubicBezTo>
                  <a:cubicBezTo>
                    <a:pt x="263768" y="26022"/>
                    <a:pt x="294248" y="48881"/>
                    <a:pt x="327586" y="67931"/>
                  </a:cubicBezTo>
                  <a:cubicBezTo>
                    <a:pt x="354256" y="84124"/>
                    <a:pt x="356161" y="109841"/>
                    <a:pt x="343778" y="132701"/>
                  </a:cubicBezTo>
                  <a:cubicBezTo>
                    <a:pt x="329491" y="158419"/>
                    <a:pt x="305678" y="177469"/>
                    <a:pt x="290438" y="202234"/>
                  </a:cubicBezTo>
                  <a:cubicBezTo>
                    <a:pt x="273293" y="227951"/>
                    <a:pt x="251386" y="256526"/>
                    <a:pt x="249481" y="285101"/>
                  </a:cubicBezTo>
                  <a:cubicBezTo>
                    <a:pt x="245670" y="348919"/>
                    <a:pt x="193283" y="381304"/>
                    <a:pt x="166613" y="429881"/>
                  </a:cubicBezTo>
                  <a:cubicBezTo>
                    <a:pt x="161851" y="437501"/>
                    <a:pt x="141848" y="437501"/>
                    <a:pt x="129466" y="44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BABDBF03-8D9A-45D7-A8E7-3567BAB56B45}"/>
                </a:ext>
              </a:extLst>
            </p:cNvPr>
            <p:cNvSpPr/>
            <p:nvPr/>
          </p:nvSpPr>
          <p:spPr>
            <a:xfrm>
              <a:off x="10296280" y="3363754"/>
              <a:ext cx="381000" cy="419100"/>
            </a:xfrm>
            <a:custGeom>
              <a:avLst/>
              <a:gdLst>
                <a:gd name="connsiteX0" fmla="*/ 74166 w 381000"/>
                <a:gd name="connsiteY0" fmla="*/ 154781 h 419100"/>
                <a:gd name="connsiteX1" fmla="*/ 49401 w 381000"/>
                <a:gd name="connsiteY1" fmla="*/ 189071 h 419100"/>
                <a:gd name="connsiteX2" fmla="*/ 41780 w 381000"/>
                <a:gd name="connsiteY2" fmla="*/ 183356 h 419100"/>
                <a:gd name="connsiteX3" fmla="*/ 162748 w 381000"/>
                <a:gd name="connsiteY3" fmla="*/ 7144 h 419100"/>
                <a:gd name="connsiteX4" fmla="*/ 381823 w 381000"/>
                <a:gd name="connsiteY4" fmla="*/ 95726 h 419100"/>
                <a:gd name="connsiteX5" fmla="*/ 137030 w 381000"/>
                <a:gd name="connsiteY5" fmla="*/ 403384 h 419100"/>
                <a:gd name="connsiteX6" fmla="*/ 45591 w 381000"/>
                <a:gd name="connsiteY6" fmla="*/ 377666 h 419100"/>
                <a:gd name="connsiteX7" fmla="*/ 44638 w 381000"/>
                <a:gd name="connsiteY7" fmla="*/ 364331 h 419100"/>
                <a:gd name="connsiteX8" fmla="*/ 7491 w 381000"/>
                <a:gd name="connsiteY8" fmla="*/ 316706 h 419100"/>
                <a:gd name="connsiteX9" fmla="*/ 72260 w 381000"/>
                <a:gd name="connsiteY9" fmla="*/ 212884 h 419100"/>
                <a:gd name="connsiteX10" fmla="*/ 97026 w 381000"/>
                <a:gd name="connsiteY10" fmla="*/ 165259 h 419100"/>
                <a:gd name="connsiteX11" fmla="*/ 74166 w 381000"/>
                <a:gd name="connsiteY11" fmla="*/ 15478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000" h="419100">
                  <a:moveTo>
                    <a:pt x="74166" y="154781"/>
                  </a:moveTo>
                  <a:cubicBezTo>
                    <a:pt x="65593" y="166211"/>
                    <a:pt x="57973" y="177641"/>
                    <a:pt x="49401" y="189071"/>
                  </a:cubicBezTo>
                  <a:cubicBezTo>
                    <a:pt x="46543" y="187166"/>
                    <a:pt x="44638" y="185261"/>
                    <a:pt x="41780" y="183356"/>
                  </a:cubicBezTo>
                  <a:cubicBezTo>
                    <a:pt x="81785" y="125254"/>
                    <a:pt x="122743" y="66199"/>
                    <a:pt x="162748" y="7144"/>
                  </a:cubicBezTo>
                  <a:cubicBezTo>
                    <a:pt x="234185" y="35719"/>
                    <a:pt x="300860" y="63341"/>
                    <a:pt x="381823" y="95726"/>
                  </a:cubicBezTo>
                  <a:cubicBezTo>
                    <a:pt x="295146" y="204311"/>
                    <a:pt x="217041" y="305276"/>
                    <a:pt x="137030" y="403384"/>
                  </a:cubicBezTo>
                  <a:cubicBezTo>
                    <a:pt x="115123" y="430054"/>
                    <a:pt x="57021" y="411004"/>
                    <a:pt x="45591" y="377666"/>
                  </a:cubicBezTo>
                  <a:cubicBezTo>
                    <a:pt x="44638" y="373856"/>
                    <a:pt x="47496" y="367189"/>
                    <a:pt x="44638" y="364331"/>
                  </a:cubicBezTo>
                  <a:cubicBezTo>
                    <a:pt x="32255" y="348139"/>
                    <a:pt x="3680" y="325279"/>
                    <a:pt x="7491" y="316706"/>
                  </a:cubicBezTo>
                  <a:cubicBezTo>
                    <a:pt x="23683" y="279559"/>
                    <a:pt x="50353" y="247174"/>
                    <a:pt x="72260" y="212884"/>
                  </a:cubicBezTo>
                  <a:cubicBezTo>
                    <a:pt x="81785" y="197644"/>
                    <a:pt x="88453" y="181451"/>
                    <a:pt x="97026" y="165259"/>
                  </a:cubicBezTo>
                  <a:cubicBezTo>
                    <a:pt x="89405" y="162401"/>
                    <a:pt x="81785" y="158591"/>
                    <a:pt x="74166" y="154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C3A06426-2E0D-4F12-8518-883A57985FE2}"/>
                </a:ext>
              </a:extLst>
            </p:cNvPr>
            <p:cNvSpPr/>
            <p:nvPr/>
          </p:nvSpPr>
          <p:spPr>
            <a:xfrm>
              <a:off x="9149817" y="5552599"/>
              <a:ext cx="295275" cy="504825"/>
            </a:xfrm>
            <a:custGeom>
              <a:avLst/>
              <a:gdLst>
                <a:gd name="connsiteX0" fmla="*/ 7144 w 295275"/>
                <a:gd name="connsiteY0" fmla="*/ 354806 h 504825"/>
                <a:gd name="connsiteX1" fmla="*/ 127159 w 295275"/>
                <a:gd name="connsiteY1" fmla="*/ 7144 h 504825"/>
                <a:gd name="connsiteX2" fmla="*/ 282416 w 295275"/>
                <a:gd name="connsiteY2" fmla="*/ 147161 h 504825"/>
                <a:gd name="connsiteX3" fmla="*/ 288131 w 295275"/>
                <a:gd name="connsiteY3" fmla="*/ 180499 h 504825"/>
                <a:gd name="connsiteX4" fmla="*/ 188119 w 295275"/>
                <a:gd name="connsiteY4" fmla="*/ 471011 h 504825"/>
                <a:gd name="connsiteX5" fmla="*/ 171927 w 295275"/>
                <a:gd name="connsiteY5" fmla="*/ 503396 h 504825"/>
                <a:gd name="connsiteX6" fmla="*/ 7144 w 295275"/>
                <a:gd name="connsiteY6" fmla="*/ 354806 h 504825"/>
                <a:gd name="connsiteX7" fmla="*/ 7144 w 295275"/>
                <a:gd name="connsiteY7" fmla="*/ 35480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5" h="504825">
                  <a:moveTo>
                    <a:pt x="7144" y="354806"/>
                  </a:moveTo>
                  <a:cubicBezTo>
                    <a:pt x="46197" y="241459"/>
                    <a:pt x="85249" y="128111"/>
                    <a:pt x="127159" y="7144"/>
                  </a:cubicBezTo>
                  <a:cubicBezTo>
                    <a:pt x="183356" y="56674"/>
                    <a:pt x="233839" y="101441"/>
                    <a:pt x="282416" y="147161"/>
                  </a:cubicBezTo>
                  <a:cubicBezTo>
                    <a:pt x="289084" y="153828"/>
                    <a:pt x="290989" y="170974"/>
                    <a:pt x="288131" y="180499"/>
                  </a:cubicBezTo>
                  <a:cubicBezTo>
                    <a:pt x="255747" y="277653"/>
                    <a:pt x="221456" y="374809"/>
                    <a:pt x="188119" y="471011"/>
                  </a:cubicBezTo>
                  <a:cubicBezTo>
                    <a:pt x="185261" y="479584"/>
                    <a:pt x="179547" y="488156"/>
                    <a:pt x="171927" y="503396"/>
                  </a:cubicBezTo>
                  <a:cubicBezTo>
                    <a:pt x="114777" y="451961"/>
                    <a:pt x="60484" y="403384"/>
                    <a:pt x="7144" y="354806"/>
                  </a:cubicBezTo>
                  <a:lnTo>
                    <a:pt x="7144" y="3548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828AB32D-88EE-4A64-B54F-64FF44DADDA9}"/>
                </a:ext>
              </a:extLst>
            </p:cNvPr>
            <p:cNvSpPr/>
            <p:nvPr/>
          </p:nvSpPr>
          <p:spPr>
            <a:xfrm>
              <a:off x="9277452" y="5252561"/>
              <a:ext cx="295275" cy="438150"/>
            </a:xfrm>
            <a:custGeom>
              <a:avLst/>
              <a:gdLst>
                <a:gd name="connsiteX0" fmla="*/ 174784 w 295275"/>
                <a:gd name="connsiteY0" fmla="*/ 432911 h 438150"/>
                <a:gd name="connsiteX1" fmla="*/ 7144 w 295275"/>
                <a:gd name="connsiteY1" fmla="*/ 280511 h 438150"/>
                <a:gd name="connsiteX2" fmla="*/ 117634 w 295275"/>
                <a:gd name="connsiteY2" fmla="*/ 7144 h 438150"/>
                <a:gd name="connsiteX3" fmla="*/ 170021 w 295275"/>
                <a:gd name="connsiteY3" fmla="*/ 39529 h 438150"/>
                <a:gd name="connsiteX4" fmla="*/ 288131 w 295275"/>
                <a:gd name="connsiteY4" fmla="*/ 130969 h 438150"/>
                <a:gd name="connsiteX5" fmla="*/ 281464 w 295275"/>
                <a:gd name="connsiteY5" fmla="*/ 170021 h 438150"/>
                <a:gd name="connsiteX6" fmla="*/ 190976 w 295275"/>
                <a:gd name="connsiteY6" fmla="*/ 407194 h 438150"/>
                <a:gd name="connsiteX7" fmla="*/ 174784 w 295275"/>
                <a:gd name="connsiteY7" fmla="*/ 43291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5" h="438150">
                  <a:moveTo>
                    <a:pt x="174784" y="432911"/>
                  </a:moveTo>
                  <a:cubicBezTo>
                    <a:pt x="117634" y="380524"/>
                    <a:pt x="63341" y="330994"/>
                    <a:pt x="7144" y="280511"/>
                  </a:cubicBezTo>
                  <a:cubicBezTo>
                    <a:pt x="45244" y="186214"/>
                    <a:pt x="82391" y="92869"/>
                    <a:pt x="117634" y="7144"/>
                  </a:cubicBezTo>
                  <a:cubicBezTo>
                    <a:pt x="137636" y="19526"/>
                    <a:pt x="154781" y="28099"/>
                    <a:pt x="170021" y="39529"/>
                  </a:cubicBezTo>
                  <a:cubicBezTo>
                    <a:pt x="210026" y="69056"/>
                    <a:pt x="250031" y="98584"/>
                    <a:pt x="288131" y="130969"/>
                  </a:cubicBezTo>
                  <a:cubicBezTo>
                    <a:pt x="293846" y="135731"/>
                    <a:pt x="286226" y="157639"/>
                    <a:pt x="281464" y="170021"/>
                  </a:cubicBezTo>
                  <a:cubicBezTo>
                    <a:pt x="251936" y="249079"/>
                    <a:pt x="221456" y="328136"/>
                    <a:pt x="190976" y="407194"/>
                  </a:cubicBezTo>
                  <a:cubicBezTo>
                    <a:pt x="187166" y="414814"/>
                    <a:pt x="181451" y="421481"/>
                    <a:pt x="174784" y="432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D0F53053-175A-4569-ACAF-DF8F635E49A6}"/>
                </a:ext>
              </a:extLst>
            </p:cNvPr>
            <p:cNvSpPr/>
            <p:nvPr/>
          </p:nvSpPr>
          <p:spPr>
            <a:xfrm>
              <a:off x="9053508" y="5899309"/>
              <a:ext cx="257175" cy="542925"/>
            </a:xfrm>
            <a:custGeom>
              <a:avLst/>
              <a:gdLst>
                <a:gd name="connsiteX0" fmla="*/ 103452 w 257175"/>
                <a:gd name="connsiteY0" fmla="*/ 8097 h 542925"/>
                <a:gd name="connsiteX1" fmla="*/ 173938 w 257175"/>
                <a:gd name="connsiteY1" fmla="*/ 98584 h 542925"/>
                <a:gd name="connsiteX2" fmla="*/ 226325 w 257175"/>
                <a:gd name="connsiteY2" fmla="*/ 308134 h 542925"/>
                <a:gd name="connsiteX3" fmla="*/ 203465 w 257175"/>
                <a:gd name="connsiteY3" fmla="*/ 392906 h 542925"/>
                <a:gd name="connsiteX4" fmla="*/ 91070 w 257175"/>
                <a:gd name="connsiteY4" fmla="*/ 370999 h 542925"/>
                <a:gd name="connsiteX5" fmla="*/ 178700 w 257175"/>
                <a:gd name="connsiteY5" fmla="*/ 467202 h 542925"/>
                <a:gd name="connsiteX6" fmla="*/ 161555 w 257175"/>
                <a:gd name="connsiteY6" fmla="*/ 536734 h 542925"/>
                <a:gd name="connsiteX7" fmla="*/ 10107 w 257175"/>
                <a:gd name="connsiteY7" fmla="*/ 371952 h 542925"/>
                <a:gd name="connsiteX8" fmla="*/ 11060 w 257175"/>
                <a:gd name="connsiteY8" fmla="*/ 336709 h 542925"/>
                <a:gd name="connsiteX9" fmla="*/ 102500 w 257175"/>
                <a:gd name="connsiteY9" fmla="*/ 7144 h 542925"/>
                <a:gd name="connsiteX10" fmla="*/ 103452 w 257175"/>
                <a:gd name="connsiteY10" fmla="*/ 8097 h 542925"/>
                <a:gd name="connsiteX11" fmla="*/ 61543 w 257175"/>
                <a:gd name="connsiteY11" fmla="*/ 279559 h 542925"/>
                <a:gd name="connsiteX12" fmla="*/ 41540 w 257175"/>
                <a:gd name="connsiteY12" fmla="*/ 313849 h 542925"/>
                <a:gd name="connsiteX13" fmla="*/ 79640 w 257175"/>
                <a:gd name="connsiteY13" fmla="*/ 349091 h 542925"/>
                <a:gd name="connsiteX14" fmla="*/ 100595 w 257175"/>
                <a:gd name="connsiteY14" fmla="*/ 328136 h 542925"/>
                <a:gd name="connsiteX15" fmla="*/ 61543 w 257175"/>
                <a:gd name="connsiteY15" fmla="*/ 279559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" h="542925">
                  <a:moveTo>
                    <a:pt x="103452" y="8097"/>
                  </a:moveTo>
                  <a:cubicBezTo>
                    <a:pt x="126313" y="38577"/>
                    <a:pt x="143457" y="77629"/>
                    <a:pt x="173938" y="98584"/>
                  </a:cubicBezTo>
                  <a:cubicBezTo>
                    <a:pt x="254900" y="155734"/>
                    <a:pt x="272998" y="220504"/>
                    <a:pt x="226325" y="308134"/>
                  </a:cubicBezTo>
                  <a:cubicBezTo>
                    <a:pt x="212990" y="333852"/>
                    <a:pt x="211085" y="365284"/>
                    <a:pt x="203465" y="392906"/>
                  </a:cubicBezTo>
                  <a:cubicBezTo>
                    <a:pt x="160602" y="417672"/>
                    <a:pt x="142505" y="332899"/>
                    <a:pt x="91070" y="370999"/>
                  </a:cubicBezTo>
                  <a:cubicBezTo>
                    <a:pt x="122502" y="406241"/>
                    <a:pt x="152030" y="438627"/>
                    <a:pt x="178700" y="467202"/>
                  </a:cubicBezTo>
                  <a:cubicBezTo>
                    <a:pt x="172985" y="490061"/>
                    <a:pt x="169175" y="508159"/>
                    <a:pt x="161555" y="536734"/>
                  </a:cubicBezTo>
                  <a:cubicBezTo>
                    <a:pt x="109168" y="479584"/>
                    <a:pt x="58685" y="427197"/>
                    <a:pt x="10107" y="371952"/>
                  </a:cubicBezTo>
                  <a:cubicBezTo>
                    <a:pt x="4393" y="365284"/>
                    <a:pt x="8202" y="348139"/>
                    <a:pt x="11060" y="336709"/>
                  </a:cubicBezTo>
                  <a:cubicBezTo>
                    <a:pt x="41540" y="227172"/>
                    <a:pt x="72020" y="117634"/>
                    <a:pt x="102500" y="7144"/>
                  </a:cubicBezTo>
                  <a:cubicBezTo>
                    <a:pt x="103452" y="8097"/>
                    <a:pt x="103452" y="8097"/>
                    <a:pt x="103452" y="8097"/>
                  </a:cubicBezTo>
                  <a:close/>
                  <a:moveTo>
                    <a:pt x="61543" y="279559"/>
                  </a:moveTo>
                  <a:cubicBezTo>
                    <a:pt x="52018" y="295752"/>
                    <a:pt x="38682" y="310039"/>
                    <a:pt x="41540" y="313849"/>
                  </a:cubicBezTo>
                  <a:cubicBezTo>
                    <a:pt x="51065" y="328136"/>
                    <a:pt x="65352" y="339566"/>
                    <a:pt x="79640" y="349091"/>
                  </a:cubicBezTo>
                  <a:cubicBezTo>
                    <a:pt x="81545" y="350044"/>
                    <a:pt x="101548" y="330041"/>
                    <a:pt x="100595" y="328136"/>
                  </a:cubicBezTo>
                  <a:cubicBezTo>
                    <a:pt x="90118" y="312897"/>
                    <a:pt x="77735" y="299561"/>
                    <a:pt x="61543" y="279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3AE8AAAB-62F2-4534-A030-76F63DF349EC}"/>
                </a:ext>
              </a:extLst>
            </p:cNvPr>
            <p:cNvSpPr/>
            <p:nvPr/>
          </p:nvSpPr>
          <p:spPr>
            <a:xfrm>
              <a:off x="9533675" y="4893469"/>
              <a:ext cx="190500" cy="342900"/>
            </a:xfrm>
            <a:custGeom>
              <a:avLst/>
              <a:gdLst>
                <a:gd name="connsiteX0" fmla="*/ 137636 w 190500"/>
                <a:gd name="connsiteY0" fmla="*/ 7144 h 342900"/>
                <a:gd name="connsiteX1" fmla="*/ 179546 w 190500"/>
                <a:gd name="connsiteY1" fmla="*/ 93821 h 342900"/>
                <a:gd name="connsiteX2" fmla="*/ 78581 w 190500"/>
                <a:gd name="connsiteY2" fmla="*/ 343376 h 342900"/>
                <a:gd name="connsiteX3" fmla="*/ 7144 w 190500"/>
                <a:gd name="connsiteY3" fmla="*/ 285274 h 342900"/>
                <a:gd name="connsiteX4" fmla="*/ 137636 w 190500"/>
                <a:gd name="connsiteY4" fmla="*/ 7144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342900">
                  <a:moveTo>
                    <a:pt x="137636" y="7144"/>
                  </a:moveTo>
                  <a:cubicBezTo>
                    <a:pt x="195739" y="33814"/>
                    <a:pt x="199548" y="46196"/>
                    <a:pt x="179546" y="93821"/>
                  </a:cubicBezTo>
                  <a:cubicBezTo>
                    <a:pt x="145256" y="174784"/>
                    <a:pt x="112871" y="256699"/>
                    <a:pt x="78581" y="343376"/>
                  </a:cubicBezTo>
                  <a:cubicBezTo>
                    <a:pt x="59531" y="328136"/>
                    <a:pt x="34766" y="308134"/>
                    <a:pt x="7144" y="285274"/>
                  </a:cubicBezTo>
                  <a:cubicBezTo>
                    <a:pt x="50959" y="191929"/>
                    <a:pt x="93821" y="99536"/>
                    <a:pt x="13763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25ED1E5A-8925-4CE3-9975-AB87175BA061}"/>
                </a:ext>
              </a:extLst>
            </p:cNvPr>
            <p:cNvSpPr/>
            <p:nvPr/>
          </p:nvSpPr>
          <p:spPr>
            <a:xfrm>
              <a:off x="10239477" y="3795236"/>
              <a:ext cx="123825" cy="123825"/>
            </a:xfrm>
            <a:custGeom>
              <a:avLst/>
              <a:gdLst>
                <a:gd name="connsiteX0" fmla="*/ 7144 w 123825"/>
                <a:gd name="connsiteY0" fmla="*/ 106204 h 123825"/>
                <a:gd name="connsiteX1" fmla="*/ 65246 w 123825"/>
                <a:gd name="connsiteY1" fmla="*/ 16669 h 123825"/>
                <a:gd name="connsiteX2" fmla="*/ 108109 w 123825"/>
                <a:gd name="connsiteY2" fmla="*/ 7144 h 123825"/>
                <a:gd name="connsiteX3" fmla="*/ 115729 w 123825"/>
                <a:gd name="connsiteY3" fmla="*/ 54769 h 123825"/>
                <a:gd name="connsiteX4" fmla="*/ 15716 w 123825"/>
                <a:gd name="connsiteY4" fmla="*/ 119539 h 123825"/>
                <a:gd name="connsiteX5" fmla="*/ 7144 w 123825"/>
                <a:gd name="connsiteY5" fmla="*/ 10620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123825">
                  <a:moveTo>
                    <a:pt x="7144" y="106204"/>
                  </a:moveTo>
                  <a:cubicBezTo>
                    <a:pt x="26194" y="75724"/>
                    <a:pt x="43339" y="44291"/>
                    <a:pt x="65246" y="16669"/>
                  </a:cubicBezTo>
                  <a:cubicBezTo>
                    <a:pt x="72866" y="8096"/>
                    <a:pt x="92869" y="10001"/>
                    <a:pt x="108109" y="7144"/>
                  </a:cubicBezTo>
                  <a:cubicBezTo>
                    <a:pt x="110966" y="23336"/>
                    <a:pt x="122396" y="50006"/>
                    <a:pt x="115729" y="54769"/>
                  </a:cubicBezTo>
                  <a:cubicBezTo>
                    <a:pt x="85249" y="79534"/>
                    <a:pt x="50006" y="98584"/>
                    <a:pt x="15716" y="119539"/>
                  </a:cubicBezTo>
                  <a:cubicBezTo>
                    <a:pt x="13811" y="114776"/>
                    <a:pt x="10001" y="110014"/>
                    <a:pt x="7144" y="106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03C2D5CB-02DB-4A4B-9C79-10FEF7BAC6A5}"/>
                </a:ext>
              </a:extLst>
            </p:cNvPr>
            <p:cNvSpPr/>
            <p:nvPr/>
          </p:nvSpPr>
          <p:spPr>
            <a:xfrm>
              <a:off x="10182327" y="3948321"/>
              <a:ext cx="76200" cy="57150"/>
            </a:xfrm>
            <a:custGeom>
              <a:avLst/>
              <a:gdLst>
                <a:gd name="connsiteX0" fmla="*/ 7144 w 76200"/>
                <a:gd name="connsiteY0" fmla="*/ 57894 h 57150"/>
                <a:gd name="connsiteX1" fmla="*/ 69056 w 76200"/>
                <a:gd name="connsiteY1" fmla="*/ 9317 h 57150"/>
                <a:gd name="connsiteX2" fmla="*/ 7144 w 76200"/>
                <a:gd name="connsiteY2" fmla="*/ 578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57150">
                  <a:moveTo>
                    <a:pt x="7144" y="57894"/>
                  </a:moveTo>
                  <a:cubicBezTo>
                    <a:pt x="10001" y="9317"/>
                    <a:pt x="17621" y="2649"/>
                    <a:pt x="69056" y="9317"/>
                  </a:cubicBezTo>
                  <a:cubicBezTo>
                    <a:pt x="50006" y="24557"/>
                    <a:pt x="30004" y="39797"/>
                    <a:pt x="7144" y="57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0E8E620-A53F-4DE9-8E4C-5874F02BECBA}"/>
                </a:ext>
              </a:extLst>
            </p:cNvPr>
            <p:cNvSpPr/>
            <p:nvPr/>
          </p:nvSpPr>
          <p:spPr>
            <a:xfrm>
              <a:off x="9618447" y="2160481"/>
              <a:ext cx="266700" cy="209550"/>
            </a:xfrm>
            <a:custGeom>
              <a:avLst/>
              <a:gdLst>
                <a:gd name="connsiteX0" fmla="*/ 149066 w 266700"/>
                <a:gd name="connsiteY0" fmla="*/ 34079 h 209550"/>
                <a:gd name="connsiteX1" fmla="*/ 234791 w 266700"/>
                <a:gd name="connsiteY1" fmla="*/ 18839 h 209550"/>
                <a:gd name="connsiteX2" fmla="*/ 244316 w 266700"/>
                <a:gd name="connsiteY2" fmla="*/ 73131 h 209550"/>
                <a:gd name="connsiteX3" fmla="*/ 84297 w 266700"/>
                <a:gd name="connsiteY3" fmla="*/ 205529 h 209550"/>
                <a:gd name="connsiteX4" fmla="*/ 42386 w 266700"/>
                <a:gd name="connsiteY4" fmla="*/ 208386 h 209550"/>
                <a:gd name="connsiteX5" fmla="*/ 7144 w 266700"/>
                <a:gd name="connsiteY5" fmla="*/ 194099 h 209550"/>
                <a:gd name="connsiteX6" fmla="*/ 65247 w 266700"/>
                <a:gd name="connsiteY6" fmla="*/ 130281 h 209550"/>
                <a:gd name="connsiteX7" fmla="*/ 58579 w 266700"/>
                <a:gd name="connsiteY7" fmla="*/ 149331 h 209550"/>
                <a:gd name="connsiteX8" fmla="*/ 69056 w 266700"/>
                <a:gd name="connsiteY8" fmla="*/ 156951 h 209550"/>
                <a:gd name="connsiteX9" fmla="*/ 186214 w 266700"/>
                <a:gd name="connsiteY9" fmla="*/ 29316 h 209550"/>
                <a:gd name="connsiteX10" fmla="*/ 175736 w 266700"/>
                <a:gd name="connsiteY10" fmla="*/ 18839 h 209550"/>
                <a:gd name="connsiteX11" fmla="*/ 149066 w 266700"/>
                <a:gd name="connsiteY11" fmla="*/ 3407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6700" h="209550">
                  <a:moveTo>
                    <a:pt x="149066" y="34079"/>
                  </a:moveTo>
                  <a:cubicBezTo>
                    <a:pt x="171926" y="-4974"/>
                    <a:pt x="203359" y="6456"/>
                    <a:pt x="234791" y="18839"/>
                  </a:cubicBezTo>
                  <a:cubicBezTo>
                    <a:pt x="266224" y="32174"/>
                    <a:pt x="268129" y="52176"/>
                    <a:pt x="244316" y="73131"/>
                  </a:cubicBezTo>
                  <a:cubicBezTo>
                    <a:pt x="191929" y="118851"/>
                    <a:pt x="138589" y="163619"/>
                    <a:pt x="84297" y="205529"/>
                  </a:cubicBezTo>
                  <a:cubicBezTo>
                    <a:pt x="74772" y="213149"/>
                    <a:pt x="55722" y="210291"/>
                    <a:pt x="42386" y="208386"/>
                  </a:cubicBezTo>
                  <a:cubicBezTo>
                    <a:pt x="30956" y="207434"/>
                    <a:pt x="20479" y="199814"/>
                    <a:pt x="7144" y="194099"/>
                  </a:cubicBezTo>
                  <a:cubicBezTo>
                    <a:pt x="26194" y="173144"/>
                    <a:pt x="45244" y="151236"/>
                    <a:pt x="65247" y="130281"/>
                  </a:cubicBezTo>
                  <a:cubicBezTo>
                    <a:pt x="63341" y="136949"/>
                    <a:pt x="60484" y="142664"/>
                    <a:pt x="58579" y="149331"/>
                  </a:cubicBezTo>
                  <a:cubicBezTo>
                    <a:pt x="62389" y="152189"/>
                    <a:pt x="65247" y="154094"/>
                    <a:pt x="69056" y="156951"/>
                  </a:cubicBezTo>
                  <a:cubicBezTo>
                    <a:pt x="108109" y="114089"/>
                    <a:pt x="147161" y="72179"/>
                    <a:pt x="186214" y="29316"/>
                  </a:cubicBezTo>
                  <a:cubicBezTo>
                    <a:pt x="182404" y="25506"/>
                    <a:pt x="179547" y="21696"/>
                    <a:pt x="175736" y="18839"/>
                  </a:cubicBezTo>
                  <a:cubicBezTo>
                    <a:pt x="166211" y="23601"/>
                    <a:pt x="157639" y="28364"/>
                    <a:pt x="149066" y="34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45003E87-1057-4129-BB08-29BE169E9F50}"/>
                </a:ext>
              </a:extLst>
            </p:cNvPr>
            <p:cNvSpPr/>
            <p:nvPr/>
          </p:nvSpPr>
          <p:spPr>
            <a:xfrm>
              <a:off x="8118225" y="6397466"/>
              <a:ext cx="28575" cy="238125"/>
            </a:xfrm>
            <a:custGeom>
              <a:avLst/>
              <a:gdLst>
                <a:gd name="connsiteX0" fmla="*/ 10989 w 28575"/>
                <a:gd name="connsiteY0" fmla="*/ 236696 h 238125"/>
                <a:gd name="connsiteX1" fmla="*/ 25277 w 28575"/>
                <a:gd name="connsiteY1" fmla="*/ 7144 h 238125"/>
                <a:gd name="connsiteX2" fmla="*/ 25277 w 28575"/>
                <a:gd name="connsiteY2" fmla="*/ 236696 h 238125"/>
                <a:gd name="connsiteX3" fmla="*/ 10989 w 28575"/>
                <a:gd name="connsiteY3" fmla="*/ 23669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38125">
                  <a:moveTo>
                    <a:pt x="10989" y="236696"/>
                  </a:moveTo>
                  <a:cubicBezTo>
                    <a:pt x="26229" y="159544"/>
                    <a:pt x="-14729" y="79534"/>
                    <a:pt x="25277" y="7144"/>
                  </a:cubicBezTo>
                  <a:cubicBezTo>
                    <a:pt x="25277" y="81439"/>
                    <a:pt x="25277" y="159544"/>
                    <a:pt x="25277" y="236696"/>
                  </a:cubicBezTo>
                  <a:cubicBezTo>
                    <a:pt x="19561" y="236696"/>
                    <a:pt x="15752" y="236696"/>
                    <a:pt x="10989" y="2366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557E71E2-1631-45B8-9B3F-3088A9040458}"/>
                </a:ext>
              </a:extLst>
            </p:cNvPr>
            <p:cNvSpPr/>
            <p:nvPr/>
          </p:nvSpPr>
          <p:spPr>
            <a:xfrm>
              <a:off x="8590534" y="5418296"/>
              <a:ext cx="209550" cy="409575"/>
            </a:xfrm>
            <a:custGeom>
              <a:avLst/>
              <a:gdLst>
                <a:gd name="connsiteX0" fmla="*/ 138755 w 209550"/>
                <a:gd name="connsiteY0" fmla="*/ 405289 h 409575"/>
                <a:gd name="connsiteX1" fmla="*/ 64460 w 209550"/>
                <a:gd name="connsiteY1" fmla="*/ 354806 h 409575"/>
                <a:gd name="connsiteX2" fmla="*/ 52077 w 209550"/>
                <a:gd name="connsiteY2" fmla="*/ 341471 h 409575"/>
                <a:gd name="connsiteX3" fmla="*/ 19693 w 209550"/>
                <a:gd name="connsiteY3" fmla="*/ 237649 h 409575"/>
                <a:gd name="connsiteX4" fmla="*/ 83510 w 209550"/>
                <a:gd name="connsiteY4" fmla="*/ 7144 h 409575"/>
                <a:gd name="connsiteX5" fmla="*/ 171140 w 209550"/>
                <a:gd name="connsiteY5" fmla="*/ 85249 h 409575"/>
                <a:gd name="connsiteX6" fmla="*/ 203525 w 209550"/>
                <a:gd name="connsiteY6" fmla="*/ 188118 h 409575"/>
                <a:gd name="connsiteX7" fmla="*/ 138755 w 209550"/>
                <a:gd name="connsiteY7" fmla="*/ 40528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" h="409575">
                  <a:moveTo>
                    <a:pt x="138755" y="405289"/>
                  </a:moveTo>
                  <a:cubicBezTo>
                    <a:pt x="109227" y="393859"/>
                    <a:pt x="73985" y="395764"/>
                    <a:pt x="64460" y="354806"/>
                  </a:cubicBezTo>
                  <a:cubicBezTo>
                    <a:pt x="63507" y="349091"/>
                    <a:pt x="56840" y="343376"/>
                    <a:pt x="52077" y="341471"/>
                  </a:cubicBezTo>
                  <a:cubicBezTo>
                    <a:pt x="-12693" y="323374"/>
                    <a:pt x="8262" y="278606"/>
                    <a:pt x="19693" y="237649"/>
                  </a:cubicBezTo>
                  <a:cubicBezTo>
                    <a:pt x="40647" y="162401"/>
                    <a:pt x="61602" y="86201"/>
                    <a:pt x="83510" y="7144"/>
                  </a:cubicBezTo>
                  <a:cubicBezTo>
                    <a:pt x="114943" y="35719"/>
                    <a:pt x="141612" y="62389"/>
                    <a:pt x="171140" y="85249"/>
                  </a:cubicBezTo>
                  <a:cubicBezTo>
                    <a:pt x="208287" y="112871"/>
                    <a:pt x="215907" y="146209"/>
                    <a:pt x="203525" y="188118"/>
                  </a:cubicBezTo>
                  <a:cubicBezTo>
                    <a:pt x="181618" y="257651"/>
                    <a:pt x="161615" y="329089"/>
                    <a:pt x="138755" y="405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F2DBBF66-7DFA-424F-8D7B-1893BB3163DC}"/>
                </a:ext>
              </a:extLst>
            </p:cNvPr>
            <p:cNvSpPr/>
            <p:nvPr/>
          </p:nvSpPr>
          <p:spPr>
            <a:xfrm>
              <a:off x="8465673" y="6104096"/>
              <a:ext cx="171450" cy="466725"/>
            </a:xfrm>
            <a:custGeom>
              <a:avLst/>
              <a:gdLst>
                <a:gd name="connsiteX0" fmla="*/ 18823 w 171450"/>
                <a:gd name="connsiteY0" fmla="*/ 342424 h 466725"/>
                <a:gd name="connsiteX1" fmla="*/ 7393 w 171450"/>
                <a:gd name="connsiteY1" fmla="*/ 280511 h 466725"/>
                <a:gd name="connsiteX2" fmla="*/ 50255 w 171450"/>
                <a:gd name="connsiteY2" fmla="*/ 7144 h 466725"/>
                <a:gd name="connsiteX3" fmla="*/ 161698 w 171450"/>
                <a:gd name="connsiteY3" fmla="*/ 226219 h 466725"/>
                <a:gd name="connsiteX4" fmla="*/ 125503 w 171450"/>
                <a:gd name="connsiteY4" fmla="*/ 459581 h 466725"/>
                <a:gd name="connsiteX5" fmla="*/ 15966 w 171450"/>
                <a:gd name="connsiteY5" fmla="*/ 342424 h 466725"/>
                <a:gd name="connsiteX6" fmla="*/ 18823 w 171450"/>
                <a:gd name="connsiteY6" fmla="*/ 34242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466725">
                  <a:moveTo>
                    <a:pt x="18823" y="342424"/>
                  </a:moveTo>
                  <a:cubicBezTo>
                    <a:pt x="15013" y="321469"/>
                    <a:pt x="5488" y="300514"/>
                    <a:pt x="7393" y="280511"/>
                  </a:cubicBezTo>
                  <a:cubicBezTo>
                    <a:pt x="17870" y="190024"/>
                    <a:pt x="32158" y="99536"/>
                    <a:pt x="50255" y="7144"/>
                  </a:cubicBezTo>
                  <a:cubicBezTo>
                    <a:pt x="102643" y="72866"/>
                    <a:pt x="190273" y="115729"/>
                    <a:pt x="161698" y="226219"/>
                  </a:cubicBezTo>
                  <a:cubicBezTo>
                    <a:pt x="142648" y="300514"/>
                    <a:pt x="137885" y="378619"/>
                    <a:pt x="125503" y="459581"/>
                  </a:cubicBezTo>
                  <a:cubicBezTo>
                    <a:pt x="88355" y="419577"/>
                    <a:pt x="52160" y="380524"/>
                    <a:pt x="15966" y="342424"/>
                  </a:cubicBezTo>
                  <a:cubicBezTo>
                    <a:pt x="16918" y="340519"/>
                    <a:pt x="18823" y="342424"/>
                    <a:pt x="18823" y="342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42A4812F-0E1F-412D-976C-D9EEC7849B33}"/>
                </a:ext>
              </a:extLst>
            </p:cNvPr>
            <p:cNvSpPr/>
            <p:nvPr/>
          </p:nvSpPr>
          <p:spPr>
            <a:xfrm>
              <a:off x="8517982" y="5790724"/>
              <a:ext cx="180975" cy="409575"/>
            </a:xfrm>
            <a:custGeom>
              <a:avLst/>
              <a:gdLst>
                <a:gd name="connsiteX0" fmla="*/ 58906 w 180975"/>
                <a:gd name="connsiteY0" fmla="*/ 7144 h 409575"/>
                <a:gd name="connsiteX1" fmla="*/ 132249 w 180975"/>
                <a:gd name="connsiteY1" fmla="*/ 58578 h 409575"/>
                <a:gd name="connsiteX2" fmla="*/ 153204 w 180975"/>
                <a:gd name="connsiteY2" fmla="*/ 268128 h 409575"/>
                <a:gd name="connsiteX3" fmla="*/ 116056 w 180975"/>
                <a:gd name="connsiteY3" fmla="*/ 411003 h 409575"/>
                <a:gd name="connsiteX4" fmla="*/ 20806 w 180975"/>
                <a:gd name="connsiteY4" fmla="*/ 296703 h 409575"/>
                <a:gd name="connsiteX5" fmla="*/ 7471 w 180975"/>
                <a:gd name="connsiteY5" fmla="*/ 253841 h 409575"/>
                <a:gd name="connsiteX6" fmla="*/ 58906 w 180975"/>
                <a:gd name="connsiteY6" fmla="*/ 7144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975" h="409575">
                  <a:moveTo>
                    <a:pt x="58906" y="7144"/>
                  </a:moveTo>
                  <a:cubicBezTo>
                    <a:pt x="85576" y="26194"/>
                    <a:pt x="110341" y="40481"/>
                    <a:pt x="132249" y="58578"/>
                  </a:cubicBezTo>
                  <a:cubicBezTo>
                    <a:pt x="206544" y="121444"/>
                    <a:pt x="171301" y="195739"/>
                    <a:pt x="153204" y="268128"/>
                  </a:cubicBezTo>
                  <a:cubicBezTo>
                    <a:pt x="140821" y="315753"/>
                    <a:pt x="128439" y="364331"/>
                    <a:pt x="116056" y="411003"/>
                  </a:cubicBezTo>
                  <a:cubicBezTo>
                    <a:pt x="86529" y="376714"/>
                    <a:pt x="52239" y="337661"/>
                    <a:pt x="20806" y="296703"/>
                  </a:cubicBezTo>
                  <a:cubicBezTo>
                    <a:pt x="12233" y="285274"/>
                    <a:pt x="5566" y="267176"/>
                    <a:pt x="7471" y="253841"/>
                  </a:cubicBezTo>
                  <a:cubicBezTo>
                    <a:pt x="22711" y="170974"/>
                    <a:pt x="41761" y="88106"/>
                    <a:pt x="58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7662B179-A250-4158-B487-2CB21A11473E}"/>
                </a:ext>
              </a:extLst>
            </p:cNvPr>
            <p:cNvSpPr/>
            <p:nvPr/>
          </p:nvSpPr>
          <p:spPr>
            <a:xfrm>
              <a:off x="8690365" y="5228749"/>
              <a:ext cx="209550" cy="276225"/>
            </a:xfrm>
            <a:custGeom>
              <a:avLst/>
              <a:gdLst>
                <a:gd name="connsiteX0" fmla="*/ 56068 w 209550"/>
                <a:gd name="connsiteY0" fmla="*/ 17621 h 276225"/>
                <a:gd name="connsiteX1" fmla="*/ 79881 w 209550"/>
                <a:gd name="connsiteY1" fmla="*/ 59531 h 276225"/>
                <a:gd name="connsiteX2" fmla="*/ 199896 w 209550"/>
                <a:gd name="connsiteY2" fmla="*/ 7144 h 276225"/>
                <a:gd name="connsiteX3" fmla="*/ 183703 w 209550"/>
                <a:gd name="connsiteY3" fmla="*/ 55721 h 276225"/>
                <a:gd name="connsiteX4" fmla="*/ 152271 w 209550"/>
                <a:gd name="connsiteY4" fmla="*/ 127159 h 276225"/>
                <a:gd name="connsiteX5" fmla="*/ 118933 w 209550"/>
                <a:gd name="connsiteY5" fmla="*/ 270034 h 276225"/>
                <a:gd name="connsiteX6" fmla="*/ 56068 w 209550"/>
                <a:gd name="connsiteY6" fmla="*/ 1762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76225">
                  <a:moveTo>
                    <a:pt x="56068" y="17621"/>
                  </a:moveTo>
                  <a:cubicBezTo>
                    <a:pt x="63688" y="31909"/>
                    <a:pt x="71308" y="44291"/>
                    <a:pt x="79881" y="59531"/>
                  </a:cubicBezTo>
                  <a:cubicBezTo>
                    <a:pt x="117028" y="43339"/>
                    <a:pt x="153224" y="27146"/>
                    <a:pt x="199896" y="7144"/>
                  </a:cubicBezTo>
                  <a:cubicBezTo>
                    <a:pt x="223708" y="20479"/>
                    <a:pt x="202753" y="41434"/>
                    <a:pt x="183703" y="55721"/>
                  </a:cubicBezTo>
                  <a:cubicBezTo>
                    <a:pt x="157986" y="74771"/>
                    <a:pt x="154176" y="94774"/>
                    <a:pt x="152271" y="127159"/>
                  </a:cubicBezTo>
                  <a:cubicBezTo>
                    <a:pt x="150366" y="173831"/>
                    <a:pt x="131316" y="220504"/>
                    <a:pt x="118933" y="270034"/>
                  </a:cubicBezTo>
                  <a:cubicBezTo>
                    <a:pt x="-7749" y="179546"/>
                    <a:pt x="-23942" y="113824"/>
                    <a:pt x="56068" y="17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E0860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4" y="1130300"/>
            <a:ext cx="5348287" cy="5006975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4" y="1685956"/>
            <a:ext cx="5326061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6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199" y="1685956"/>
            <a:ext cx="5348287" cy="4503707"/>
          </a:xfrm>
        </p:spPr>
        <p:txBody>
          <a:bodyPr>
            <a:normAutofit/>
          </a:bodyPr>
          <a:lstStyle>
            <a:lvl1pPr>
              <a:defRPr lang="en-US" altLang="zh-CN" dirty="0"/>
            </a:lvl1pPr>
            <a:lvl2pPr>
              <a:defRPr lang="en-US" altLang="zh-CN" dirty="0"/>
            </a:lvl2pPr>
            <a:lvl3pPr>
              <a:defRPr lang="en-US" altLang="zh-CN" dirty="0"/>
            </a:lvl3pPr>
            <a:lvl4pPr>
              <a:defRPr lang="en-US" altLang="zh-CN" dirty="0"/>
            </a:lvl4pPr>
            <a:lvl5pPr>
              <a:defRPr lang="en-US" altLang="zh-CN" dirty="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7"/>
            <a:ext cx="4282322" cy="499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3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5" y="1130300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4" r:id="rId4"/>
    <p:sldLayoutId id="2147483665" r:id="rId5"/>
    <p:sldLayoutId id="2147483662" r:id="rId6"/>
    <p:sldLayoutId id="2147483655" r:id="rId7"/>
    <p:sldLayoutId id="2147483666" r:id="rId8"/>
    <p:sldLayoutId id="2147483667" r:id="rId9"/>
    <p:sldLayoutId id="2147483668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B2C10DCE-415A-41E1-A6FF-EC718C17E6DF}"/>
              </a:ext>
            </a:extLst>
          </p:cNvPr>
          <p:cNvSpPr/>
          <p:nvPr/>
        </p:nvSpPr>
        <p:spPr>
          <a:xfrm>
            <a:off x="1199212" y="4315753"/>
            <a:ext cx="2803162" cy="477789"/>
          </a:xfrm>
          <a:prstGeom prst="roundRect">
            <a:avLst>
              <a:gd name="adj" fmla="val 50000"/>
            </a:avLst>
          </a:prstGeom>
          <a:solidFill>
            <a:srgbClr val="E086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99212" y="1184497"/>
            <a:ext cx="5403065" cy="3109981"/>
          </a:xfrm>
        </p:spPr>
        <p:txBody>
          <a:bodyPr/>
          <a:lstStyle/>
          <a:p>
            <a:r>
              <a:rPr lang="en-US" altLang="zh-CN" sz="3200" dirty="0"/>
              <a:t>ISLIDE</a:t>
            </a:r>
            <a:r>
              <a:rPr lang="en-US" altLang="zh-CN" sz="3200" baseline="30000" dirty="0"/>
              <a:t>®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sz="4800" dirty="0"/>
              <a:t>POWERPOINT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8000" b="0" dirty="0">
                <a:latin typeface="Impact" panose="020B0806030902050204" pitchFamily="34" charset="0"/>
              </a:rPr>
              <a:t>STANDARD</a:t>
            </a:r>
            <a:r>
              <a:rPr lang="en-US" altLang="zh-CN" sz="6600" b="0" dirty="0">
                <a:latin typeface="Impact" panose="020B0806030902050204" pitchFamily="34" charset="0"/>
              </a:rPr>
              <a:t> </a:t>
            </a:r>
            <a:r>
              <a:rPr lang="en-US" altLang="zh-CN" dirty="0">
                <a:latin typeface="Impact" panose="020B0806030902050204" pitchFamily="34" charset="0"/>
              </a:rPr>
              <a:t/>
            </a:r>
            <a:br>
              <a:rPr lang="en-US" altLang="zh-CN" dirty="0">
                <a:latin typeface="Impact" panose="020B0806030902050204" pitchFamily="34" charset="0"/>
              </a:rPr>
            </a:br>
            <a:r>
              <a:rPr lang="en-US" altLang="zh-CN" sz="3200" dirty="0"/>
              <a:t>TEMPLATE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631370" y="27050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12629C03-0B3A-43DB-B580-02F49A6B9A18}"/>
              </a:ext>
            </a:extLst>
          </p:cNvPr>
          <p:cNvCxnSpPr>
            <a:cxnSpLocks/>
          </p:cNvCxnSpPr>
          <p:nvPr/>
        </p:nvCxnSpPr>
        <p:spPr>
          <a:xfrm>
            <a:off x="2631370" y="3751384"/>
            <a:ext cx="346463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7200" b="0" dirty="0">
                <a:latin typeface="Impact" panose="020B0806030902050204" pitchFamily="34" charset="0"/>
              </a:rPr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800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725730" y="2689715"/>
            <a:ext cx="10845798" cy="296271"/>
          </a:xfrm>
        </p:spPr>
        <p:txBody>
          <a:bodyPr/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179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2DE31"/>
      </a:accent1>
      <a:accent2>
        <a:srgbClr val="E9CA00"/>
      </a:accent2>
      <a:accent3>
        <a:srgbClr val="E08602"/>
      </a:accent3>
      <a:accent4>
        <a:srgbClr val="CACACA"/>
      </a:accent4>
      <a:accent5>
        <a:srgbClr val="A4A4A4"/>
      </a:accent5>
      <a:accent6>
        <a:srgbClr val="6C6C6C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2DE31"/>
    </a:accent1>
    <a:accent2>
      <a:srgbClr val="E9CA00"/>
    </a:accent2>
    <a:accent3>
      <a:srgbClr val="E08602"/>
    </a:accent3>
    <a:accent4>
      <a:srgbClr val="CACACA"/>
    </a:accent4>
    <a:accent5>
      <a:srgbClr val="A4A4A4"/>
    </a:accent5>
    <a:accent6>
      <a:srgbClr val="6C6C6C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2DE31"/>
    </a:accent1>
    <a:accent2>
      <a:srgbClr val="E9CA00"/>
    </a:accent2>
    <a:accent3>
      <a:srgbClr val="E08602"/>
    </a:accent3>
    <a:accent4>
      <a:srgbClr val="CACACA"/>
    </a:accent4>
    <a:accent5>
      <a:srgbClr val="A4A4A4"/>
    </a:accent5>
    <a:accent6>
      <a:srgbClr val="6C6C6C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2DE31"/>
    </a:accent1>
    <a:accent2>
      <a:srgbClr val="E9CA00"/>
    </a:accent2>
    <a:accent3>
      <a:srgbClr val="E08602"/>
    </a:accent3>
    <a:accent4>
      <a:srgbClr val="CACACA"/>
    </a:accent4>
    <a:accent5>
      <a:srgbClr val="A4A4A4"/>
    </a:accent5>
    <a:accent6>
      <a:srgbClr val="6C6C6C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2DE31"/>
    </a:accent1>
    <a:accent2>
      <a:srgbClr val="E9CA00"/>
    </a:accent2>
    <a:accent3>
      <a:srgbClr val="E08602"/>
    </a:accent3>
    <a:accent4>
      <a:srgbClr val="CACACA"/>
    </a:accent4>
    <a:accent5>
      <a:srgbClr val="A4A4A4"/>
    </a:accent5>
    <a:accent6>
      <a:srgbClr val="6C6C6C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446</TotalTime>
  <Words>56</Words>
  <Application>Microsoft Office PowerPoint</Application>
  <PresentationFormat>宽屏</PresentationFormat>
  <Paragraphs>20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 POWERPOINT  STANDARD  TEMPLATE</vt:lpstr>
      <vt:lpstr>PowerPoint 演示文稿</vt:lpstr>
      <vt:lpstr>Section Header Here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81</cp:revision>
  <cp:lastPrinted>2017-11-14T16:00:00Z</cp:lastPrinted>
  <dcterms:created xsi:type="dcterms:W3CDTF">2017-11-14T16:00:00Z</dcterms:created>
  <dcterms:modified xsi:type="dcterms:W3CDTF">2019-02-26T12:47:53Z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