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2.xml" ContentType="application/vnd.openxmlformats-officedocument.themeOverride+xml"/>
  <Override PartName="/ppt/tags/tag4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58" r:id="rId4"/>
    <p:sldId id="261" r:id="rId5"/>
    <p:sldId id="270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FD4203-D9ED-440C-90F0-E44693686A18}" v="111" dt="2018-07-30T02:23:4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16" d="100"/>
          <a:sy n="116" d="100"/>
        </p:scale>
        <p:origin x="384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_1">
            <a:extLst>
              <a:ext uri="{FF2B5EF4-FFF2-40B4-BE49-F238E27FC236}">
                <a16:creationId xmlns:a16="http://schemas.microsoft.com/office/drawing/2014/main" xmlns="" id="{98145384-A300-48E3-B29F-F909A40722D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 l="3" t="-5028" r="-10060" b="-502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副标题 2">
            <a:extLst>
              <a:ext uri="{FF2B5EF4-FFF2-40B4-BE49-F238E27FC236}">
                <a16:creationId xmlns:a16="http://schemas.microsoft.com/office/drawing/2014/main" xmlns="" id="{35F81231-19D3-46D8-A737-D564A5C9CF3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9926" y="4024447"/>
            <a:ext cx="5932352" cy="558799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xmlns="" id="{35D047E7-38F4-4924-87CF-CFEA660394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9926" y="914467"/>
            <a:ext cx="5932352" cy="3109981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E67FC1C5-5149-4E80-A50E-FD175D2F85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6" y="5144953"/>
            <a:ext cx="5932352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2">
                    <a:lumMod val="50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0" name="文本占位符 13">
            <a:extLst>
              <a:ext uri="{FF2B5EF4-FFF2-40B4-BE49-F238E27FC236}">
                <a16:creationId xmlns:a16="http://schemas.microsoft.com/office/drawing/2014/main" xmlns="" id="{7C710C1E-E894-4733-BEE1-A4E9B84787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6" y="5441224"/>
            <a:ext cx="5932352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2">
                    <a:lumMod val="50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3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_1">
            <a:extLst>
              <a:ext uri="{FF2B5EF4-FFF2-40B4-BE49-F238E27FC236}">
                <a16:creationId xmlns:a16="http://schemas.microsoft.com/office/drawing/2014/main" xmlns="" id="{445CAA79-7762-49D5-B6C4-B50EBF01E3F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 l="3" t="-5028" r="-10060" b="-502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1484026"/>
            <a:ext cx="10845798" cy="2336847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0" y="4505600"/>
            <a:ext cx="108457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4209329"/>
            <a:ext cx="1084579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096001" y="3429000"/>
            <a:ext cx="5423372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097117" y="4324350"/>
            <a:ext cx="5423372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Rectangle 4_1">
            <a:extLst>
              <a:ext uri="{FF2B5EF4-FFF2-40B4-BE49-F238E27FC236}">
                <a16:creationId xmlns:a16="http://schemas.microsoft.com/office/drawing/2014/main" xmlns="" id="{D59F75FF-68E8-42F8-8A01-5AADE75EEE5E}"/>
              </a:ext>
            </a:extLst>
          </p:cNvPr>
          <p:cNvSpPr/>
          <p:nvPr userDrawn="1"/>
        </p:nvSpPr>
        <p:spPr>
          <a:xfrm>
            <a:off x="669925" y="2354861"/>
            <a:ext cx="4261042" cy="2396836"/>
          </a:xfrm>
          <a:prstGeom prst="rect">
            <a:avLst/>
          </a:prstGeom>
          <a:blipFill>
            <a:blip r:embed="rId2"/>
            <a:srcRect/>
            <a:stretch>
              <a:fillRect l="-66329" t="-36105" r="-5882" b="-3610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ECB82F-2036-47F8-967F-811316D65A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7E58D20-F6D3-402F-8CAE-45C93DE21A0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199" y="1130300"/>
            <a:ext cx="5348287" cy="5006975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xmlns="" id="{10CDFBA3-1B3A-4680-B040-97746005F91F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69924" y="1130300"/>
            <a:ext cx="5348287" cy="5006975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738D1FF-F029-4867-90D4-B2A4A57D6EA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A4CE92EA-4D63-406A-8DB4-81454AA337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69AB785F-69B1-42FD-A54D-980ECF6E7F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08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DB13F9A-9790-4562-8B37-BBDCA0C1B0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5163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F939CE1-2565-4BD2-B765-0FDA979C42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71514" y="1685956"/>
            <a:ext cx="5326061" cy="4503707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7A8FE65-353E-44A9-975F-C67D0364E0E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94426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E1F490D-3FF4-40C5-B1DD-918F0138111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199" y="1685956"/>
            <a:ext cx="5348287" cy="4503707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B458B080-7577-4712-B3BC-597995F4A7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B650616-94FA-4F8C-B49C-5CD1BB08A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11" name="页脚占位符 10">
            <a:extLst>
              <a:ext uri="{FF2B5EF4-FFF2-40B4-BE49-F238E27FC236}">
                <a16:creationId xmlns:a16="http://schemas.microsoft.com/office/drawing/2014/main" xmlns="" id="{E9664480-D645-43BD-896D-DC0BDBEEA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xmlns="" id="{846A2231-11F9-489B-9492-E00E5114D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22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2A0A934-5CD6-45C4-85B8-F0193DB3210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1130299"/>
            <a:ext cx="6337300" cy="50069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/>
              <a:t>Picture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93FB480-9825-4C58-BCE4-FA8E8034DF6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69924" y="1138237"/>
            <a:ext cx="4282322" cy="49990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xmlns="" id="{F4537028-F61E-47F3-9D71-30474CF14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50FDA25-DB83-46C5-AF0D-EDF629B29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2C754D97-8B61-4E79-A1E5-35140A9C4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B1872646-73C0-4ECC-98AD-5144CCA40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3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6A26850-400B-4B40-A941-1801CDFB6B60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610599" y="1130300"/>
            <a:ext cx="2909888" cy="5006974"/>
          </a:xfrm>
        </p:spPr>
        <p:txBody>
          <a:bodyPr vert="eaVert">
            <a:normAutofit/>
          </a:bodyPr>
          <a:lstStyle>
            <a:lvl1pPr>
              <a:defRPr sz="20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4CE9257-C5F8-43EE-8C8C-4FD143283D49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69925" y="1130300"/>
            <a:ext cx="7795065" cy="5006973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xmlns="" id="{D225C0EF-3B42-4E42-877B-BB95B9876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B1EF878A-978C-4FF5-98E8-4EA308DFF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71CBB6EA-5004-4A02-8AF9-9CE561A40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74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9" r:id="rId2"/>
    <p:sldLayoutId id="2147483651" r:id="rId3"/>
    <p:sldLayoutId id="2147483664" r:id="rId4"/>
    <p:sldLayoutId id="2147483665" r:id="rId5"/>
    <p:sldLayoutId id="2147483662" r:id="rId6"/>
    <p:sldLayoutId id="2147483655" r:id="rId7"/>
    <p:sldLayoutId id="2147483666" r:id="rId8"/>
    <p:sldLayoutId id="2147483667" r:id="rId9"/>
    <p:sldLayoutId id="2147483668" r:id="rId10"/>
    <p:sldLayoutId id="2147483661" r:id="rId11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4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E26A197-07E6-4D32-93BA-2D9D1623FF99}"/>
              </a:ext>
            </a:extLst>
          </p:cNvPr>
          <p:cNvGrpSpPr/>
          <p:nvPr/>
        </p:nvGrpSpPr>
        <p:grpSpPr>
          <a:xfrm>
            <a:off x="669925" y="2347609"/>
            <a:ext cx="6711899" cy="1380567"/>
            <a:chOff x="2995061" y="1470553"/>
            <a:chExt cx="7574685" cy="155803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1A0A13CA-F4BA-4F45-8661-B92725931A48}"/>
                </a:ext>
              </a:extLst>
            </p:cNvPr>
            <p:cNvSpPr/>
            <p:nvPr/>
          </p:nvSpPr>
          <p:spPr>
            <a:xfrm>
              <a:off x="9744246" y="1470553"/>
              <a:ext cx="825500" cy="1558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effectLst>
                    <a:outerShdw blurRad="50800" dist="63500" algn="l" rotWithShape="0">
                      <a:srgbClr val="1C1A3E">
                        <a:alpha val="49000"/>
                      </a:srgbClr>
                    </a:outerShdw>
                  </a:effectLst>
                  <a:latin typeface="+mj-lt"/>
                </a:rPr>
                <a:t>T</a:t>
              </a:r>
              <a:endParaRPr lang="zh-CN" altLang="en-US" sz="8800" b="1" dirty="0">
                <a:solidFill>
                  <a:schemeClr val="bg1"/>
                </a:solidFill>
                <a:effectLst>
                  <a:outerShdw blurRad="50800" dist="63500" algn="l" rotWithShape="0">
                    <a:srgbClr val="1C1A3E">
                      <a:alpha val="49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DADFE63-96F6-4747-80D7-4FF8755B3B0D}"/>
                </a:ext>
              </a:extLst>
            </p:cNvPr>
            <p:cNvSpPr/>
            <p:nvPr/>
          </p:nvSpPr>
          <p:spPr>
            <a:xfrm>
              <a:off x="8885168" y="1470553"/>
              <a:ext cx="825500" cy="1558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effectLst>
                    <a:outerShdw blurRad="50800" dist="63500" algn="l" rotWithShape="0">
                      <a:srgbClr val="1C1A3E">
                        <a:alpha val="49000"/>
                      </a:srgbClr>
                    </a:outerShdw>
                  </a:effectLst>
                  <a:latin typeface="+mj-lt"/>
                </a:rPr>
                <a:t>N</a:t>
              </a:r>
              <a:endParaRPr lang="zh-CN" altLang="en-US" sz="8800" b="1" dirty="0">
                <a:solidFill>
                  <a:schemeClr val="bg1"/>
                </a:solidFill>
                <a:effectLst>
                  <a:outerShdw blurRad="50800" dist="63500" algn="l" rotWithShape="0">
                    <a:srgbClr val="1C1A3E">
                      <a:alpha val="49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3273DCA3-190B-4954-99A8-59A3C713EAC5}"/>
                </a:ext>
              </a:extLst>
            </p:cNvPr>
            <p:cNvSpPr/>
            <p:nvPr/>
          </p:nvSpPr>
          <p:spPr>
            <a:xfrm>
              <a:off x="8511653" y="1470553"/>
              <a:ext cx="825500" cy="1558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effectLst>
                    <a:outerShdw blurRad="50800" dist="63500" algn="l" rotWithShape="0">
                      <a:srgbClr val="1C1A3E">
                        <a:alpha val="49000"/>
                      </a:srgbClr>
                    </a:outerShdw>
                  </a:effectLst>
                  <a:latin typeface="+mj-lt"/>
                </a:rPr>
                <a:t>I</a:t>
              </a:r>
              <a:endParaRPr lang="zh-CN" altLang="en-US" sz="8800" b="1" dirty="0">
                <a:solidFill>
                  <a:schemeClr val="bg1"/>
                </a:solidFill>
                <a:effectLst>
                  <a:outerShdw blurRad="50800" dist="63500" algn="l" rotWithShape="0">
                    <a:srgbClr val="1C1A3E">
                      <a:alpha val="49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FCBD5289-A68D-4B15-972E-8F1CAABA7E52}"/>
                </a:ext>
              </a:extLst>
            </p:cNvPr>
            <p:cNvSpPr/>
            <p:nvPr/>
          </p:nvSpPr>
          <p:spPr>
            <a:xfrm>
              <a:off x="7725061" y="1470553"/>
              <a:ext cx="825500" cy="1558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effectLst>
                    <a:outerShdw blurRad="50800" dist="63500" algn="l" rotWithShape="0">
                      <a:srgbClr val="1C1A3E">
                        <a:alpha val="49000"/>
                      </a:srgbClr>
                    </a:outerShdw>
                  </a:effectLst>
                  <a:latin typeface="+mj-lt"/>
                </a:rPr>
                <a:t>O</a:t>
              </a:r>
              <a:endParaRPr lang="zh-CN" altLang="en-US" sz="8800" b="1" dirty="0">
                <a:solidFill>
                  <a:schemeClr val="bg1"/>
                </a:solidFill>
                <a:effectLst>
                  <a:outerShdw blurRad="50800" dist="63500" algn="l" rotWithShape="0">
                    <a:srgbClr val="1C1A3E">
                      <a:alpha val="49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9E6BD7DD-1815-49D0-A7ED-17281CBF6654}"/>
                </a:ext>
              </a:extLst>
            </p:cNvPr>
            <p:cNvSpPr/>
            <p:nvPr/>
          </p:nvSpPr>
          <p:spPr>
            <a:xfrm>
              <a:off x="7157140" y="1470553"/>
              <a:ext cx="825500" cy="1558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effectLst>
                    <a:outerShdw blurRad="50800" dist="63500" algn="l" rotWithShape="0">
                      <a:srgbClr val="1C1A3E">
                        <a:alpha val="49000"/>
                      </a:srgbClr>
                    </a:outerShdw>
                  </a:effectLst>
                  <a:latin typeface="+mj-lt"/>
                </a:rPr>
                <a:t>P</a:t>
              </a:r>
              <a:endParaRPr lang="zh-CN" altLang="en-US" sz="8800" b="1" dirty="0">
                <a:solidFill>
                  <a:schemeClr val="bg1"/>
                </a:solidFill>
                <a:effectLst>
                  <a:outerShdw blurRad="50800" dist="63500" algn="l" rotWithShape="0">
                    <a:srgbClr val="1C1A3E">
                      <a:alpha val="49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E336FED7-9E10-4423-ACA8-D625F3142181}"/>
                </a:ext>
              </a:extLst>
            </p:cNvPr>
            <p:cNvSpPr/>
            <p:nvPr/>
          </p:nvSpPr>
          <p:spPr>
            <a:xfrm>
              <a:off x="6102158" y="1470553"/>
              <a:ext cx="825500" cy="1558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effectLst>
                    <a:outerShdw blurRad="50800" dist="63500" algn="l" rotWithShape="0">
                      <a:srgbClr val="1C1A3E">
                        <a:alpha val="49000"/>
                      </a:srgbClr>
                    </a:outerShdw>
                  </a:effectLst>
                  <a:latin typeface="+mj-lt"/>
                </a:rPr>
                <a:t>R</a:t>
              </a:r>
              <a:endParaRPr lang="zh-CN" altLang="en-US" sz="8800" b="1" dirty="0">
                <a:solidFill>
                  <a:schemeClr val="bg1"/>
                </a:solidFill>
                <a:effectLst>
                  <a:outerShdw blurRad="50800" dist="63500" algn="l" rotWithShape="0">
                    <a:srgbClr val="1C1A3E">
                      <a:alpha val="49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49DB8094-7F76-4BF4-8C50-B5B0841AAA76}"/>
                </a:ext>
              </a:extLst>
            </p:cNvPr>
            <p:cNvSpPr/>
            <p:nvPr/>
          </p:nvSpPr>
          <p:spPr>
            <a:xfrm>
              <a:off x="5454320" y="1470553"/>
              <a:ext cx="825500" cy="1558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effectLst>
                    <a:outerShdw blurRad="50800" dist="63500" algn="l" rotWithShape="0">
                      <a:srgbClr val="1C1A3E">
                        <a:alpha val="49000"/>
                      </a:srgbClr>
                    </a:outerShdw>
                  </a:effectLst>
                  <a:latin typeface="+mj-lt"/>
                </a:rPr>
                <a:t>E</a:t>
              </a:r>
              <a:endParaRPr lang="zh-CN" altLang="en-US" sz="8800" b="1" dirty="0">
                <a:solidFill>
                  <a:schemeClr val="bg1"/>
                </a:solidFill>
                <a:effectLst>
                  <a:outerShdw blurRad="50800" dist="63500" algn="l" rotWithShape="0">
                    <a:srgbClr val="1C1A3E">
                      <a:alpha val="49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F560D1E-8F77-411B-9476-E7B649CCA92F}"/>
                </a:ext>
              </a:extLst>
            </p:cNvPr>
            <p:cNvSpPr/>
            <p:nvPr/>
          </p:nvSpPr>
          <p:spPr>
            <a:xfrm>
              <a:off x="4420751" y="1470553"/>
              <a:ext cx="825500" cy="1558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effectLst>
                    <a:outerShdw blurRad="50800" dist="63500" algn="l" rotWithShape="0">
                      <a:srgbClr val="1C1A3E">
                        <a:alpha val="49000"/>
                      </a:srgbClr>
                    </a:outerShdw>
                  </a:effectLst>
                  <a:latin typeface="+mj-lt"/>
                </a:rPr>
                <a:t>W</a:t>
              </a:r>
              <a:endParaRPr lang="zh-CN" altLang="en-US" sz="8800" b="1" dirty="0">
                <a:solidFill>
                  <a:schemeClr val="bg1"/>
                </a:solidFill>
                <a:effectLst>
                  <a:outerShdw blurRad="50800" dist="63500" algn="l" rotWithShape="0">
                    <a:srgbClr val="1C1A3E">
                      <a:alpha val="49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01260089-F082-4ED9-BAC7-E3CBBD4D69E4}"/>
                </a:ext>
              </a:extLst>
            </p:cNvPr>
            <p:cNvSpPr/>
            <p:nvPr/>
          </p:nvSpPr>
          <p:spPr>
            <a:xfrm>
              <a:off x="3638727" y="1470553"/>
              <a:ext cx="825500" cy="1558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effectLst>
                    <a:outerShdw blurRad="50800" dist="63500" algn="l" rotWithShape="0">
                      <a:srgbClr val="1C1A3E">
                        <a:alpha val="49000"/>
                      </a:srgbClr>
                    </a:outerShdw>
                  </a:effectLst>
                  <a:latin typeface="+mj-lt"/>
                </a:rPr>
                <a:t>O</a:t>
              </a:r>
              <a:endParaRPr lang="zh-CN" altLang="en-US" sz="8800" b="1" dirty="0">
                <a:solidFill>
                  <a:schemeClr val="bg1"/>
                </a:solidFill>
                <a:effectLst>
                  <a:outerShdw blurRad="50800" dist="63500" algn="l" rotWithShape="0">
                    <a:srgbClr val="1C1A3E">
                      <a:alpha val="49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2058B812-E647-4778-ABCB-C8EC27B6A34F}"/>
                </a:ext>
              </a:extLst>
            </p:cNvPr>
            <p:cNvSpPr/>
            <p:nvPr/>
          </p:nvSpPr>
          <p:spPr>
            <a:xfrm>
              <a:off x="2995061" y="1470553"/>
              <a:ext cx="825500" cy="1558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effectLst>
                    <a:outerShdw blurRad="50800" dist="63500" algn="l" rotWithShape="0">
                      <a:srgbClr val="1C1A3E">
                        <a:alpha val="49000"/>
                      </a:srgbClr>
                    </a:outerShdw>
                  </a:effectLst>
                  <a:latin typeface="+mj-lt"/>
                </a:rPr>
                <a:t>P</a:t>
              </a:r>
              <a:endParaRPr lang="zh-CN" altLang="en-US" sz="8800" b="1" dirty="0">
                <a:solidFill>
                  <a:schemeClr val="bg1"/>
                </a:solidFill>
                <a:effectLst>
                  <a:outerShdw blurRad="50800" dist="63500" algn="l" rotWithShape="0">
                    <a:srgbClr val="1C1A3E">
                      <a:alpha val="49000"/>
                    </a:srgbClr>
                  </a:outerShdw>
                </a:effectLst>
                <a:latin typeface="+mj-lt"/>
              </a:endParaRPr>
            </a:p>
          </p:txBody>
        </p:sp>
      </p:grpSp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69926" y="914467"/>
            <a:ext cx="5932352" cy="3109981"/>
          </a:xfrm>
        </p:spPr>
        <p:txBody>
          <a:bodyPr/>
          <a:lstStyle/>
          <a:p>
            <a:r>
              <a:rPr lang="en-US" altLang="zh-CN" sz="2400" b="0" dirty="0"/>
              <a:t>ISLIDE</a:t>
            </a:r>
            <a:r>
              <a:rPr lang="en-US" altLang="zh-CN" sz="2400" b="0" baseline="30000" dirty="0"/>
              <a:t>®</a:t>
            </a:r>
            <a:r>
              <a:rPr lang="en-US" altLang="zh-CN" sz="2400" b="0" dirty="0"/>
              <a:t>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400" dirty="0"/>
              <a:t>STANDARD TEMPLATE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1200" spc="300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z="1200" spc="300"/>
              <a:t>www.islide.cc</a:t>
            </a:r>
            <a:endParaRPr lang="en-US" altLang="en-US" sz="1200" spc="300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98D3A-B738-48EC-A39C-94C58B88932B}"/>
              </a:ext>
            </a:extLst>
          </p:cNvPr>
          <p:cNvGrpSpPr/>
          <p:nvPr/>
        </p:nvGrpSpPr>
        <p:grpSpPr>
          <a:xfrm>
            <a:off x="757282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:a16="http://schemas.microsoft.com/office/drawing/2014/main" xmlns="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:a16="http://schemas.microsoft.com/office/drawing/2014/main" xmlns="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:a16="http://schemas.microsoft.com/office/drawing/2014/main" xmlns="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6181389" y="27050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12629C03-0B3A-43DB-B580-02F49A6B9A18}"/>
              </a:ext>
            </a:extLst>
          </p:cNvPr>
          <p:cNvCxnSpPr/>
          <p:nvPr/>
        </p:nvCxnSpPr>
        <p:spPr>
          <a:xfrm>
            <a:off x="6181389" y="3751384"/>
            <a:ext cx="53222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400" dirty="0"/>
              <a:t>Thanks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>
          <a:xfrm>
            <a:off x="673100" y="4505600"/>
            <a:ext cx="10845798" cy="1704426"/>
          </a:xfrm>
        </p:spPr>
        <p:txBody>
          <a:bodyPr>
            <a:norm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0330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94E4E"/>
      </a:accent1>
      <a:accent2>
        <a:srgbClr val="000000"/>
      </a:accent2>
      <a:accent3>
        <a:srgbClr val="494E4E"/>
      </a:accent3>
      <a:accent4>
        <a:srgbClr val="91969B"/>
      </a:accent4>
      <a:accent5>
        <a:srgbClr val="494E4E"/>
      </a:accent5>
      <a:accent6>
        <a:srgbClr val="91969B"/>
      </a:accent6>
      <a:hlink>
        <a:srgbClr val="494E4E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94E4E"/>
    </a:accent1>
    <a:accent2>
      <a:srgbClr val="000000"/>
    </a:accent2>
    <a:accent3>
      <a:srgbClr val="494E4E"/>
    </a:accent3>
    <a:accent4>
      <a:srgbClr val="91969B"/>
    </a:accent4>
    <a:accent5>
      <a:srgbClr val="494E4E"/>
    </a:accent5>
    <a:accent6>
      <a:srgbClr val="91969B"/>
    </a:accent6>
    <a:hlink>
      <a:srgbClr val="494E4E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94E4E"/>
    </a:accent1>
    <a:accent2>
      <a:srgbClr val="000000"/>
    </a:accent2>
    <a:accent3>
      <a:srgbClr val="494E4E"/>
    </a:accent3>
    <a:accent4>
      <a:srgbClr val="91969B"/>
    </a:accent4>
    <a:accent5>
      <a:srgbClr val="494E4E"/>
    </a:accent5>
    <a:accent6>
      <a:srgbClr val="91969B"/>
    </a:accent6>
    <a:hlink>
      <a:srgbClr val="494E4E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94E4E"/>
    </a:accent1>
    <a:accent2>
      <a:srgbClr val="000000"/>
    </a:accent2>
    <a:accent3>
      <a:srgbClr val="494E4E"/>
    </a:accent3>
    <a:accent4>
      <a:srgbClr val="91969B"/>
    </a:accent4>
    <a:accent5>
      <a:srgbClr val="494E4E"/>
    </a:accent5>
    <a:accent6>
      <a:srgbClr val="91969B"/>
    </a:accent6>
    <a:hlink>
      <a:srgbClr val="494E4E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94E4E"/>
    </a:accent1>
    <a:accent2>
      <a:srgbClr val="000000"/>
    </a:accent2>
    <a:accent3>
      <a:srgbClr val="494E4E"/>
    </a:accent3>
    <a:accent4>
      <a:srgbClr val="91969B"/>
    </a:accent4>
    <a:accent5>
      <a:srgbClr val="494E4E"/>
    </a:accent5>
    <a:accent6>
      <a:srgbClr val="91969B"/>
    </a:accent6>
    <a:hlink>
      <a:srgbClr val="494E4E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439</TotalTime>
  <Words>66</Words>
  <Application>Microsoft Office PowerPoint</Application>
  <PresentationFormat>宽屏</PresentationFormat>
  <Paragraphs>30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ISLIDE®    STANDARD TEMPLATE</vt:lpstr>
      <vt:lpstr>PowerPoint 演示文稿</vt:lpstr>
      <vt:lpstr>Section Header Here</vt:lpstr>
      <vt:lpstr>Thanks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80</cp:revision>
  <cp:lastPrinted>2017-11-14T16:00:00Z</cp:lastPrinted>
  <dcterms:created xsi:type="dcterms:W3CDTF">2017-11-14T16:00:00Z</dcterms:created>
  <dcterms:modified xsi:type="dcterms:W3CDTF">2019-02-26T12:46:43Z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