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58" r:id="rId4"/>
    <p:sldId id="261" r:id="rId5"/>
    <p:sldId id="270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ECF1"/>
    <a:srgbClr val="9DDEE7"/>
    <a:srgbClr val="99D0DB"/>
    <a:srgbClr val="33BBCD"/>
    <a:srgbClr val="F7E6E1"/>
    <a:srgbClr val="EAC0B4"/>
    <a:srgbClr val="66B5C9"/>
    <a:srgbClr val="93CCD9"/>
    <a:srgbClr val="A20000"/>
    <a:srgbClr val="A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16" d="100"/>
          <a:sy n="116" d="100"/>
        </p:scale>
        <p:origin x="384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成平 曾" userId="fd1918ea-2df8-4eee-b319-b4160af742b7" providerId="ADAL" clId="{25AB174D-796C-4582-8DA1-6AF1126328A7}"/>
    <pc:docChg chg="custSel delSld modSld sldOrd">
      <pc:chgData name="成平 曾" userId="fd1918ea-2df8-4eee-b319-b4160af742b7" providerId="ADAL" clId="{25AB174D-796C-4582-8DA1-6AF1126328A7}" dt="2018-07-30T02:16:04.191" v="105"/>
      <pc:docMkLst>
        <pc:docMk/>
      </pc:docMkLst>
      <pc:sldChg chg="addSp delSp modSp modTransition">
        <pc:chgData name="成平 曾" userId="fd1918ea-2df8-4eee-b319-b4160af742b7" providerId="ADAL" clId="{25AB174D-796C-4582-8DA1-6AF1126328A7}" dt="2018-07-30T02:14:18.036" v="53"/>
        <pc:sldMkLst>
          <pc:docMk/>
          <pc:sldMk cId="745032783" sldId="263"/>
        </pc:sldMkLst>
        <pc:spChg chg="add del mod">
          <ac:chgData name="成平 曾" userId="fd1918ea-2df8-4eee-b319-b4160af742b7" providerId="ADAL" clId="{25AB174D-796C-4582-8DA1-6AF1126328A7}" dt="2018-07-30T02:14:17.809" v="52" actId="478"/>
          <ac:spMkLst>
            <pc:docMk/>
            <pc:sldMk cId="745032783" sldId="263"/>
            <ac:spMk id="30" creationId="{0084FEA1-D889-44E5-9742-EB131E0431E7}"/>
          </ac:spMkLst>
        </pc:spChg>
        <pc:spChg chg="add">
          <ac:chgData name="成平 曾" userId="fd1918ea-2df8-4eee-b319-b4160af742b7" providerId="ADAL" clId="{25AB174D-796C-4582-8DA1-6AF1126328A7}" dt="2018-07-30T02:14:18.036" v="53"/>
          <ac:spMkLst>
            <pc:docMk/>
            <pc:sldMk cId="745032783" sldId="263"/>
            <ac:spMk id="31" creationId="{DAE001C2-4C13-4B81-8DEF-587F0475D5C3}"/>
          </ac:spMkLst>
        </pc:spChg>
      </pc:sldChg>
      <pc:sldChg chg="addSp modTransition">
        <pc:chgData name="成平 曾" userId="fd1918ea-2df8-4eee-b319-b4160af742b7" providerId="ADAL" clId="{25AB174D-796C-4582-8DA1-6AF1126328A7}" dt="2018-07-30T02:14:20.113" v="54"/>
        <pc:sldMkLst>
          <pc:docMk/>
          <pc:sldMk cId="1646487189" sldId="264"/>
        </pc:sldMkLst>
        <pc:spChg chg="add">
          <ac:chgData name="成平 曾" userId="fd1918ea-2df8-4eee-b319-b4160af742b7" providerId="ADAL" clId="{25AB174D-796C-4582-8DA1-6AF1126328A7}" dt="2018-07-30T02:14:20.113" v="54"/>
          <ac:spMkLst>
            <pc:docMk/>
            <pc:sldMk cId="1646487189" sldId="264"/>
            <ac:spMk id="47" creationId="{E5DEE5E9-29F9-4569-B160-ED6B322E481B}"/>
          </ac:spMkLst>
        </pc:spChg>
      </pc:sldChg>
      <pc:sldChg chg="addSp modSp ord modTransition">
        <pc:chgData name="成平 曾" userId="fd1918ea-2df8-4eee-b319-b4160af742b7" providerId="ADAL" clId="{25AB174D-796C-4582-8DA1-6AF1126328A7}" dt="2018-07-30T02:14:09.341" v="51" actId="14100"/>
        <pc:sldMkLst>
          <pc:docMk/>
          <pc:sldMk cId="2958572277" sldId="265"/>
        </pc:sldMkLst>
        <pc:spChg chg="add mod">
          <ac:chgData name="成平 曾" userId="fd1918ea-2df8-4eee-b319-b4160af742b7" providerId="ADAL" clId="{25AB174D-796C-4582-8DA1-6AF1126328A7}" dt="2018-07-30T02:14:09.341" v="51" actId="14100"/>
          <ac:spMkLst>
            <pc:docMk/>
            <pc:sldMk cId="2958572277" sldId="265"/>
            <ac:spMk id="66" creationId="{F9F18485-26E6-4463-9EA4-7BEC48527BBB}"/>
          </ac:spMkLst>
        </pc:spChg>
      </pc:sldChg>
      <pc:sldChg chg="addSp modSp modTransition">
        <pc:chgData name="成平 曾" userId="fd1918ea-2df8-4eee-b319-b4160af742b7" providerId="ADAL" clId="{25AB174D-796C-4582-8DA1-6AF1126328A7}" dt="2018-07-30T02:15:58.807" v="104"/>
        <pc:sldMkLst>
          <pc:docMk/>
          <pc:sldMk cId="194311464" sldId="266"/>
        </pc:sldMkLst>
        <pc:spChg chg="add mod">
          <ac:chgData name="成平 曾" userId="fd1918ea-2df8-4eee-b319-b4160af742b7" providerId="ADAL" clId="{25AB174D-796C-4582-8DA1-6AF1126328A7}" dt="2018-07-30T02:15:58.807" v="104"/>
          <ac:spMkLst>
            <pc:docMk/>
            <pc:sldMk cId="194311464" sldId="266"/>
            <ac:spMk id="89" creationId="{F056E86D-4F76-48FC-8B09-A2BE84DC2E44}"/>
          </ac:spMkLst>
        </pc:spChg>
      </pc:sldChg>
      <pc:sldChg chg="del">
        <pc:chgData name="成平 曾" userId="fd1918ea-2df8-4eee-b319-b4160af742b7" providerId="ADAL" clId="{25AB174D-796C-4582-8DA1-6AF1126328A7}" dt="2018-07-30T02:12:01.316" v="4" actId="2696"/>
        <pc:sldMkLst>
          <pc:docMk/>
          <pc:sldMk cId="4053583199" sldId="267"/>
        </pc:sldMkLst>
      </pc:sldChg>
      <pc:sldChg chg="del">
        <pc:chgData name="成平 曾" userId="fd1918ea-2df8-4eee-b319-b4160af742b7" providerId="ADAL" clId="{25AB174D-796C-4582-8DA1-6AF1126328A7}" dt="2018-07-30T02:12:01.275" v="0" actId="2696"/>
        <pc:sldMkLst>
          <pc:docMk/>
          <pc:sldMk cId="558770741" sldId="270"/>
        </pc:sldMkLst>
      </pc:sldChg>
      <pc:sldChg chg="del">
        <pc:chgData name="成平 曾" userId="fd1918ea-2df8-4eee-b319-b4160af742b7" providerId="ADAL" clId="{25AB174D-796C-4582-8DA1-6AF1126328A7}" dt="2018-07-30T02:12:01.303" v="3" actId="2696"/>
        <pc:sldMkLst>
          <pc:docMk/>
          <pc:sldMk cId="1820242946" sldId="274"/>
        </pc:sldMkLst>
      </pc:sldChg>
      <pc:sldChg chg="del">
        <pc:chgData name="成平 曾" userId="fd1918ea-2df8-4eee-b319-b4160af742b7" providerId="ADAL" clId="{25AB174D-796C-4582-8DA1-6AF1126328A7}" dt="2018-07-30T02:12:01.333" v="6" actId="2696"/>
        <pc:sldMkLst>
          <pc:docMk/>
          <pc:sldMk cId="477884624" sldId="275"/>
        </pc:sldMkLst>
      </pc:sldChg>
      <pc:sldChg chg="del">
        <pc:chgData name="成平 曾" userId="fd1918ea-2df8-4eee-b319-b4160af742b7" providerId="ADAL" clId="{25AB174D-796C-4582-8DA1-6AF1126328A7}" dt="2018-07-30T02:12:01.340" v="7" actId="2696"/>
        <pc:sldMkLst>
          <pc:docMk/>
          <pc:sldMk cId="2782375922" sldId="276"/>
        </pc:sldMkLst>
      </pc:sldChg>
      <pc:sldChg chg="del">
        <pc:chgData name="成平 曾" userId="fd1918ea-2df8-4eee-b319-b4160af742b7" providerId="ADAL" clId="{25AB174D-796C-4582-8DA1-6AF1126328A7}" dt="2018-07-30T02:12:01.324" v="5" actId="2696"/>
        <pc:sldMkLst>
          <pc:docMk/>
          <pc:sldMk cId="2088582390" sldId="277"/>
        </pc:sldMkLst>
      </pc:sldChg>
      <pc:sldChg chg="del">
        <pc:chgData name="成平 曾" userId="fd1918ea-2df8-4eee-b319-b4160af742b7" providerId="ADAL" clId="{25AB174D-796C-4582-8DA1-6AF1126328A7}" dt="2018-07-30T02:12:01.292" v="2" actId="2696"/>
        <pc:sldMkLst>
          <pc:docMk/>
          <pc:sldMk cId="761741927" sldId="279"/>
        </pc:sldMkLst>
      </pc:sldChg>
      <pc:sldChg chg="del">
        <pc:chgData name="成平 曾" userId="fd1918ea-2df8-4eee-b319-b4160af742b7" providerId="ADAL" clId="{25AB174D-796C-4582-8DA1-6AF1126328A7}" dt="2018-07-30T02:12:01.284" v="1" actId="2696"/>
        <pc:sldMkLst>
          <pc:docMk/>
          <pc:sldMk cId="3420189757" sldId="281"/>
        </pc:sldMkLst>
      </pc:sldChg>
      <pc:sldChg chg="addSp modTransition">
        <pc:chgData name="成平 曾" userId="fd1918ea-2df8-4eee-b319-b4160af742b7" providerId="ADAL" clId="{25AB174D-796C-4582-8DA1-6AF1126328A7}" dt="2018-07-30T02:16:04.191" v="105"/>
        <pc:sldMkLst>
          <pc:docMk/>
          <pc:sldMk cId="3563110417" sldId="282"/>
        </pc:sldMkLst>
        <pc:spChg chg="add">
          <ac:chgData name="成平 曾" userId="fd1918ea-2df8-4eee-b319-b4160af742b7" providerId="ADAL" clId="{25AB174D-796C-4582-8DA1-6AF1126328A7}" dt="2018-07-30T02:16:04.191" v="105"/>
          <ac:spMkLst>
            <pc:docMk/>
            <pc:sldMk cId="3563110417" sldId="282"/>
            <ac:spMk id="68" creationId="{6587B3EC-A802-406A-8E1F-EF102EC71C6C}"/>
          </ac:spMkLst>
        </pc:spChg>
      </pc:sldChg>
    </pc:docChg>
  </pc:docChgLst>
  <pc:docChgLst>
    <pc:chgData name="成平 曾" userId="fd1918ea-2df8-4eee-b319-b4160af742b7" providerId="ADAL" clId="{8DFD4203-D9ED-440C-90F0-E44693686A18}"/>
    <pc:docChg chg="custSel addSld modSld">
      <pc:chgData name="成平 曾" userId="fd1918ea-2df8-4eee-b319-b4160af742b7" providerId="ADAL" clId="{8DFD4203-D9ED-440C-90F0-E44693686A18}" dt="2018-07-30T02:23:45.022" v="3"/>
      <pc:docMkLst>
        <pc:docMk/>
      </pc:docMkLst>
      <pc:sldChg chg="addSp delSp add modTransition">
        <pc:chgData name="成平 曾" userId="fd1918ea-2df8-4eee-b319-b4160af742b7" providerId="ADAL" clId="{8DFD4203-D9ED-440C-90F0-E44693686A18}" dt="2018-07-30T02:23:45.022" v="3"/>
        <pc:sldMkLst>
          <pc:docMk/>
          <pc:sldMk cId="545778957" sldId="259"/>
        </pc:sldMkLst>
        <pc:spChg chg="add">
          <ac:chgData name="成平 曾" userId="fd1918ea-2df8-4eee-b319-b4160af742b7" providerId="ADAL" clId="{8DFD4203-D9ED-440C-90F0-E44693686A18}" dt="2018-07-30T02:23:45.022" v="3"/>
          <ac:spMkLst>
            <pc:docMk/>
            <pc:sldMk cId="545778957" sldId="259"/>
            <ac:spMk id="45" creationId="{691C252C-F4D2-4CE4-9EB3-ED2888C92C09}"/>
          </ac:spMkLst>
        </pc:spChg>
        <pc:spChg chg="del">
          <ac:chgData name="成平 曾" userId="fd1918ea-2df8-4eee-b319-b4160af742b7" providerId="ADAL" clId="{8DFD4203-D9ED-440C-90F0-E44693686A18}" dt="2018-07-30T02:23:44.728" v="2" actId="478"/>
          <ac:spMkLst>
            <pc:docMk/>
            <pc:sldMk cId="545778957" sldId="259"/>
            <ac:spMk id="51" creationId="{DB6B50C1-7119-4649-A59E-12A0D311364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gradFill>
          <a:gsLst>
            <a:gs pos="20000">
              <a:schemeClr val="bg1"/>
            </a:gs>
            <a:gs pos="100000">
              <a:schemeClr val="accent3">
                <a:lumMod val="20000"/>
                <a:lumOff val="8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D3E655F6-E6FD-4368-9FC0-0F1FB3ABA480}"/>
              </a:ext>
            </a:extLst>
          </p:cNvPr>
          <p:cNvSpPr/>
          <p:nvPr userDrawn="1"/>
        </p:nvSpPr>
        <p:spPr>
          <a:xfrm rot="2700000">
            <a:off x="-633323" y="1874491"/>
            <a:ext cx="2508908" cy="2508908"/>
          </a:xfrm>
          <a:custGeom>
            <a:avLst/>
            <a:gdLst>
              <a:gd name="connsiteX0" fmla="*/ 122476 w 2508908"/>
              <a:gd name="connsiteY0" fmla="*/ 122476 h 2508908"/>
              <a:gd name="connsiteX1" fmla="*/ 418160 w 2508908"/>
              <a:gd name="connsiteY1" fmla="*/ 0 h 2508908"/>
              <a:gd name="connsiteX2" fmla="*/ 2090748 w 2508908"/>
              <a:gd name="connsiteY2" fmla="*/ 0 h 2508908"/>
              <a:gd name="connsiteX3" fmla="*/ 2508908 w 2508908"/>
              <a:gd name="connsiteY3" fmla="*/ 418160 h 2508908"/>
              <a:gd name="connsiteX4" fmla="*/ 2508908 w 2508908"/>
              <a:gd name="connsiteY4" fmla="*/ 2090748 h 2508908"/>
              <a:gd name="connsiteX5" fmla="*/ 2090748 w 2508908"/>
              <a:gd name="connsiteY5" fmla="*/ 2508908 h 2508908"/>
              <a:gd name="connsiteX6" fmla="*/ 1630496 w 2508908"/>
              <a:gd name="connsiteY6" fmla="*/ 2508908 h 2508908"/>
              <a:gd name="connsiteX7" fmla="*/ 0 w 2508908"/>
              <a:gd name="connsiteY7" fmla="*/ 878412 h 2508908"/>
              <a:gd name="connsiteX8" fmla="*/ 0 w 2508908"/>
              <a:gd name="connsiteY8" fmla="*/ 418160 h 2508908"/>
              <a:gd name="connsiteX9" fmla="*/ 122476 w 2508908"/>
              <a:gd name="connsiteY9" fmla="*/ 122476 h 250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8908" h="2508908">
                <a:moveTo>
                  <a:pt x="122476" y="122476"/>
                </a:moveTo>
                <a:cubicBezTo>
                  <a:pt x="198149" y="46804"/>
                  <a:pt x="302689" y="0"/>
                  <a:pt x="418160" y="0"/>
                </a:cubicBezTo>
                <a:lnTo>
                  <a:pt x="2090748" y="0"/>
                </a:lnTo>
                <a:cubicBezTo>
                  <a:pt x="2321691" y="0"/>
                  <a:pt x="2508908" y="187217"/>
                  <a:pt x="2508908" y="418160"/>
                </a:cubicBezTo>
                <a:lnTo>
                  <a:pt x="2508908" y="2090748"/>
                </a:lnTo>
                <a:cubicBezTo>
                  <a:pt x="2508908" y="2321691"/>
                  <a:pt x="2321691" y="2508908"/>
                  <a:pt x="2090748" y="2508908"/>
                </a:cubicBezTo>
                <a:lnTo>
                  <a:pt x="1630496" y="2508908"/>
                </a:lnTo>
                <a:lnTo>
                  <a:pt x="0" y="878412"/>
                </a:lnTo>
                <a:lnTo>
                  <a:pt x="0" y="418160"/>
                </a:lnTo>
                <a:cubicBezTo>
                  <a:pt x="0" y="302689"/>
                  <a:pt x="46804" y="198149"/>
                  <a:pt x="122476" y="122476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4000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73099" y="3996715"/>
            <a:ext cx="10845800" cy="558799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2000">
                <a:gradFill>
                  <a:gsLst>
                    <a:gs pos="20000">
                      <a:schemeClr val="accent3"/>
                    </a:gs>
                    <a:gs pos="100000">
                      <a:schemeClr val="accent1"/>
                    </a:gs>
                  </a:gsLst>
                  <a:lin ang="16200000" scaled="1"/>
                </a:gra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099" y="1028700"/>
            <a:ext cx="10845800" cy="2968015"/>
          </a:xfrm>
        </p:spPr>
        <p:txBody>
          <a:bodyPr anchor="b" anchorCtr="0">
            <a:normAutofit/>
          </a:bodyPr>
          <a:lstStyle>
            <a:lvl1pPr algn="ctr">
              <a:defRPr sz="4000">
                <a:gradFill>
                  <a:gsLst>
                    <a:gs pos="20000">
                      <a:schemeClr val="accent3"/>
                    </a:gs>
                    <a:gs pos="100000">
                      <a:schemeClr val="accent1"/>
                    </a:gs>
                  </a:gsLst>
                  <a:lin ang="16200000" scaled="1"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3099" y="4788492"/>
            <a:ext cx="1084580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3099" y="5084763"/>
            <a:ext cx="1084580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C4BA4517-0E52-45C9-9E18-EF8A8A1AB49C}"/>
              </a:ext>
            </a:extLst>
          </p:cNvPr>
          <p:cNvSpPr/>
          <p:nvPr userDrawn="1"/>
        </p:nvSpPr>
        <p:spPr>
          <a:xfrm rot="2700000">
            <a:off x="8650887" y="-688460"/>
            <a:ext cx="2640458" cy="2640458"/>
          </a:xfrm>
          <a:custGeom>
            <a:avLst/>
            <a:gdLst>
              <a:gd name="connsiteX0" fmla="*/ 0 w 2640458"/>
              <a:gd name="connsiteY0" fmla="*/ 1747001 h 2640458"/>
              <a:gd name="connsiteX1" fmla="*/ 1747001 w 2640458"/>
              <a:gd name="connsiteY1" fmla="*/ 0 h 2640458"/>
              <a:gd name="connsiteX2" fmla="*/ 2200373 w 2640458"/>
              <a:gd name="connsiteY2" fmla="*/ 0 h 2640458"/>
              <a:gd name="connsiteX3" fmla="*/ 2640458 w 2640458"/>
              <a:gd name="connsiteY3" fmla="*/ 440085 h 2640458"/>
              <a:gd name="connsiteX4" fmla="*/ 2640458 w 2640458"/>
              <a:gd name="connsiteY4" fmla="*/ 2200373 h 2640458"/>
              <a:gd name="connsiteX5" fmla="*/ 2200373 w 2640458"/>
              <a:gd name="connsiteY5" fmla="*/ 2640458 h 2640458"/>
              <a:gd name="connsiteX6" fmla="*/ 440085 w 2640458"/>
              <a:gd name="connsiteY6" fmla="*/ 2640458 h 2640458"/>
              <a:gd name="connsiteX7" fmla="*/ 0 w 2640458"/>
              <a:gd name="connsiteY7" fmla="*/ 2200373 h 264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0458" h="2640458">
                <a:moveTo>
                  <a:pt x="0" y="1747001"/>
                </a:moveTo>
                <a:lnTo>
                  <a:pt x="1747001" y="0"/>
                </a:lnTo>
                <a:lnTo>
                  <a:pt x="2200373" y="0"/>
                </a:lnTo>
                <a:cubicBezTo>
                  <a:pt x="2443425" y="0"/>
                  <a:pt x="2640458" y="197033"/>
                  <a:pt x="2640458" y="440085"/>
                </a:cubicBezTo>
                <a:lnTo>
                  <a:pt x="2640458" y="2200373"/>
                </a:lnTo>
                <a:cubicBezTo>
                  <a:pt x="2640458" y="2443425"/>
                  <a:pt x="2443425" y="2640458"/>
                  <a:pt x="2200373" y="2640458"/>
                </a:cubicBezTo>
                <a:lnTo>
                  <a:pt x="440085" y="2640458"/>
                </a:lnTo>
                <a:cubicBezTo>
                  <a:pt x="197033" y="2640458"/>
                  <a:pt x="0" y="2443425"/>
                  <a:pt x="0" y="2200373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8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658A1727-BD4E-4535-9F1A-66B7CD41002B}"/>
              </a:ext>
            </a:extLst>
          </p:cNvPr>
          <p:cNvSpPr/>
          <p:nvPr userDrawn="1"/>
        </p:nvSpPr>
        <p:spPr>
          <a:xfrm rot="2700000">
            <a:off x="11272984" y="1594120"/>
            <a:ext cx="1838033" cy="1838033"/>
          </a:xfrm>
          <a:custGeom>
            <a:avLst/>
            <a:gdLst>
              <a:gd name="connsiteX0" fmla="*/ 0 w 1838033"/>
              <a:gd name="connsiteY0" fmla="*/ 0 h 1838033"/>
              <a:gd name="connsiteX1" fmla="*/ 1838033 w 1838033"/>
              <a:gd name="connsiteY1" fmla="*/ 1838033 h 1838033"/>
              <a:gd name="connsiteX2" fmla="*/ 440085 w 1838033"/>
              <a:gd name="connsiteY2" fmla="*/ 1838033 h 1838033"/>
              <a:gd name="connsiteX3" fmla="*/ 0 w 1838033"/>
              <a:gd name="connsiteY3" fmla="*/ 1397948 h 18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8033" h="1838033">
                <a:moveTo>
                  <a:pt x="0" y="0"/>
                </a:moveTo>
                <a:lnTo>
                  <a:pt x="1838033" y="1838033"/>
                </a:lnTo>
                <a:lnTo>
                  <a:pt x="440085" y="1838033"/>
                </a:lnTo>
                <a:cubicBezTo>
                  <a:pt x="197033" y="1838033"/>
                  <a:pt x="0" y="1641000"/>
                  <a:pt x="0" y="1397948"/>
                </a:cubicBezTo>
                <a:close/>
              </a:path>
            </a:pathLst>
          </a:custGeom>
          <a:gradFill>
            <a:gsLst>
              <a:gs pos="15000">
                <a:schemeClr val="accent2">
                  <a:alpha val="40000"/>
                </a:schemeClr>
              </a:gs>
              <a:gs pos="87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3AE461EF-EC3C-4ABE-83F5-10022054236F}"/>
              </a:ext>
            </a:extLst>
          </p:cNvPr>
          <p:cNvSpPr/>
          <p:nvPr userDrawn="1"/>
        </p:nvSpPr>
        <p:spPr>
          <a:xfrm rot="2700000">
            <a:off x="7538208" y="5974017"/>
            <a:ext cx="1767966" cy="1767966"/>
          </a:xfrm>
          <a:custGeom>
            <a:avLst/>
            <a:gdLst>
              <a:gd name="connsiteX0" fmla="*/ 128898 w 1767966"/>
              <a:gd name="connsiteY0" fmla="*/ 128898 h 1767966"/>
              <a:gd name="connsiteX1" fmla="*/ 440085 w 1767966"/>
              <a:gd name="connsiteY1" fmla="*/ 0 h 1767966"/>
              <a:gd name="connsiteX2" fmla="*/ 1767966 w 1767966"/>
              <a:gd name="connsiteY2" fmla="*/ 0 h 1767966"/>
              <a:gd name="connsiteX3" fmla="*/ 0 w 1767966"/>
              <a:gd name="connsiteY3" fmla="*/ 1767966 h 1767966"/>
              <a:gd name="connsiteX4" fmla="*/ 0 w 1767966"/>
              <a:gd name="connsiteY4" fmla="*/ 440085 h 1767966"/>
              <a:gd name="connsiteX5" fmla="*/ 128898 w 1767966"/>
              <a:gd name="connsiteY5" fmla="*/ 128898 h 1767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7966" h="1767966">
                <a:moveTo>
                  <a:pt x="128898" y="128898"/>
                </a:moveTo>
                <a:cubicBezTo>
                  <a:pt x="208537" y="49259"/>
                  <a:pt x="318559" y="0"/>
                  <a:pt x="440085" y="0"/>
                </a:cubicBezTo>
                <a:lnTo>
                  <a:pt x="1767966" y="0"/>
                </a:lnTo>
                <a:lnTo>
                  <a:pt x="0" y="1767966"/>
                </a:lnTo>
                <a:lnTo>
                  <a:pt x="0" y="440085"/>
                </a:lnTo>
                <a:cubicBezTo>
                  <a:pt x="0" y="318559"/>
                  <a:pt x="49258" y="208538"/>
                  <a:pt x="128898" y="128898"/>
                </a:cubicBezTo>
                <a:close/>
              </a:path>
            </a:pathLst>
          </a:custGeom>
          <a:gradFill flip="none" rotWithShape="1">
            <a:gsLst>
              <a:gs pos="20000">
                <a:schemeClr val="accent2">
                  <a:alpha val="5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CFF8DF9D-578C-485E-AB96-82FF585B3A8E}"/>
              </a:ext>
            </a:extLst>
          </p:cNvPr>
          <p:cNvSpPr/>
          <p:nvPr userDrawn="1"/>
        </p:nvSpPr>
        <p:spPr>
          <a:xfrm rot="2700000">
            <a:off x="2613618" y="-807011"/>
            <a:ext cx="1614027" cy="1614027"/>
          </a:xfrm>
          <a:custGeom>
            <a:avLst/>
            <a:gdLst>
              <a:gd name="connsiteX0" fmla="*/ 0 w 1614027"/>
              <a:gd name="connsiteY0" fmla="*/ 1614027 h 1614027"/>
              <a:gd name="connsiteX1" fmla="*/ 1614027 w 1614027"/>
              <a:gd name="connsiteY1" fmla="*/ 0 h 1614027"/>
              <a:gd name="connsiteX2" fmla="*/ 1614027 w 1614027"/>
              <a:gd name="connsiteY2" fmla="*/ 1173942 h 1614027"/>
              <a:gd name="connsiteX3" fmla="*/ 1173942 w 1614027"/>
              <a:gd name="connsiteY3" fmla="*/ 1614027 h 161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027" h="1614027">
                <a:moveTo>
                  <a:pt x="0" y="1614027"/>
                </a:moveTo>
                <a:lnTo>
                  <a:pt x="1614027" y="0"/>
                </a:lnTo>
                <a:lnTo>
                  <a:pt x="1614027" y="1173942"/>
                </a:lnTo>
                <a:cubicBezTo>
                  <a:pt x="1614027" y="1416994"/>
                  <a:pt x="1416994" y="1614027"/>
                  <a:pt x="1173942" y="1614027"/>
                </a:cubicBezTo>
                <a:close/>
              </a:path>
            </a:pathLst>
          </a:custGeom>
          <a:gradFill>
            <a:gsLst>
              <a:gs pos="20000">
                <a:schemeClr val="bg1"/>
              </a:gs>
              <a:gs pos="100000">
                <a:schemeClr val="accent2">
                  <a:alpha val="50000"/>
                </a:schemeClr>
              </a:gs>
            </a:gsLst>
            <a:lin ang="16200000" scaled="1"/>
          </a:gradFill>
          <a:ln>
            <a:noFill/>
          </a:ln>
          <a:effectLst>
            <a:outerShdw blurRad="419100" sx="102000" sy="102000" algn="ctr" rotWithShape="0">
              <a:schemeClr val="tx2">
                <a:lumMod val="60000"/>
                <a:lumOff val="4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3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gradFill>
          <a:gsLst>
            <a:gs pos="100000">
              <a:schemeClr val="bg1"/>
            </a:gs>
            <a:gs pos="0">
              <a:schemeClr val="accent1">
                <a:lumMod val="20000"/>
                <a:lumOff val="80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696A3FC2-DE2B-4F3A-A38F-10B6D6B7334C}"/>
              </a:ext>
            </a:extLst>
          </p:cNvPr>
          <p:cNvSpPr/>
          <p:nvPr userDrawn="1"/>
        </p:nvSpPr>
        <p:spPr>
          <a:xfrm rot="2700000">
            <a:off x="-633323" y="1874491"/>
            <a:ext cx="2508908" cy="2508908"/>
          </a:xfrm>
          <a:custGeom>
            <a:avLst/>
            <a:gdLst>
              <a:gd name="connsiteX0" fmla="*/ 122476 w 2508908"/>
              <a:gd name="connsiteY0" fmla="*/ 122476 h 2508908"/>
              <a:gd name="connsiteX1" fmla="*/ 418160 w 2508908"/>
              <a:gd name="connsiteY1" fmla="*/ 0 h 2508908"/>
              <a:gd name="connsiteX2" fmla="*/ 2090748 w 2508908"/>
              <a:gd name="connsiteY2" fmla="*/ 0 h 2508908"/>
              <a:gd name="connsiteX3" fmla="*/ 2508908 w 2508908"/>
              <a:gd name="connsiteY3" fmla="*/ 418160 h 2508908"/>
              <a:gd name="connsiteX4" fmla="*/ 2508908 w 2508908"/>
              <a:gd name="connsiteY4" fmla="*/ 2090748 h 2508908"/>
              <a:gd name="connsiteX5" fmla="*/ 2090748 w 2508908"/>
              <a:gd name="connsiteY5" fmla="*/ 2508908 h 2508908"/>
              <a:gd name="connsiteX6" fmla="*/ 1630496 w 2508908"/>
              <a:gd name="connsiteY6" fmla="*/ 2508908 h 2508908"/>
              <a:gd name="connsiteX7" fmla="*/ 0 w 2508908"/>
              <a:gd name="connsiteY7" fmla="*/ 878412 h 2508908"/>
              <a:gd name="connsiteX8" fmla="*/ 0 w 2508908"/>
              <a:gd name="connsiteY8" fmla="*/ 418160 h 2508908"/>
              <a:gd name="connsiteX9" fmla="*/ 122476 w 2508908"/>
              <a:gd name="connsiteY9" fmla="*/ 122476 h 250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8908" h="2508908">
                <a:moveTo>
                  <a:pt x="122476" y="122476"/>
                </a:moveTo>
                <a:cubicBezTo>
                  <a:pt x="198149" y="46804"/>
                  <a:pt x="302689" y="0"/>
                  <a:pt x="418160" y="0"/>
                </a:cubicBezTo>
                <a:lnTo>
                  <a:pt x="2090748" y="0"/>
                </a:lnTo>
                <a:cubicBezTo>
                  <a:pt x="2321691" y="0"/>
                  <a:pt x="2508908" y="187217"/>
                  <a:pt x="2508908" y="418160"/>
                </a:cubicBezTo>
                <a:lnTo>
                  <a:pt x="2508908" y="2090748"/>
                </a:lnTo>
                <a:cubicBezTo>
                  <a:pt x="2508908" y="2321691"/>
                  <a:pt x="2321691" y="2508908"/>
                  <a:pt x="2090748" y="2508908"/>
                </a:cubicBezTo>
                <a:lnTo>
                  <a:pt x="1630496" y="2508908"/>
                </a:lnTo>
                <a:lnTo>
                  <a:pt x="0" y="878412"/>
                </a:lnTo>
                <a:lnTo>
                  <a:pt x="0" y="418160"/>
                </a:lnTo>
                <a:cubicBezTo>
                  <a:pt x="0" y="302689"/>
                  <a:pt x="46804" y="198149"/>
                  <a:pt x="122476" y="122476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4000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2B9DF529-915B-4BC9-8F7A-AC6618C9909C}"/>
              </a:ext>
            </a:extLst>
          </p:cNvPr>
          <p:cNvSpPr/>
          <p:nvPr userDrawn="1"/>
        </p:nvSpPr>
        <p:spPr>
          <a:xfrm rot="2700000">
            <a:off x="8650887" y="-688460"/>
            <a:ext cx="2640458" cy="2640458"/>
          </a:xfrm>
          <a:custGeom>
            <a:avLst/>
            <a:gdLst>
              <a:gd name="connsiteX0" fmla="*/ 0 w 2640458"/>
              <a:gd name="connsiteY0" fmla="*/ 1747001 h 2640458"/>
              <a:gd name="connsiteX1" fmla="*/ 1747001 w 2640458"/>
              <a:gd name="connsiteY1" fmla="*/ 0 h 2640458"/>
              <a:gd name="connsiteX2" fmla="*/ 2200373 w 2640458"/>
              <a:gd name="connsiteY2" fmla="*/ 0 h 2640458"/>
              <a:gd name="connsiteX3" fmla="*/ 2640458 w 2640458"/>
              <a:gd name="connsiteY3" fmla="*/ 440085 h 2640458"/>
              <a:gd name="connsiteX4" fmla="*/ 2640458 w 2640458"/>
              <a:gd name="connsiteY4" fmla="*/ 2200373 h 2640458"/>
              <a:gd name="connsiteX5" fmla="*/ 2200373 w 2640458"/>
              <a:gd name="connsiteY5" fmla="*/ 2640458 h 2640458"/>
              <a:gd name="connsiteX6" fmla="*/ 440085 w 2640458"/>
              <a:gd name="connsiteY6" fmla="*/ 2640458 h 2640458"/>
              <a:gd name="connsiteX7" fmla="*/ 0 w 2640458"/>
              <a:gd name="connsiteY7" fmla="*/ 2200373 h 264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0458" h="2640458">
                <a:moveTo>
                  <a:pt x="0" y="1747001"/>
                </a:moveTo>
                <a:lnTo>
                  <a:pt x="1747001" y="0"/>
                </a:lnTo>
                <a:lnTo>
                  <a:pt x="2200373" y="0"/>
                </a:lnTo>
                <a:cubicBezTo>
                  <a:pt x="2443425" y="0"/>
                  <a:pt x="2640458" y="197033"/>
                  <a:pt x="2640458" y="440085"/>
                </a:cubicBezTo>
                <a:lnTo>
                  <a:pt x="2640458" y="2200373"/>
                </a:lnTo>
                <a:cubicBezTo>
                  <a:pt x="2640458" y="2443425"/>
                  <a:pt x="2443425" y="2640458"/>
                  <a:pt x="2200373" y="2640458"/>
                </a:cubicBezTo>
                <a:lnTo>
                  <a:pt x="440085" y="2640458"/>
                </a:lnTo>
                <a:cubicBezTo>
                  <a:pt x="197033" y="2640458"/>
                  <a:pt x="0" y="2443425"/>
                  <a:pt x="0" y="2200373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8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DD04DB42-CCA7-417D-BC03-CB3518DD0ED9}"/>
              </a:ext>
            </a:extLst>
          </p:cNvPr>
          <p:cNvSpPr/>
          <p:nvPr userDrawn="1"/>
        </p:nvSpPr>
        <p:spPr>
          <a:xfrm rot="2700000">
            <a:off x="11272984" y="1594120"/>
            <a:ext cx="1838033" cy="1838033"/>
          </a:xfrm>
          <a:custGeom>
            <a:avLst/>
            <a:gdLst>
              <a:gd name="connsiteX0" fmla="*/ 0 w 1838033"/>
              <a:gd name="connsiteY0" fmla="*/ 0 h 1838033"/>
              <a:gd name="connsiteX1" fmla="*/ 1838033 w 1838033"/>
              <a:gd name="connsiteY1" fmla="*/ 1838033 h 1838033"/>
              <a:gd name="connsiteX2" fmla="*/ 440085 w 1838033"/>
              <a:gd name="connsiteY2" fmla="*/ 1838033 h 1838033"/>
              <a:gd name="connsiteX3" fmla="*/ 0 w 1838033"/>
              <a:gd name="connsiteY3" fmla="*/ 1397948 h 18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8033" h="1838033">
                <a:moveTo>
                  <a:pt x="0" y="0"/>
                </a:moveTo>
                <a:lnTo>
                  <a:pt x="1838033" y="1838033"/>
                </a:lnTo>
                <a:lnTo>
                  <a:pt x="440085" y="1838033"/>
                </a:lnTo>
                <a:cubicBezTo>
                  <a:pt x="197033" y="1838033"/>
                  <a:pt x="0" y="1641000"/>
                  <a:pt x="0" y="1397948"/>
                </a:cubicBezTo>
                <a:close/>
              </a:path>
            </a:pathLst>
          </a:custGeom>
          <a:gradFill>
            <a:gsLst>
              <a:gs pos="15000">
                <a:schemeClr val="accent2">
                  <a:alpha val="40000"/>
                </a:schemeClr>
              </a:gs>
              <a:gs pos="87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3C7EF155-5CCE-4C47-A906-66981F4D6B35}"/>
              </a:ext>
            </a:extLst>
          </p:cNvPr>
          <p:cNvSpPr/>
          <p:nvPr userDrawn="1"/>
        </p:nvSpPr>
        <p:spPr>
          <a:xfrm rot="2700000">
            <a:off x="7538208" y="5959027"/>
            <a:ext cx="1767966" cy="1767966"/>
          </a:xfrm>
          <a:custGeom>
            <a:avLst/>
            <a:gdLst>
              <a:gd name="connsiteX0" fmla="*/ 128898 w 1767966"/>
              <a:gd name="connsiteY0" fmla="*/ 128898 h 1767966"/>
              <a:gd name="connsiteX1" fmla="*/ 440085 w 1767966"/>
              <a:gd name="connsiteY1" fmla="*/ 0 h 1767966"/>
              <a:gd name="connsiteX2" fmla="*/ 1767966 w 1767966"/>
              <a:gd name="connsiteY2" fmla="*/ 0 h 1767966"/>
              <a:gd name="connsiteX3" fmla="*/ 0 w 1767966"/>
              <a:gd name="connsiteY3" fmla="*/ 1767966 h 1767966"/>
              <a:gd name="connsiteX4" fmla="*/ 0 w 1767966"/>
              <a:gd name="connsiteY4" fmla="*/ 440085 h 1767966"/>
              <a:gd name="connsiteX5" fmla="*/ 128898 w 1767966"/>
              <a:gd name="connsiteY5" fmla="*/ 128898 h 1767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7966" h="1767966">
                <a:moveTo>
                  <a:pt x="128898" y="128898"/>
                </a:moveTo>
                <a:cubicBezTo>
                  <a:pt x="208537" y="49259"/>
                  <a:pt x="318559" y="0"/>
                  <a:pt x="440085" y="0"/>
                </a:cubicBezTo>
                <a:lnTo>
                  <a:pt x="1767966" y="0"/>
                </a:lnTo>
                <a:lnTo>
                  <a:pt x="0" y="1767966"/>
                </a:lnTo>
                <a:lnTo>
                  <a:pt x="0" y="440085"/>
                </a:lnTo>
                <a:cubicBezTo>
                  <a:pt x="0" y="318559"/>
                  <a:pt x="49258" y="208538"/>
                  <a:pt x="128898" y="128898"/>
                </a:cubicBezTo>
                <a:close/>
              </a:path>
            </a:pathLst>
          </a:custGeom>
          <a:gradFill flip="none" rotWithShape="1">
            <a:gsLst>
              <a:gs pos="20000">
                <a:schemeClr val="accent2">
                  <a:alpha val="5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E4966FFF-BC43-4C6F-90A5-AFD58E5D9836}"/>
              </a:ext>
            </a:extLst>
          </p:cNvPr>
          <p:cNvSpPr/>
          <p:nvPr userDrawn="1"/>
        </p:nvSpPr>
        <p:spPr>
          <a:xfrm rot="2700000">
            <a:off x="2613618" y="-807011"/>
            <a:ext cx="1614027" cy="1614027"/>
          </a:xfrm>
          <a:custGeom>
            <a:avLst/>
            <a:gdLst>
              <a:gd name="connsiteX0" fmla="*/ 0 w 1614027"/>
              <a:gd name="connsiteY0" fmla="*/ 1614027 h 1614027"/>
              <a:gd name="connsiteX1" fmla="*/ 1614027 w 1614027"/>
              <a:gd name="connsiteY1" fmla="*/ 0 h 1614027"/>
              <a:gd name="connsiteX2" fmla="*/ 1614027 w 1614027"/>
              <a:gd name="connsiteY2" fmla="*/ 1173942 h 1614027"/>
              <a:gd name="connsiteX3" fmla="*/ 1173942 w 1614027"/>
              <a:gd name="connsiteY3" fmla="*/ 1614027 h 161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027" h="1614027">
                <a:moveTo>
                  <a:pt x="0" y="1614027"/>
                </a:moveTo>
                <a:lnTo>
                  <a:pt x="1614027" y="0"/>
                </a:lnTo>
                <a:lnTo>
                  <a:pt x="1614027" y="1173942"/>
                </a:lnTo>
                <a:cubicBezTo>
                  <a:pt x="1614027" y="1416994"/>
                  <a:pt x="1416994" y="1614027"/>
                  <a:pt x="1173942" y="1614027"/>
                </a:cubicBezTo>
                <a:close/>
              </a:path>
            </a:pathLst>
          </a:custGeom>
          <a:gradFill>
            <a:gsLst>
              <a:gs pos="20000">
                <a:schemeClr val="bg1"/>
              </a:gs>
              <a:gs pos="100000">
                <a:schemeClr val="accent2">
                  <a:alpha val="50000"/>
                </a:schemeClr>
              </a:gs>
            </a:gsLst>
            <a:lin ang="16200000" scaled="1"/>
          </a:gradFill>
          <a:ln>
            <a:noFill/>
          </a:ln>
          <a:effectLst>
            <a:outerShdw blurRad="419100" sx="102000" sy="102000" algn="ctr" rotWithShape="0">
              <a:schemeClr val="tx2">
                <a:lumMod val="60000"/>
                <a:lumOff val="4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306984"/>
            <a:ext cx="10845798" cy="2283075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gradFill>
                  <a:gsLst>
                    <a:gs pos="20000">
                      <a:schemeClr val="accent1"/>
                    </a:gs>
                    <a:gs pos="100000">
                      <a:schemeClr val="accent3"/>
                    </a:gs>
                  </a:gsLst>
                  <a:lin ang="16200000" scaled="1"/>
                </a:gra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4274786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2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3978515"/>
            <a:ext cx="10845798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768013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769129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2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BBF608FC-5DBC-47B5-9F4B-149452B1F02D}"/>
              </a:ext>
            </a:extLst>
          </p:cNvPr>
          <p:cNvSpPr/>
          <p:nvPr userDrawn="1"/>
        </p:nvSpPr>
        <p:spPr>
          <a:xfrm rot="2700000">
            <a:off x="8650887" y="-688460"/>
            <a:ext cx="2640458" cy="2640458"/>
          </a:xfrm>
          <a:custGeom>
            <a:avLst/>
            <a:gdLst>
              <a:gd name="connsiteX0" fmla="*/ 0 w 2640458"/>
              <a:gd name="connsiteY0" fmla="*/ 1747001 h 2640458"/>
              <a:gd name="connsiteX1" fmla="*/ 1747001 w 2640458"/>
              <a:gd name="connsiteY1" fmla="*/ 0 h 2640458"/>
              <a:gd name="connsiteX2" fmla="*/ 2200373 w 2640458"/>
              <a:gd name="connsiteY2" fmla="*/ 0 h 2640458"/>
              <a:gd name="connsiteX3" fmla="*/ 2640458 w 2640458"/>
              <a:gd name="connsiteY3" fmla="*/ 440085 h 2640458"/>
              <a:gd name="connsiteX4" fmla="*/ 2640458 w 2640458"/>
              <a:gd name="connsiteY4" fmla="*/ 2200373 h 2640458"/>
              <a:gd name="connsiteX5" fmla="*/ 2200373 w 2640458"/>
              <a:gd name="connsiteY5" fmla="*/ 2640458 h 2640458"/>
              <a:gd name="connsiteX6" fmla="*/ 440085 w 2640458"/>
              <a:gd name="connsiteY6" fmla="*/ 2640458 h 2640458"/>
              <a:gd name="connsiteX7" fmla="*/ 0 w 2640458"/>
              <a:gd name="connsiteY7" fmla="*/ 2200373 h 264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0458" h="2640458">
                <a:moveTo>
                  <a:pt x="0" y="1747001"/>
                </a:moveTo>
                <a:lnTo>
                  <a:pt x="1747001" y="0"/>
                </a:lnTo>
                <a:lnTo>
                  <a:pt x="2200373" y="0"/>
                </a:lnTo>
                <a:cubicBezTo>
                  <a:pt x="2443425" y="0"/>
                  <a:pt x="2640458" y="197033"/>
                  <a:pt x="2640458" y="440085"/>
                </a:cubicBezTo>
                <a:lnTo>
                  <a:pt x="2640458" y="2200373"/>
                </a:lnTo>
                <a:cubicBezTo>
                  <a:pt x="2640458" y="2443425"/>
                  <a:pt x="2443425" y="2640458"/>
                  <a:pt x="2200373" y="2640458"/>
                </a:cubicBezTo>
                <a:lnTo>
                  <a:pt x="440085" y="2640458"/>
                </a:lnTo>
                <a:cubicBezTo>
                  <a:pt x="197033" y="2640458"/>
                  <a:pt x="0" y="2443425"/>
                  <a:pt x="0" y="2200373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8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F3197D6-EE53-4AAB-BB87-565146D002F5}"/>
              </a:ext>
            </a:extLst>
          </p:cNvPr>
          <p:cNvSpPr/>
          <p:nvPr userDrawn="1"/>
        </p:nvSpPr>
        <p:spPr>
          <a:xfrm rot="2700000">
            <a:off x="11272984" y="1594120"/>
            <a:ext cx="1838033" cy="1838033"/>
          </a:xfrm>
          <a:custGeom>
            <a:avLst/>
            <a:gdLst>
              <a:gd name="connsiteX0" fmla="*/ 0 w 1838033"/>
              <a:gd name="connsiteY0" fmla="*/ 0 h 1838033"/>
              <a:gd name="connsiteX1" fmla="*/ 1838033 w 1838033"/>
              <a:gd name="connsiteY1" fmla="*/ 1838033 h 1838033"/>
              <a:gd name="connsiteX2" fmla="*/ 440085 w 1838033"/>
              <a:gd name="connsiteY2" fmla="*/ 1838033 h 1838033"/>
              <a:gd name="connsiteX3" fmla="*/ 0 w 1838033"/>
              <a:gd name="connsiteY3" fmla="*/ 1397948 h 18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8033" h="1838033">
                <a:moveTo>
                  <a:pt x="0" y="0"/>
                </a:moveTo>
                <a:lnTo>
                  <a:pt x="1838033" y="1838033"/>
                </a:lnTo>
                <a:lnTo>
                  <a:pt x="440085" y="1838033"/>
                </a:lnTo>
                <a:cubicBezTo>
                  <a:pt x="197033" y="1838033"/>
                  <a:pt x="0" y="1641000"/>
                  <a:pt x="0" y="1397948"/>
                </a:cubicBezTo>
                <a:close/>
              </a:path>
            </a:pathLst>
          </a:custGeom>
          <a:gradFill>
            <a:gsLst>
              <a:gs pos="15000">
                <a:schemeClr val="accent2">
                  <a:alpha val="40000"/>
                </a:schemeClr>
              </a:gs>
              <a:gs pos="87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tx2">
                <a:lumMod val="60000"/>
                <a:lumOff val="4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ECB82F-2036-47F8-967F-811316D65A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E58D20-F6D3-402F-8CAE-45C93DE21A0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199" y="1130300"/>
            <a:ext cx="5348287" cy="5006975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xmlns="" id="{10CDFBA3-1B3A-4680-B040-97746005F91F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69924" y="1130300"/>
            <a:ext cx="5348287" cy="5006975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738D1FF-F029-4867-90D4-B2A4A57D6E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A4CE92EA-4D63-406A-8DB4-81454AA337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69AB785F-69B1-42FD-A54D-980ECF6E7F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0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B13F9A-9790-4562-8B37-BBDCA0C1B0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163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939CE1-2565-4BD2-B765-0FDA979C4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71514" y="1685956"/>
            <a:ext cx="5326061" cy="4503707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A8FE65-353E-44A9-975F-C67D0364E0E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94426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1F490D-3FF4-40C5-B1DD-918F0138111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199" y="1685956"/>
            <a:ext cx="5348287" cy="4503707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B458B080-7577-4712-B3BC-597995F4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B650616-94FA-4F8C-B49C-5CD1BB08A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xmlns="" id="{E9664480-D645-43BD-896D-DC0BDBEEA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xmlns="" id="{846A2231-11F9-489B-9492-E00E5114D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2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2A0A934-5CD6-45C4-85B8-F0193DB3210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1130299"/>
            <a:ext cx="6337300" cy="50069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/>
              <a:t>Picture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93FB480-9825-4C58-BCE4-FA8E8034DF6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69924" y="1138237"/>
            <a:ext cx="4282322" cy="49990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xmlns="" id="{F4537028-F61E-47F3-9D71-30474CF14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50FDA25-DB83-46C5-AF0D-EDF629B29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2C754D97-8B61-4E79-A1E5-35140A9C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B1872646-73C0-4ECC-98AD-5144CCA40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3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6A26850-400B-4B40-A941-1801CDFB6B60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610599" y="1130300"/>
            <a:ext cx="2909888" cy="5006974"/>
          </a:xfrm>
        </p:spPr>
        <p:txBody>
          <a:bodyPr vert="eaVert">
            <a:normAutofit/>
          </a:bodyPr>
          <a:lstStyle>
            <a:lvl1pPr>
              <a:defRPr sz="20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CE9257-C5F8-43EE-8C8C-4FD143283D49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69925" y="1130300"/>
            <a:ext cx="7795065" cy="500697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xmlns="" id="{D225C0EF-3B42-4E42-877B-BB95B9876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B1EF878A-978C-4FF5-98E8-4EA308DF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71CBB6EA-5004-4A02-8AF9-9CE561A40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4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64" r:id="rId4"/>
    <p:sldLayoutId id="2147483665" r:id="rId5"/>
    <p:sldLayoutId id="2147483662" r:id="rId6"/>
    <p:sldLayoutId id="2147483655" r:id="rId7"/>
    <p:sldLayoutId id="2147483666" r:id="rId8"/>
    <p:sldLayoutId id="2147483667" r:id="rId9"/>
    <p:sldLayoutId id="2147483668" r:id="rId10"/>
    <p:sldLayoutId id="2147483661" r:id="rId11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4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bg1"/>
            </a:gs>
            <a:gs pos="100000">
              <a:schemeClr val="accent3">
                <a:lumMod val="40000"/>
                <a:lumOff val="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49814897-CFF7-4236-A195-704912ABD500}"/>
              </a:ext>
            </a:extLst>
          </p:cNvPr>
          <p:cNvSpPr/>
          <p:nvPr/>
        </p:nvSpPr>
        <p:spPr>
          <a:xfrm>
            <a:off x="5029200" y="3950279"/>
            <a:ext cx="2157984" cy="432213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200" b="0" dirty="0">
                <a:gradFill>
                  <a:gsLst>
                    <a:gs pos="20000">
                      <a:srgbClr val="33BBCD"/>
                    </a:gs>
                    <a:gs pos="100000">
                      <a:srgbClr val="66B5C9"/>
                    </a:gs>
                  </a:gsLst>
                  <a:lin ang="16200000" scaled="1"/>
                </a:gradFill>
              </a:rPr>
              <a:t>-iSlide</a:t>
            </a:r>
            <a:r>
              <a:rPr lang="en-US" altLang="zh-CN" sz="3200" b="0" baseline="30000" dirty="0">
                <a:gradFill>
                  <a:gsLst>
                    <a:gs pos="20000">
                      <a:srgbClr val="33BBCD"/>
                    </a:gs>
                    <a:gs pos="100000">
                      <a:srgbClr val="66B5C9"/>
                    </a:gs>
                  </a:gsLst>
                  <a:lin ang="16200000" scaled="1"/>
                </a:gradFill>
              </a:rPr>
              <a:t>®</a:t>
            </a:r>
            <a:r>
              <a:rPr lang="en-US" altLang="zh-CN" sz="3200" b="0" dirty="0">
                <a:gradFill>
                  <a:gsLst>
                    <a:gs pos="20000">
                      <a:srgbClr val="33BBCD"/>
                    </a:gs>
                    <a:gs pos="100000">
                      <a:srgbClr val="66B5C9"/>
                    </a:gs>
                  </a:gsLst>
                  <a:lin ang="16200000" scaled="1"/>
                </a:gradFill>
              </a:rPr>
              <a:t>-</a:t>
            </a:r>
            <a:r>
              <a:rPr lang="en-US" altLang="zh-CN" sz="3200" dirty="0">
                <a:gradFill>
                  <a:gsLst>
                    <a:gs pos="20000">
                      <a:srgbClr val="33BBCD"/>
                    </a:gs>
                    <a:gs pos="100000">
                      <a:srgbClr val="66B5C9"/>
                    </a:gs>
                  </a:gsLst>
                  <a:lin ang="16200000" scaled="1"/>
                </a:gradFill>
              </a:rPr>
              <a:t/>
            </a:r>
            <a:br>
              <a:rPr lang="en-US" altLang="zh-CN" sz="3200" dirty="0">
                <a:gradFill>
                  <a:gsLst>
                    <a:gs pos="20000">
                      <a:srgbClr val="33BBCD"/>
                    </a:gs>
                    <a:gs pos="100000">
                      <a:srgbClr val="66B5C9"/>
                    </a:gs>
                  </a:gsLst>
                  <a:lin ang="16200000" scaled="1"/>
                </a:gradFill>
              </a:rPr>
            </a:br>
            <a:r>
              <a:rPr lang="en-US" altLang="zh-CN" sz="8000" dirty="0">
                <a:gradFill>
                  <a:gsLst>
                    <a:gs pos="20000">
                      <a:srgbClr val="33BBCD"/>
                    </a:gs>
                    <a:gs pos="100000">
                      <a:srgbClr val="66B5C9"/>
                    </a:gs>
                  </a:gsLst>
                  <a:lin ang="16200000" scaled="1"/>
                </a:gradFill>
              </a:rPr>
              <a:t>POWERPOINT</a:t>
            </a:r>
            <a:r>
              <a:rPr lang="en-US" altLang="zh-CN" dirty="0">
                <a:gradFill>
                  <a:gsLst>
                    <a:gs pos="20000">
                      <a:srgbClr val="33BBCD"/>
                    </a:gs>
                    <a:gs pos="100000">
                      <a:srgbClr val="66B5C9"/>
                    </a:gs>
                  </a:gsLst>
                  <a:lin ang="16200000" scaled="1"/>
                </a:gradFill>
              </a:rPr>
              <a:t/>
            </a:r>
            <a:br>
              <a:rPr lang="en-US" altLang="zh-CN" dirty="0">
                <a:gradFill>
                  <a:gsLst>
                    <a:gs pos="20000">
                      <a:srgbClr val="33BBCD"/>
                    </a:gs>
                    <a:gs pos="100000">
                      <a:srgbClr val="66B5C9"/>
                    </a:gs>
                  </a:gsLst>
                  <a:lin ang="16200000" scaled="1"/>
                </a:gradFill>
              </a:rPr>
            </a:br>
            <a:endParaRPr lang="zh-CN" altLang="en-US" b="0" dirty="0">
              <a:gradFill>
                <a:gsLst>
                  <a:gs pos="20000">
                    <a:srgbClr val="33BBCD"/>
                  </a:gs>
                  <a:gs pos="100000">
                    <a:srgbClr val="66B5C9"/>
                  </a:gs>
                </a:gsLst>
                <a:lin ang="16200000" scaled="1"/>
              </a:gra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73099" y="4788492"/>
            <a:ext cx="10845800" cy="296271"/>
          </a:xfrm>
        </p:spPr>
        <p:txBody>
          <a:bodyPr/>
          <a:lstStyle/>
          <a:p>
            <a:r>
              <a:rPr lang="en-US" altLang="zh-CN" sz="1200" spc="300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z="1200" spc="300" dirty="0"/>
              <a:t>www.islide.cc</a:t>
            </a:r>
            <a:endParaRPr lang="en-US" altLang="en-US" sz="1200" spc="300" dirty="0"/>
          </a:p>
        </p:txBody>
      </p:sp>
      <p:sp>
        <p:nvSpPr>
          <p:cNvPr id="16" name="标题 3">
            <a:extLst>
              <a:ext uri="{FF2B5EF4-FFF2-40B4-BE49-F238E27FC236}">
                <a16:creationId xmlns:a16="http://schemas.microsoft.com/office/drawing/2014/main" xmlns="" id="{AEE8ADE6-A0C2-4C8B-A31A-0265500B6126}"/>
              </a:ext>
            </a:extLst>
          </p:cNvPr>
          <p:cNvSpPr txBox="1">
            <a:spLocks/>
          </p:cNvSpPr>
          <p:nvPr/>
        </p:nvSpPr>
        <p:spPr>
          <a:xfrm>
            <a:off x="673099" y="3204938"/>
            <a:ext cx="10845800" cy="5587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gradFill>
                  <a:gsLst>
                    <a:gs pos="20000">
                      <a:srgbClr val="33BBCD"/>
                    </a:gs>
                    <a:gs pos="100000">
                      <a:srgbClr val="93CCD9"/>
                    </a:gs>
                  </a:gsLst>
                  <a:lin ang="16200000" scaled="1"/>
                </a:gradFill>
              </a:rPr>
              <a:t>STANDARD TEMPLATE</a:t>
            </a:r>
            <a:endParaRPr lang="zh-CN" altLang="en-US" sz="2800" dirty="0">
              <a:gradFill>
                <a:gsLst>
                  <a:gs pos="20000">
                    <a:srgbClr val="33BBCD"/>
                  </a:gs>
                  <a:gs pos="100000">
                    <a:srgbClr val="93CCD9"/>
                  </a:gs>
                </a:gsLst>
                <a:lin ang="162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232181" y="320803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600" dirty="0"/>
              <a:t>Thanks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642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66B6CA"/>
      </a:accent1>
      <a:accent2>
        <a:srgbClr val="EBC2B6"/>
      </a:accent2>
      <a:accent3>
        <a:srgbClr val="33BACC"/>
      </a:accent3>
      <a:accent4>
        <a:srgbClr val="73959B"/>
      </a:accent4>
      <a:accent5>
        <a:srgbClr val="9DA9AB"/>
      </a:accent5>
      <a:accent6>
        <a:srgbClr val="CED5D6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6B6CA"/>
    </a:accent1>
    <a:accent2>
      <a:srgbClr val="EBC2B6"/>
    </a:accent2>
    <a:accent3>
      <a:srgbClr val="33BACC"/>
    </a:accent3>
    <a:accent4>
      <a:srgbClr val="73959B"/>
    </a:accent4>
    <a:accent5>
      <a:srgbClr val="9DA9AB"/>
    </a:accent5>
    <a:accent6>
      <a:srgbClr val="CED5D6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6B6CA"/>
    </a:accent1>
    <a:accent2>
      <a:srgbClr val="EBC2B6"/>
    </a:accent2>
    <a:accent3>
      <a:srgbClr val="33BACC"/>
    </a:accent3>
    <a:accent4>
      <a:srgbClr val="73959B"/>
    </a:accent4>
    <a:accent5>
      <a:srgbClr val="9DA9AB"/>
    </a:accent5>
    <a:accent6>
      <a:srgbClr val="CED5D6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6B6CA"/>
    </a:accent1>
    <a:accent2>
      <a:srgbClr val="EBC2B6"/>
    </a:accent2>
    <a:accent3>
      <a:srgbClr val="33BACC"/>
    </a:accent3>
    <a:accent4>
      <a:srgbClr val="73959B"/>
    </a:accent4>
    <a:accent5>
      <a:srgbClr val="9DA9AB"/>
    </a:accent5>
    <a:accent6>
      <a:srgbClr val="CED5D6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6B6CA"/>
    </a:accent1>
    <a:accent2>
      <a:srgbClr val="EBC2B6"/>
    </a:accent2>
    <a:accent3>
      <a:srgbClr val="33BACC"/>
    </a:accent3>
    <a:accent4>
      <a:srgbClr val="73959B"/>
    </a:accent4>
    <a:accent5>
      <a:srgbClr val="9DA9AB"/>
    </a:accent5>
    <a:accent6>
      <a:srgbClr val="CED5D6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512</TotalTime>
  <Words>50</Words>
  <Application>Microsoft Office PowerPoint</Application>
  <PresentationFormat>宽屏</PresentationFormat>
  <Paragraphs>18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-iSlide®- POWERPOINT </vt:lpstr>
      <vt:lpstr>PowerPoint 演示文稿</vt:lpstr>
      <vt:lpstr>Section Header Here</vt:lpstr>
      <vt:lpstr>Thanks And Your Slogan Here</vt:lpstr>
      <vt:lpstr>Islide 作品   51PPT模板网   www.51pptmoban.com   授权发布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83</cp:revision>
  <cp:lastPrinted>2017-11-14T16:00:00Z</cp:lastPrinted>
  <dcterms:created xsi:type="dcterms:W3CDTF">2017-11-14T16:00:00Z</dcterms:created>
  <dcterms:modified xsi:type="dcterms:W3CDTF">2019-02-26T12:45:36Z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