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C3F"/>
    <a:srgbClr val="E08602"/>
    <a:srgbClr val="CF7907"/>
    <a:srgbClr val="C9670D"/>
    <a:srgbClr val="EDCC09"/>
    <a:srgbClr val="F2DE31"/>
    <a:srgbClr val="A20000"/>
    <a:srgbClr val="A40000"/>
    <a:srgbClr val="9E0000"/>
    <a:srgbClr val="C745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F4127B52-5BF8-474A-9113-ADE85C465485}"/>
              </a:ext>
            </a:extLst>
          </p:cNvPr>
          <p:cNvSpPr/>
          <p:nvPr userDrawn="1"/>
        </p:nvSpPr>
        <p:spPr>
          <a:xfrm>
            <a:off x="-1588" y="3429000"/>
            <a:ext cx="1553297" cy="2829436"/>
          </a:xfrm>
          <a:custGeom>
            <a:avLst/>
            <a:gdLst>
              <a:gd name="connsiteX0" fmla="*/ 0 w 1636424"/>
              <a:gd name="connsiteY0" fmla="*/ 0 h 3454002"/>
              <a:gd name="connsiteX1" fmla="*/ 81674 w 1636424"/>
              <a:gd name="connsiteY1" fmla="*/ 4124 h 3454002"/>
              <a:gd name="connsiteX2" fmla="*/ 1636424 w 1636424"/>
              <a:gd name="connsiteY2" fmla="*/ 1727001 h 3454002"/>
              <a:gd name="connsiteX3" fmla="*/ 81674 w 1636424"/>
              <a:gd name="connsiteY3" fmla="*/ 3449878 h 3454002"/>
              <a:gd name="connsiteX4" fmla="*/ 0 w 1636424"/>
              <a:gd name="connsiteY4" fmla="*/ 3454002 h 345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424" h="3454002">
                <a:moveTo>
                  <a:pt x="0" y="0"/>
                </a:moveTo>
                <a:lnTo>
                  <a:pt x="81674" y="4124"/>
                </a:lnTo>
                <a:cubicBezTo>
                  <a:pt x="954954" y="92811"/>
                  <a:pt x="1636424" y="830323"/>
                  <a:pt x="1636424" y="1727001"/>
                </a:cubicBezTo>
                <a:cubicBezTo>
                  <a:pt x="1636424" y="2623680"/>
                  <a:pt x="954954" y="3361192"/>
                  <a:pt x="81674" y="3449878"/>
                </a:cubicBezTo>
                <a:lnTo>
                  <a:pt x="0" y="3454002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52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7F34DFA5-79C2-4F16-8B50-3A8FBA629EC4}"/>
              </a:ext>
            </a:extLst>
          </p:cNvPr>
          <p:cNvSpPr/>
          <p:nvPr userDrawn="1"/>
        </p:nvSpPr>
        <p:spPr>
          <a:xfrm>
            <a:off x="6318736" y="0"/>
            <a:ext cx="5873264" cy="3950110"/>
          </a:xfrm>
          <a:custGeom>
            <a:avLst/>
            <a:gdLst>
              <a:gd name="connsiteX0" fmla="*/ 0 w 5873264"/>
              <a:gd name="connsiteY0" fmla="*/ 0 h 3950110"/>
              <a:gd name="connsiteX1" fmla="*/ 5873264 w 5873264"/>
              <a:gd name="connsiteY1" fmla="*/ 0 h 3950110"/>
              <a:gd name="connsiteX2" fmla="*/ 5873264 w 5873264"/>
              <a:gd name="connsiteY2" fmla="*/ 3448685 h 3950110"/>
              <a:gd name="connsiteX3" fmla="*/ 5731519 w 5873264"/>
              <a:gd name="connsiteY3" fmla="*/ 3528475 h 3950110"/>
              <a:gd name="connsiteX4" fmla="*/ 3953125 w 5873264"/>
              <a:gd name="connsiteY4" fmla="*/ 3950110 h 3950110"/>
              <a:gd name="connsiteX5" fmla="*/ 20250 w 5873264"/>
              <a:gd name="connsiteY5" fmla="*/ 401025 h 395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3264" h="3950110">
                <a:moveTo>
                  <a:pt x="0" y="0"/>
                </a:moveTo>
                <a:lnTo>
                  <a:pt x="5873264" y="0"/>
                </a:lnTo>
                <a:lnTo>
                  <a:pt x="5873264" y="3448685"/>
                </a:lnTo>
                <a:lnTo>
                  <a:pt x="5731519" y="3528475"/>
                </a:lnTo>
                <a:cubicBezTo>
                  <a:pt x="5196944" y="3798195"/>
                  <a:pt x="4592775" y="3950110"/>
                  <a:pt x="3953125" y="3950110"/>
                </a:cubicBezTo>
                <a:cubicBezTo>
                  <a:pt x="1906244" y="3950110"/>
                  <a:pt x="222698" y="2394493"/>
                  <a:pt x="20250" y="4010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8000">
                <a:schemeClr val="accent2">
                  <a:lumMod val="50000"/>
                </a:schemeClr>
              </a:gs>
              <a:gs pos="100000">
                <a:schemeClr val="tx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>
            <a:extLst>
              <a:ext uri="{FF2B5EF4-FFF2-40B4-BE49-F238E27FC236}">
                <a16:creationId xmlns:a16="http://schemas.microsoft.com/office/drawing/2014/main" xmlns="" id="{AA455EBB-47AE-4D51-9466-914F544ED3D2}"/>
              </a:ext>
            </a:extLst>
          </p:cNvPr>
          <p:cNvSpPr>
            <a:spLocks/>
          </p:cNvSpPr>
          <p:nvPr userDrawn="1"/>
        </p:nvSpPr>
        <p:spPr bwMode="auto">
          <a:xfrm>
            <a:off x="-1588" y="3950110"/>
            <a:ext cx="8660679" cy="2907890"/>
          </a:xfrm>
          <a:custGeom>
            <a:avLst/>
            <a:gdLst>
              <a:gd name="T0" fmla="*/ 0 w 5520"/>
              <a:gd name="T1" fmla="*/ 1936 h 1937"/>
              <a:gd name="T2" fmla="*/ 0 w 5520"/>
              <a:gd name="T3" fmla="*/ 1464 h 1937"/>
              <a:gd name="T4" fmla="*/ 5520 w 5520"/>
              <a:gd name="T5" fmla="*/ 96 h 1937"/>
              <a:gd name="T6" fmla="*/ 255 w 5520"/>
              <a:gd name="T7" fmla="*/ 1937 h 1937"/>
              <a:gd name="T8" fmla="*/ 0 w 5520"/>
              <a:gd name="T9" fmla="*/ 1936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0" h="1937">
                <a:moveTo>
                  <a:pt x="0" y="1936"/>
                </a:moveTo>
                <a:cubicBezTo>
                  <a:pt x="0" y="1464"/>
                  <a:pt x="0" y="1464"/>
                  <a:pt x="0" y="1464"/>
                </a:cubicBezTo>
                <a:cubicBezTo>
                  <a:pt x="0" y="1464"/>
                  <a:pt x="1989" y="0"/>
                  <a:pt x="5520" y="96"/>
                </a:cubicBezTo>
                <a:cubicBezTo>
                  <a:pt x="5520" y="96"/>
                  <a:pt x="2546" y="170"/>
                  <a:pt x="255" y="1937"/>
                </a:cubicBezTo>
                <a:lnTo>
                  <a:pt x="0" y="1936"/>
                </a:lnTo>
                <a:close/>
              </a:path>
            </a:pathLst>
          </a:custGeom>
          <a:gradFill flip="none" rotWithShape="1">
            <a:gsLst>
              <a:gs pos="2655">
                <a:srgbClr val="FFFFFF"/>
              </a:gs>
              <a:gs pos="34000">
                <a:schemeClr val="accent3"/>
              </a:gs>
              <a:gs pos="61000">
                <a:schemeClr val="tx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35F81231-19D3-46D8-A737-D564A5C9CF3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9925" y="4386287"/>
            <a:ext cx="10136619" cy="558799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35D047E7-38F4-4924-87CF-CFEA660394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5" y="1020513"/>
            <a:ext cx="10136619" cy="3215391"/>
          </a:xfrm>
        </p:spPr>
        <p:txBody>
          <a:bodyPr anchor="b" anchorCtr="0">
            <a:normAutofit/>
          </a:bodyPr>
          <a:lstStyle>
            <a:lvl1pPr algn="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E67FC1C5-5149-4E80-A50E-FD175D2F85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3594" y="5515511"/>
            <a:ext cx="1014295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2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7C710C1E-E894-4733-BEE1-A4E9B84787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3594" y="5811782"/>
            <a:ext cx="1014295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2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91659674-D182-498F-9587-F01EA0E5AF0D}"/>
              </a:ext>
            </a:extLst>
          </p:cNvPr>
          <p:cNvSpPr/>
          <p:nvPr userDrawn="1"/>
        </p:nvSpPr>
        <p:spPr>
          <a:xfrm>
            <a:off x="3522435" y="0"/>
            <a:ext cx="8669565" cy="5830784"/>
          </a:xfrm>
          <a:custGeom>
            <a:avLst/>
            <a:gdLst>
              <a:gd name="connsiteX0" fmla="*/ 0 w 5873264"/>
              <a:gd name="connsiteY0" fmla="*/ 0 h 3950110"/>
              <a:gd name="connsiteX1" fmla="*/ 5873264 w 5873264"/>
              <a:gd name="connsiteY1" fmla="*/ 0 h 3950110"/>
              <a:gd name="connsiteX2" fmla="*/ 5873264 w 5873264"/>
              <a:gd name="connsiteY2" fmla="*/ 3448685 h 3950110"/>
              <a:gd name="connsiteX3" fmla="*/ 5731519 w 5873264"/>
              <a:gd name="connsiteY3" fmla="*/ 3528475 h 3950110"/>
              <a:gd name="connsiteX4" fmla="*/ 3953125 w 5873264"/>
              <a:gd name="connsiteY4" fmla="*/ 3950110 h 3950110"/>
              <a:gd name="connsiteX5" fmla="*/ 20250 w 5873264"/>
              <a:gd name="connsiteY5" fmla="*/ 401025 h 395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3264" h="3950110">
                <a:moveTo>
                  <a:pt x="0" y="0"/>
                </a:moveTo>
                <a:lnTo>
                  <a:pt x="5873264" y="0"/>
                </a:lnTo>
                <a:lnTo>
                  <a:pt x="5873264" y="3448685"/>
                </a:lnTo>
                <a:lnTo>
                  <a:pt x="5731519" y="3528475"/>
                </a:lnTo>
                <a:cubicBezTo>
                  <a:pt x="5196944" y="3798195"/>
                  <a:pt x="4592775" y="3950110"/>
                  <a:pt x="3953125" y="3950110"/>
                </a:cubicBezTo>
                <a:cubicBezTo>
                  <a:pt x="1906244" y="3950110"/>
                  <a:pt x="222698" y="2394493"/>
                  <a:pt x="20250" y="4010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8000">
                <a:schemeClr val="accent2">
                  <a:lumMod val="50000"/>
                </a:schemeClr>
              </a:gs>
              <a:gs pos="100000">
                <a:schemeClr val="tx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982790"/>
            <a:ext cx="10847388" cy="2336847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5004364"/>
            <a:ext cx="1084738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4708093"/>
            <a:ext cx="1084738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DECD8C34-E3A5-4892-BECA-932D6D46DF50}"/>
              </a:ext>
            </a:extLst>
          </p:cNvPr>
          <p:cNvSpPr/>
          <p:nvPr userDrawn="1"/>
        </p:nvSpPr>
        <p:spPr>
          <a:xfrm>
            <a:off x="-2704" y="4494410"/>
            <a:ext cx="2307754" cy="2363589"/>
          </a:xfrm>
          <a:custGeom>
            <a:avLst/>
            <a:gdLst>
              <a:gd name="connsiteX0" fmla="*/ 0 w 2307754"/>
              <a:gd name="connsiteY0" fmla="*/ 0 h 2363589"/>
              <a:gd name="connsiteX1" fmla="*/ 115180 w 2307754"/>
              <a:gd name="connsiteY1" fmla="*/ 5019 h 2363589"/>
              <a:gd name="connsiteX2" fmla="*/ 2307754 w 2307754"/>
              <a:gd name="connsiteY2" fmla="*/ 2101866 h 2363589"/>
              <a:gd name="connsiteX3" fmla="*/ 2296661 w 2307754"/>
              <a:gd name="connsiteY3" fmla="*/ 2304071 h 2363589"/>
              <a:gd name="connsiteX4" fmla="*/ 2286799 w 2307754"/>
              <a:gd name="connsiteY4" fmla="*/ 2363589 h 2363589"/>
              <a:gd name="connsiteX5" fmla="*/ 0 w 2307754"/>
              <a:gd name="connsiteY5" fmla="*/ 2363589 h 236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7754" h="2363589">
                <a:moveTo>
                  <a:pt x="0" y="0"/>
                </a:moveTo>
                <a:lnTo>
                  <a:pt x="115180" y="5019"/>
                </a:lnTo>
                <a:cubicBezTo>
                  <a:pt x="1346717" y="112957"/>
                  <a:pt x="2307754" y="1010554"/>
                  <a:pt x="2307754" y="2101866"/>
                </a:cubicBezTo>
                <a:cubicBezTo>
                  <a:pt x="2307754" y="2170073"/>
                  <a:pt x="2304000" y="2237523"/>
                  <a:pt x="2296661" y="2304071"/>
                </a:cubicBezTo>
                <a:lnTo>
                  <a:pt x="2286799" y="2363589"/>
                </a:lnTo>
                <a:lnTo>
                  <a:pt x="0" y="236358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52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45B0D95C-7924-45E5-8E49-D5FC6D092FB2}"/>
              </a:ext>
            </a:extLst>
          </p:cNvPr>
          <p:cNvSpPr/>
          <p:nvPr userDrawn="1"/>
        </p:nvSpPr>
        <p:spPr>
          <a:xfrm>
            <a:off x="-2704" y="1868558"/>
            <a:ext cx="2020393" cy="3680283"/>
          </a:xfrm>
          <a:custGeom>
            <a:avLst/>
            <a:gdLst>
              <a:gd name="connsiteX0" fmla="*/ 0 w 1636424"/>
              <a:gd name="connsiteY0" fmla="*/ 0 h 3454002"/>
              <a:gd name="connsiteX1" fmla="*/ 81674 w 1636424"/>
              <a:gd name="connsiteY1" fmla="*/ 4124 h 3454002"/>
              <a:gd name="connsiteX2" fmla="*/ 1636424 w 1636424"/>
              <a:gd name="connsiteY2" fmla="*/ 1727001 h 3454002"/>
              <a:gd name="connsiteX3" fmla="*/ 81674 w 1636424"/>
              <a:gd name="connsiteY3" fmla="*/ 3449878 h 3454002"/>
              <a:gd name="connsiteX4" fmla="*/ 0 w 1636424"/>
              <a:gd name="connsiteY4" fmla="*/ 3454002 h 345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424" h="3454002">
                <a:moveTo>
                  <a:pt x="0" y="0"/>
                </a:moveTo>
                <a:lnTo>
                  <a:pt x="81674" y="4124"/>
                </a:lnTo>
                <a:cubicBezTo>
                  <a:pt x="954954" y="92811"/>
                  <a:pt x="1636424" y="830323"/>
                  <a:pt x="1636424" y="1727001"/>
                </a:cubicBezTo>
                <a:cubicBezTo>
                  <a:pt x="1636424" y="2623680"/>
                  <a:pt x="954954" y="3361192"/>
                  <a:pt x="81674" y="3449878"/>
                </a:cubicBezTo>
                <a:lnTo>
                  <a:pt x="0" y="3454002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52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5">
            <a:extLst>
              <a:ext uri="{FF2B5EF4-FFF2-40B4-BE49-F238E27FC236}">
                <a16:creationId xmlns:a16="http://schemas.microsoft.com/office/drawing/2014/main" xmlns="" id="{44E7EDB0-3791-4E8B-B142-5448A766DD80}"/>
              </a:ext>
            </a:extLst>
          </p:cNvPr>
          <p:cNvSpPr>
            <a:spLocks/>
          </p:cNvSpPr>
          <p:nvPr userDrawn="1"/>
        </p:nvSpPr>
        <p:spPr bwMode="auto">
          <a:xfrm>
            <a:off x="-1588" y="2763908"/>
            <a:ext cx="12193588" cy="4094092"/>
          </a:xfrm>
          <a:custGeom>
            <a:avLst/>
            <a:gdLst>
              <a:gd name="T0" fmla="*/ 0 w 5520"/>
              <a:gd name="T1" fmla="*/ 1936 h 1937"/>
              <a:gd name="T2" fmla="*/ 0 w 5520"/>
              <a:gd name="T3" fmla="*/ 1464 h 1937"/>
              <a:gd name="T4" fmla="*/ 5520 w 5520"/>
              <a:gd name="T5" fmla="*/ 96 h 1937"/>
              <a:gd name="T6" fmla="*/ 255 w 5520"/>
              <a:gd name="T7" fmla="*/ 1937 h 1937"/>
              <a:gd name="T8" fmla="*/ 0 w 5520"/>
              <a:gd name="T9" fmla="*/ 1936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0" h="1937">
                <a:moveTo>
                  <a:pt x="0" y="1936"/>
                </a:moveTo>
                <a:cubicBezTo>
                  <a:pt x="0" y="1464"/>
                  <a:pt x="0" y="1464"/>
                  <a:pt x="0" y="1464"/>
                </a:cubicBezTo>
                <a:cubicBezTo>
                  <a:pt x="0" y="1464"/>
                  <a:pt x="1989" y="0"/>
                  <a:pt x="5520" y="96"/>
                </a:cubicBezTo>
                <a:cubicBezTo>
                  <a:pt x="5520" y="96"/>
                  <a:pt x="2546" y="170"/>
                  <a:pt x="255" y="1937"/>
                </a:cubicBezTo>
                <a:lnTo>
                  <a:pt x="0" y="1936"/>
                </a:lnTo>
                <a:close/>
              </a:path>
            </a:pathLst>
          </a:custGeom>
          <a:gradFill flip="none" rotWithShape="1">
            <a:gsLst>
              <a:gs pos="2655">
                <a:srgbClr val="FFFFFF"/>
              </a:gs>
              <a:gs pos="32000">
                <a:schemeClr val="accent3"/>
              </a:gs>
              <a:gs pos="56000">
                <a:schemeClr val="tx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96000" y="1868558"/>
            <a:ext cx="5423372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97116" y="2763908"/>
            <a:ext cx="5423372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11500" b="0" dirty="0">
                <a:latin typeface="Impact" panose="020B0806030902050204" pitchFamily="34" charset="0"/>
              </a:rPr>
              <a:t>P</a:t>
            </a:r>
            <a:r>
              <a:rPr lang="en-US" altLang="zh-CN" sz="11500" b="0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9588">
                      <a:schemeClr val="accent1"/>
                    </a:gs>
                    <a:gs pos="77000">
                      <a:schemeClr val="accent3">
                        <a:lumMod val="75000"/>
                      </a:schemeClr>
                    </a:gs>
                  </a:gsLst>
                  <a:lin ang="18900000" scaled="1"/>
                </a:gradFill>
                <a:latin typeface="Impact" panose="020B0806030902050204" pitchFamily="34" charset="0"/>
              </a:rPr>
              <a:t>O</a:t>
            </a:r>
            <a:r>
              <a:rPr lang="en-US" altLang="zh-CN" sz="11500" b="0" dirty="0">
                <a:latin typeface="Impact" panose="020B0806030902050204" pitchFamily="34" charset="0"/>
              </a:rPr>
              <a:t>WERP</a:t>
            </a:r>
            <a:r>
              <a:rPr lang="en-US" altLang="zh-CN" sz="11500" b="0" dirty="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66000">
                      <a:schemeClr val="tx1"/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</a:rPr>
              <a:t>O</a:t>
            </a:r>
            <a:r>
              <a:rPr lang="en-US" altLang="zh-CN" sz="11500" b="0" dirty="0">
                <a:latin typeface="Impact" panose="020B0806030902050204" pitchFamily="34" charset="0"/>
              </a:rPr>
              <a:t>INT </a:t>
            </a:r>
            <a:br>
              <a:rPr lang="en-US" altLang="zh-CN" sz="11500" b="0" dirty="0">
                <a:latin typeface="Impact" panose="020B0806030902050204" pitchFamily="34" charset="0"/>
              </a:rPr>
            </a:br>
            <a:r>
              <a:rPr lang="en-US" altLang="zh-CN" dirty="0"/>
              <a:t>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8482757-0F02-45EA-AE28-16360864A88D}"/>
              </a:ext>
            </a:extLst>
          </p:cNvPr>
          <p:cNvSpPr/>
          <p:nvPr/>
        </p:nvSpPr>
        <p:spPr>
          <a:xfrm>
            <a:off x="9448800" y="0"/>
            <a:ext cx="2743200" cy="3186545"/>
          </a:xfrm>
          <a:custGeom>
            <a:avLst/>
            <a:gdLst>
              <a:gd name="connsiteX0" fmla="*/ 49538 w 2743200"/>
              <a:gd name="connsiteY0" fmla="*/ 0 h 3461551"/>
              <a:gd name="connsiteX1" fmla="*/ 2743200 w 2743200"/>
              <a:gd name="connsiteY1" fmla="*/ 0 h 3461551"/>
              <a:gd name="connsiteX2" fmla="*/ 2743200 w 2743200"/>
              <a:gd name="connsiteY2" fmla="*/ 3461551 h 3461551"/>
              <a:gd name="connsiteX3" fmla="*/ 2644482 w 2743200"/>
              <a:gd name="connsiteY3" fmla="*/ 3456566 h 3461551"/>
              <a:gd name="connsiteX4" fmla="*/ 0 w 2743200"/>
              <a:gd name="connsiteY4" fmla="*/ 526116 h 3461551"/>
              <a:gd name="connsiteX5" fmla="*/ 15208 w 2743200"/>
              <a:gd name="connsiteY5" fmla="*/ 224940 h 346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3461551">
                <a:moveTo>
                  <a:pt x="49538" y="0"/>
                </a:moveTo>
                <a:lnTo>
                  <a:pt x="2743200" y="0"/>
                </a:lnTo>
                <a:lnTo>
                  <a:pt x="2743200" y="3461551"/>
                </a:lnTo>
                <a:lnTo>
                  <a:pt x="2644482" y="3456566"/>
                </a:lnTo>
                <a:cubicBezTo>
                  <a:pt x="1159116" y="3305719"/>
                  <a:pt x="0" y="2051281"/>
                  <a:pt x="0" y="526116"/>
                </a:cubicBezTo>
                <a:cubicBezTo>
                  <a:pt x="0" y="424438"/>
                  <a:pt x="5152" y="323964"/>
                  <a:pt x="15208" y="2249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9588">
                <a:schemeClr val="accent3"/>
              </a:gs>
              <a:gs pos="77000">
                <a:schemeClr val="accent3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733301" y="2372410"/>
            <a:ext cx="1038105" cy="8993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800" b="0" dirty="0">
                <a:latin typeface="Impact" panose="020B0806030902050204" pitchFamily="34" charset="0"/>
              </a:rPr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800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393AC06-BD12-4AAC-A8F0-352511C434CB}"/>
              </a:ext>
            </a:extLst>
          </p:cNvPr>
          <p:cNvSpPr/>
          <p:nvPr/>
        </p:nvSpPr>
        <p:spPr>
          <a:xfrm>
            <a:off x="5939322" y="0"/>
            <a:ext cx="6252678" cy="4708094"/>
          </a:xfrm>
          <a:custGeom>
            <a:avLst/>
            <a:gdLst>
              <a:gd name="connsiteX0" fmla="*/ 0 w 6252678"/>
              <a:gd name="connsiteY0" fmla="*/ 0 h 4708094"/>
              <a:gd name="connsiteX1" fmla="*/ 6252678 w 6252678"/>
              <a:gd name="connsiteY1" fmla="*/ 0 h 4708094"/>
              <a:gd name="connsiteX2" fmla="*/ 6252678 w 6252678"/>
              <a:gd name="connsiteY2" fmla="*/ 4708094 h 4708094"/>
              <a:gd name="connsiteX3" fmla="*/ 6027606 w 6252678"/>
              <a:gd name="connsiteY3" fmla="*/ 4700014 h 4708094"/>
              <a:gd name="connsiteX4" fmla="*/ 6025 w 6252678"/>
              <a:gd name="connsiteY4" fmla="*/ 180653 h 4708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2678" h="4708094">
                <a:moveTo>
                  <a:pt x="0" y="0"/>
                </a:moveTo>
                <a:lnTo>
                  <a:pt x="6252678" y="0"/>
                </a:lnTo>
                <a:lnTo>
                  <a:pt x="6252678" y="4708094"/>
                </a:lnTo>
                <a:lnTo>
                  <a:pt x="6027606" y="4700014"/>
                </a:lnTo>
                <a:cubicBezTo>
                  <a:pt x="2746888" y="4463156"/>
                  <a:pt x="164237" y="2547604"/>
                  <a:pt x="6025" y="180653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97000">
                <a:schemeClr val="tx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57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E6161"/>
      </a:accent1>
      <a:accent2>
        <a:srgbClr val="539596"/>
      </a:accent2>
      <a:accent3>
        <a:srgbClr val="225558"/>
      </a:accent3>
      <a:accent4>
        <a:srgbClr val="000000"/>
      </a:accent4>
      <a:accent5>
        <a:srgbClr val="303030"/>
      </a:accent5>
      <a:accent6>
        <a:srgbClr val="9F9F9F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E6161"/>
    </a:accent1>
    <a:accent2>
      <a:srgbClr val="539596"/>
    </a:accent2>
    <a:accent3>
      <a:srgbClr val="225558"/>
    </a:accent3>
    <a:accent4>
      <a:srgbClr val="000000"/>
    </a:accent4>
    <a:accent5>
      <a:srgbClr val="303030"/>
    </a:accent5>
    <a:accent6>
      <a:srgbClr val="9F9F9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E6161"/>
    </a:accent1>
    <a:accent2>
      <a:srgbClr val="539596"/>
    </a:accent2>
    <a:accent3>
      <a:srgbClr val="225558"/>
    </a:accent3>
    <a:accent4>
      <a:srgbClr val="000000"/>
    </a:accent4>
    <a:accent5>
      <a:srgbClr val="303030"/>
    </a:accent5>
    <a:accent6>
      <a:srgbClr val="9F9F9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E6161"/>
    </a:accent1>
    <a:accent2>
      <a:srgbClr val="539596"/>
    </a:accent2>
    <a:accent3>
      <a:srgbClr val="225558"/>
    </a:accent3>
    <a:accent4>
      <a:srgbClr val="000000"/>
    </a:accent4>
    <a:accent5>
      <a:srgbClr val="303030"/>
    </a:accent5>
    <a:accent6>
      <a:srgbClr val="9F9F9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E6161"/>
    </a:accent1>
    <a:accent2>
      <a:srgbClr val="539596"/>
    </a:accent2>
    <a:accent3>
      <a:srgbClr val="225558"/>
    </a:accent3>
    <a:accent4>
      <a:srgbClr val="000000"/>
    </a:accent4>
    <a:accent5>
      <a:srgbClr val="303030"/>
    </a:accent5>
    <a:accent6>
      <a:srgbClr val="9F9F9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456</TotalTime>
  <Words>46</Words>
  <Application>Microsoft Office PowerPoint</Application>
  <PresentationFormat>宽屏</PresentationFormat>
  <Paragraphs>17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POWERPOINT  STANDARD TEMPLATE</vt:lpstr>
      <vt:lpstr>PowerPoint 演示文稿</vt:lpstr>
      <vt:lpstr>Section Header Here</vt:lpstr>
      <vt:lpstr>Thanks And Your Slogan Here</vt:lpstr>
      <vt:lpstr>Islide   作品   51PPT模板网   www.51pptmoban.com   授权发布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81</cp:revision>
  <cp:lastPrinted>2017-11-14T16:00:00Z</cp:lastPrinted>
  <dcterms:created xsi:type="dcterms:W3CDTF">2017-11-14T16:00:00Z</dcterms:created>
  <dcterms:modified xsi:type="dcterms:W3CDTF">2019-02-26T12:48:36Z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