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96" r:id="rId2"/>
    <p:sldId id="258" r:id="rId3"/>
    <p:sldId id="263" r:id="rId4"/>
    <p:sldId id="282" r:id="rId5"/>
    <p:sldId id="268" r:id="rId6"/>
    <p:sldId id="279" r:id="rId7"/>
    <p:sldId id="280" r:id="rId8"/>
    <p:sldId id="272" r:id="rId9"/>
    <p:sldId id="264" r:id="rId10"/>
    <p:sldId id="257" r:id="rId11"/>
    <p:sldId id="259" r:id="rId12"/>
    <p:sldId id="283" r:id="rId13"/>
    <p:sldId id="289" r:id="rId14"/>
    <p:sldId id="265" r:id="rId15"/>
    <p:sldId id="287" r:id="rId16"/>
    <p:sldId id="288" r:id="rId17"/>
    <p:sldId id="290" r:id="rId18"/>
    <p:sldId id="294" r:id="rId19"/>
    <p:sldId id="262" r:id="rId20"/>
    <p:sldId id="260" r:id="rId21"/>
    <p:sldId id="291" r:id="rId22"/>
    <p:sldId id="293" r:id="rId23"/>
    <p:sldId id="271" r:id="rId24"/>
    <p:sldId id="297" r:id="rId25"/>
    <p:sldId id="298"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6EAF"/>
    <a:srgbClr val="24A4E4"/>
    <a:srgbClr val="0E4F70"/>
    <a:srgbClr val="198C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94660"/>
  </p:normalViewPr>
  <p:slideViewPr>
    <p:cSldViewPr snapToGrid="0" showGuides="1">
      <p:cViewPr varScale="1">
        <p:scale>
          <a:sx n="110" d="100"/>
          <a:sy n="110" d="100"/>
        </p:scale>
        <p:origin x="595" y="72"/>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chemeClr val="accent1">
                  <a:lumMod val="60000"/>
                  <a:lumOff val="40000"/>
                </a:schemeClr>
              </a:solidFill>
              <a:ln w="19050">
                <a:noFill/>
              </a:ln>
              <a:effectLst/>
            </c:spPr>
            <c:extLst xmlns:c16r2="http://schemas.microsoft.com/office/drawing/2015/06/chart">
              <c:ext xmlns:c16="http://schemas.microsoft.com/office/drawing/2014/chart" uri="{C3380CC4-5D6E-409C-BE32-E72D297353CC}">
                <c16:uniqueId val="{00000001-9F91-4D96-B1C2-602F9DB47E43}"/>
              </c:ext>
            </c:extLst>
          </c:dPt>
          <c:dPt>
            <c:idx val="1"/>
            <c:bubble3D val="0"/>
            <c:spPr>
              <a:solidFill>
                <a:schemeClr val="accent1">
                  <a:lumMod val="75000"/>
                </a:schemeClr>
              </a:solidFill>
              <a:ln w="19050">
                <a:noFill/>
              </a:ln>
              <a:effectLst/>
            </c:spPr>
            <c:extLst xmlns:c16r2="http://schemas.microsoft.com/office/drawing/2015/06/chart">
              <c:ext xmlns:c16="http://schemas.microsoft.com/office/drawing/2014/chart" uri="{C3380CC4-5D6E-409C-BE32-E72D297353CC}">
                <c16:uniqueId val="{00000002-9F91-4D96-B1C2-602F9DB47E43}"/>
              </c:ext>
            </c:extLst>
          </c:dPt>
          <c:dPt>
            <c:idx val="2"/>
            <c:bubble3D val="0"/>
            <c:spPr>
              <a:solidFill>
                <a:schemeClr val="accent3"/>
              </a:solidFill>
              <a:ln w="19050">
                <a:noFill/>
              </a:ln>
              <a:effectLst/>
            </c:spPr>
          </c:dPt>
          <c:cat>
            <c:strRef>
              <c:f>Sheet1!$A$2:$A$4</c:f>
              <c:strCache>
                <c:ptCount val="3"/>
                <c:pt idx="0">
                  <c:v>第一季度</c:v>
                </c:pt>
                <c:pt idx="1">
                  <c:v>第二季度</c:v>
                </c:pt>
                <c:pt idx="2">
                  <c:v>第三季度</c:v>
                </c:pt>
              </c:strCache>
            </c:strRef>
          </c:cat>
          <c:val>
            <c:numRef>
              <c:f>Sheet1!$B$2:$B$4</c:f>
              <c:numCache>
                <c:formatCode>General</c:formatCode>
                <c:ptCount val="3"/>
                <c:pt idx="0">
                  <c:v>40</c:v>
                </c:pt>
                <c:pt idx="1">
                  <c:v>25</c:v>
                </c:pt>
                <c:pt idx="2">
                  <c:v>35</c:v>
                </c:pt>
              </c:numCache>
            </c:numRef>
          </c:val>
          <c:extLst xmlns:c16r2="http://schemas.microsoft.com/office/drawing/2015/06/chart">
            <c:ext xmlns:c16="http://schemas.microsoft.com/office/drawing/2014/chart" uri="{C3380CC4-5D6E-409C-BE32-E72D297353CC}">
              <c16:uniqueId val="{00000000-9F91-4D96-B1C2-602F9DB47E4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FEA7-4EA9-98DD-B026E4DE5017}"/>
            </c:ext>
          </c:extLst>
        </c:ser>
        <c:ser>
          <c:idx val="1"/>
          <c:order val="1"/>
          <c:tx>
            <c:strRef>
              <c:f>Sheet1!$C$1</c:f>
              <c:strCache>
                <c:ptCount val="1"/>
                <c:pt idx="0">
                  <c:v>系列 2</c:v>
                </c:pt>
              </c:strCache>
            </c:strRef>
          </c:tx>
          <c:spPr>
            <a:solidFill>
              <a:schemeClr val="bg1"/>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FEA7-4EA9-98DD-B026E4DE5017}"/>
            </c:ext>
          </c:extLst>
        </c:ser>
        <c:dLbls>
          <c:showLegendKey val="0"/>
          <c:showVal val="0"/>
          <c:showCatName val="0"/>
          <c:showSerName val="0"/>
          <c:showPercent val="0"/>
          <c:showBubbleSize val="0"/>
        </c:dLbls>
        <c:gapWidth val="219"/>
        <c:overlap val="-27"/>
        <c:axId val="399741600"/>
        <c:axId val="399749216"/>
      </c:barChart>
      <c:catAx>
        <c:axId val="399741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399749216"/>
        <c:crosses val="autoZero"/>
        <c:auto val="1"/>
        <c:lblAlgn val="ctr"/>
        <c:lblOffset val="100"/>
        <c:noMultiLvlLbl val="0"/>
      </c:catAx>
      <c:valAx>
        <c:axId val="399749216"/>
        <c:scaling>
          <c:orientation val="minMax"/>
        </c:scaling>
        <c:delete val="1"/>
        <c:axPos val="l"/>
        <c:numFmt formatCode="General" sourceLinked="1"/>
        <c:majorTickMark val="none"/>
        <c:minorTickMark val="none"/>
        <c:tickLblPos val="nextTo"/>
        <c:crossAx val="3997416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41D652-1D2C-43DC-9DB6-03FD12CA17DB}" type="datetimeFigureOut">
              <a:rPr lang="zh-CN" altLang="en-US" smtClean="0"/>
              <a:t>2019/2/26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18EEFA-BC58-4E2F-B40A-D8C1A92DFD31}" type="slidenum">
              <a:rPr lang="zh-CN" altLang="en-US" smtClean="0"/>
              <a:t>‹#›</a:t>
            </a:fld>
            <a:endParaRPr lang="zh-CN" altLang="en-US"/>
          </a:p>
        </p:txBody>
      </p:sp>
    </p:spTree>
    <p:extLst>
      <p:ext uri="{BB962C8B-B14F-4D97-AF65-F5344CB8AC3E}">
        <p14:creationId xmlns:p14="http://schemas.microsoft.com/office/powerpoint/2010/main" val="3059771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B18EEFA-BC58-4E2F-B40A-D8C1A92DFD31}" type="slidenum">
              <a:rPr lang="zh-CN" altLang="en-US" smtClean="0"/>
              <a:t>1</a:t>
            </a:fld>
            <a:endParaRPr lang="zh-CN" altLang="en-US"/>
          </a:p>
        </p:txBody>
      </p:sp>
    </p:spTree>
    <p:extLst>
      <p:ext uri="{BB962C8B-B14F-4D97-AF65-F5344CB8AC3E}">
        <p14:creationId xmlns:p14="http://schemas.microsoft.com/office/powerpoint/2010/main" val="41190875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10</a:t>
            </a:fld>
            <a:endParaRPr lang="zh-CN" altLang="en-US"/>
          </a:p>
        </p:txBody>
      </p:sp>
    </p:spTree>
    <p:extLst>
      <p:ext uri="{BB962C8B-B14F-4D97-AF65-F5344CB8AC3E}">
        <p14:creationId xmlns:p14="http://schemas.microsoft.com/office/powerpoint/2010/main" val="1720739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11</a:t>
            </a:fld>
            <a:endParaRPr lang="zh-CN" altLang="en-US"/>
          </a:p>
        </p:txBody>
      </p:sp>
    </p:spTree>
    <p:extLst>
      <p:ext uri="{BB962C8B-B14F-4D97-AF65-F5344CB8AC3E}">
        <p14:creationId xmlns:p14="http://schemas.microsoft.com/office/powerpoint/2010/main" val="1843475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12</a:t>
            </a:fld>
            <a:endParaRPr lang="zh-CN" altLang="en-US"/>
          </a:p>
        </p:txBody>
      </p:sp>
    </p:spTree>
    <p:extLst>
      <p:ext uri="{BB962C8B-B14F-4D97-AF65-F5344CB8AC3E}">
        <p14:creationId xmlns:p14="http://schemas.microsoft.com/office/powerpoint/2010/main" val="15864549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13</a:t>
            </a:fld>
            <a:endParaRPr lang="zh-CN" altLang="en-US"/>
          </a:p>
        </p:txBody>
      </p:sp>
    </p:spTree>
    <p:extLst>
      <p:ext uri="{BB962C8B-B14F-4D97-AF65-F5344CB8AC3E}">
        <p14:creationId xmlns:p14="http://schemas.microsoft.com/office/powerpoint/2010/main" val="16885011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14</a:t>
            </a:fld>
            <a:endParaRPr lang="zh-CN" altLang="en-US"/>
          </a:p>
        </p:txBody>
      </p:sp>
    </p:spTree>
    <p:extLst>
      <p:ext uri="{BB962C8B-B14F-4D97-AF65-F5344CB8AC3E}">
        <p14:creationId xmlns:p14="http://schemas.microsoft.com/office/powerpoint/2010/main" val="22013016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15</a:t>
            </a:fld>
            <a:endParaRPr lang="zh-CN" altLang="en-US"/>
          </a:p>
        </p:txBody>
      </p:sp>
    </p:spTree>
    <p:extLst>
      <p:ext uri="{BB962C8B-B14F-4D97-AF65-F5344CB8AC3E}">
        <p14:creationId xmlns:p14="http://schemas.microsoft.com/office/powerpoint/2010/main" val="15103759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16</a:t>
            </a:fld>
            <a:endParaRPr lang="zh-CN" altLang="en-US"/>
          </a:p>
        </p:txBody>
      </p:sp>
    </p:spTree>
    <p:extLst>
      <p:ext uri="{BB962C8B-B14F-4D97-AF65-F5344CB8AC3E}">
        <p14:creationId xmlns:p14="http://schemas.microsoft.com/office/powerpoint/2010/main" val="15600039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17</a:t>
            </a:fld>
            <a:endParaRPr lang="zh-CN" altLang="en-US"/>
          </a:p>
        </p:txBody>
      </p:sp>
    </p:spTree>
    <p:extLst>
      <p:ext uri="{BB962C8B-B14F-4D97-AF65-F5344CB8AC3E}">
        <p14:creationId xmlns:p14="http://schemas.microsoft.com/office/powerpoint/2010/main" val="20712164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18</a:t>
            </a:fld>
            <a:endParaRPr lang="zh-CN" altLang="en-US"/>
          </a:p>
        </p:txBody>
      </p:sp>
    </p:spTree>
    <p:extLst>
      <p:ext uri="{BB962C8B-B14F-4D97-AF65-F5344CB8AC3E}">
        <p14:creationId xmlns:p14="http://schemas.microsoft.com/office/powerpoint/2010/main" val="23054948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19</a:t>
            </a:fld>
            <a:endParaRPr lang="zh-CN" altLang="en-US"/>
          </a:p>
        </p:txBody>
      </p:sp>
    </p:spTree>
    <p:extLst>
      <p:ext uri="{BB962C8B-B14F-4D97-AF65-F5344CB8AC3E}">
        <p14:creationId xmlns:p14="http://schemas.microsoft.com/office/powerpoint/2010/main" val="1973719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2</a:t>
            </a:fld>
            <a:endParaRPr lang="zh-CN" altLang="en-US"/>
          </a:p>
        </p:txBody>
      </p:sp>
    </p:spTree>
    <p:extLst>
      <p:ext uri="{BB962C8B-B14F-4D97-AF65-F5344CB8AC3E}">
        <p14:creationId xmlns:p14="http://schemas.microsoft.com/office/powerpoint/2010/main" val="20757230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20</a:t>
            </a:fld>
            <a:endParaRPr lang="zh-CN" altLang="en-US"/>
          </a:p>
        </p:txBody>
      </p:sp>
    </p:spTree>
    <p:extLst>
      <p:ext uri="{BB962C8B-B14F-4D97-AF65-F5344CB8AC3E}">
        <p14:creationId xmlns:p14="http://schemas.microsoft.com/office/powerpoint/2010/main" val="146046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21</a:t>
            </a:fld>
            <a:endParaRPr lang="zh-CN" altLang="en-US"/>
          </a:p>
        </p:txBody>
      </p:sp>
    </p:spTree>
    <p:extLst>
      <p:ext uri="{BB962C8B-B14F-4D97-AF65-F5344CB8AC3E}">
        <p14:creationId xmlns:p14="http://schemas.microsoft.com/office/powerpoint/2010/main" val="42257838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22</a:t>
            </a:fld>
            <a:endParaRPr lang="zh-CN" altLang="en-US"/>
          </a:p>
        </p:txBody>
      </p:sp>
    </p:spTree>
    <p:extLst>
      <p:ext uri="{BB962C8B-B14F-4D97-AF65-F5344CB8AC3E}">
        <p14:creationId xmlns:p14="http://schemas.microsoft.com/office/powerpoint/2010/main" val="23630947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23</a:t>
            </a:fld>
            <a:endParaRPr lang="zh-CN" altLang="en-US"/>
          </a:p>
        </p:txBody>
      </p:sp>
    </p:spTree>
    <p:extLst>
      <p:ext uri="{BB962C8B-B14F-4D97-AF65-F5344CB8AC3E}">
        <p14:creationId xmlns:p14="http://schemas.microsoft.com/office/powerpoint/2010/main" val="9016500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B18EEFA-BC58-4E2F-B40A-D8C1A92DFD31}" type="slidenum">
              <a:rPr lang="zh-CN" altLang="en-US" smtClean="0"/>
              <a:t>24</a:t>
            </a:fld>
            <a:endParaRPr lang="zh-CN" altLang="en-US"/>
          </a:p>
        </p:txBody>
      </p:sp>
    </p:spTree>
    <p:extLst>
      <p:ext uri="{BB962C8B-B14F-4D97-AF65-F5344CB8AC3E}">
        <p14:creationId xmlns:p14="http://schemas.microsoft.com/office/powerpoint/2010/main" val="3756905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3</a:t>
            </a:fld>
            <a:endParaRPr lang="zh-CN" altLang="en-US"/>
          </a:p>
        </p:txBody>
      </p:sp>
    </p:spTree>
    <p:extLst>
      <p:ext uri="{BB962C8B-B14F-4D97-AF65-F5344CB8AC3E}">
        <p14:creationId xmlns:p14="http://schemas.microsoft.com/office/powerpoint/2010/main" val="3177975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4</a:t>
            </a:fld>
            <a:endParaRPr lang="zh-CN" altLang="en-US"/>
          </a:p>
        </p:txBody>
      </p:sp>
    </p:spTree>
    <p:extLst>
      <p:ext uri="{BB962C8B-B14F-4D97-AF65-F5344CB8AC3E}">
        <p14:creationId xmlns:p14="http://schemas.microsoft.com/office/powerpoint/2010/main" val="3253646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5</a:t>
            </a:fld>
            <a:endParaRPr lang="zh-CN" altLang="en-US"/>
          </a:p>
        </p:txBody>
      </p:sp>
    </p:spTree>
    <p:extLst>
      <p:ext uri="{BB962C8B-B14F-4D97-AF65-F5344CB8AC3E}">
        <p14:creationId xmlns:p14="http://schemas.microsoft.com/office/powerpoint/2010/main" val="18268067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6</a:t>
            </a:fld>
            <a:endParaRPr lang="zh-CN" altLang="en-US"/>
          </a:p>
        </p:txBody>
      </p:sp>
    </p:spTree>
    <p:extLst>
      <p:ext uri="{BB962C8B-B14F-4D97-AF65-F5344CB8AC3E}">
        <p14:creationId xmlns:p14="http://schemas.microsoft.com/office/powerpoint/2010/main" val="941211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7</a:t>
            </a:fld>
            <a:endParaRPr lang="zh-CN" altLang="en-US"/>
          </a:p>
        </p:txBody>
      </p:sp>
    </p:spTree>
    <p:extLst>
      <p:ext uri="{BB962C8B-B14F-4D97-AF65-F5344CB8AC3E}">
        <p14:creationId xmlns:p14="http://schemas.microsoft.com/office/powerpoint/2010/main" val="892787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8</a:t>
            </a:fld>
            <a:endParaRPr lang="zh-CN" altLang="en-US"/>
          </a:p>
        </p:txBody>
      </p:sp>
    </p:spTree>
    <p:extLst>
      <p:ext uri="{BB962C8B-B14F-4D97-AF65-F5344CB8AC3E}">
        <p14:creationId xmlns:p14="http://schemas.microsoft.com/office/powerpoint/2010/main" val="1207942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9</a:t>
            </a:fld>
            <a:endParaRPr lang="zh-CN" altLang="en-US"/>
          </a:p>
        </p:txBody>
      </p:sp>
    </p:spTree>
    <p:extLst>
      <p:ext uri="{BB962C8B-B14F-4D97-AF65-F5344CB8AC3E}">
        <p14:creationId xmlns:p14="http://schemas.microsoft.com/office/powerpoint/2010/main" val="41068893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01412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251906" y="4136947"/>
            <a:ext cx="2715630" cy="1773014"/>
          </a:xfrm>
          <a:custGeom>
            <a:avLst/>
            <a:gdLst>
              <a:gd name="connsiteX0" fmla="*/ 0 w 2715630"/>
              <a:gd name="connsiteY0" fmla="*/ 0 h 1773014"/>
              <a:gd name="connsiteX1" fmla="*/ 2715630 w 2715630"/>
              <a:gd name="connsiteY1" fmla="*/ 0 h 1773014"/>
              <a:gd name="connsiteX2" fmla="*/ 2715630 w 2715630"/>
              <a:gd name="connsiteY2" fmla="*/ 1773014 h 1773014"/>
              <a:gd name="connsiteX3" fmla="*/ 0 w 2715630"/>
              <a:gd name="connsiteY3" fmla="*/ 1773014 h 1773014"/>
            </a:gdLst>
            <a:ahLst/>
            <a:cxnLst>
              <a:cxn ang="0">
                <a:pos x="connsiteX0" y="connsiteY0"/>
              </a:cxn>
              <a:cxn ang="0">
                <a:pos x="connsiteX1" y="connsiteY1"/>
              </a:cxn>
              <a:cxn ang="0">
                <a:pos x="connsiteX2" y="connsiteY2"/>
              </a:cxn>
              <a:cxn ang="0">
                <a:pos x="connsiteX3" y="connsiteY3"/>
              </a:cxn>
            </a:cxnLst>
            <a:rect l="l" t="t" r="r" b="b"/>
            <a:pathLst>
              <a:path w="2715630" h="1773014">
                <a:moveTo>
                  <a:pt x="0" y="0"/>
                </a:moveTo>
                <a:lnTo>
                  <a:pt x="2715630" y="0"/>
                </a:lnTo>
                <a:lnTo>
                  <a:pt x="2715630" y="1773014"/>
                </a:lnTo>
                <a:lnTo>
                  <a:pt x="0" y="1773014"/>
                </a:lnTo>
                <a:close/>
              </a:path>
            </a:pathLst>
          </a:custGeom>
          <a:ln w="28575">
            <a:solidFill>
              <a:schemeClr val="accent1"/>
            </a:solidFill>
          </a:ln>
        </p:spPr>
        <p:txBody>
          <a:bodyPr wrap="square">
            <a:noAutofit/>
          </a:bodyPr>
          <a:lstStyle/>
          <a:p>
            <a:endParaRPr lang="zh-CN" altLang="en-US"/>
          </a:p>
        </p:txBody>
      </p:sp>
      <p:sp>
        <p:nvSpPr>
          <p:cNvPr id="11" name="图片占位符 10"/>
          <p:cNvSpPr>
            <a:spLocks noGrp="1"/>
          </p:cNvSpPr>
          <p:nvPr>
            <p:ph type="pic" sz="quarter" idx="11"/>
          </p:nvPr>
        </p:nvSpPr>
        <p:spPr>
          <a:xfrm>
            <a:off x="4362193" y="2906612"/>
            <a:ext cx="3467614" cy="2263978"/>
          </a:xfrm>
          <a:custGeom>
            <a:avLst/>
            <a:gdLst>
              <a:gd name="connsiteX0" fmla="*/ 0 w 3467614"/>
              <a:gd name="connsiteY0" fmla="*/ 0 h 2263978"/>
              <a:gd name="connsiteX1" fmla="*/ 3467614 w 3467614"/>
              <a:gd name="connsiteY1" fmla="*/ 0 h 2263978"/>
              <a:gd name="connsiteX2" fmla="*/ 3467614 w 3467614"/>
              <a:gd name="connsiteY2" fmla="*/ 2263978 h 2263978"/>
              <a:gd name="connsiteX3" fmla="*/ 0 w 3467614"/>
              <a:gd name="connsiteY3" fmla="*/ 2263978 h 2263978"/>
            </a:gdLst>
            <a:ahLst/>
            <a:cxnLst>
              <a:cxn ang="0">
                <a:pos x="connsiteX0" y="connsiteY0"/>
              </a:cxn>
              <a:cxn ang="0">
                <a:pos x="connsiteX1" y="connsiteY1"/>
              </a:cxn>
              <a:cxn ang="0">
                <a:pos x="connsiteX2" y="connsiteY2"/>
              </a:cxn>
              <a:cxn ang="0">
                <a:pos x="connsiteX3" y="connsiteY3"/>
              </a:cxn>
            </a:cxnLst>
            <a:rect l="l" t="t" r="r" b="b"/>
            <a:pathLst>
              <a:path w="3467614" h="2263978">
                <a:moveTo>
                  <a:pt x="0" y="0"/>
                </a:moveTo>
                <a:lnTo>
                  <a:pt x="3467614" y="0"/>
                </a:lnTo>
                <a:lnTo>
                  <a:pt x="3467614" y="2263978"/>
                </a:lnTo>
                <a:lnTo>
                  <a:pt x="0" y="2263978"/>
                </a:lnTo>
                <a:close/>
              </a:path>
            </a:pathLst>
          </a:custGeom>
          <a:ln w="28575">
            <a:solidFill>
              <a:schemeClr val="accent1"/>
            </a:solidFill>
          </a:ln>
        </p:spPr>
        <p:txBody>
          <a:bodyPr wrap="square">
            <a:noAutofit/>
          </a:bodyPr>
          <a:lstStyle/>
          <a:p>
            <a:endParaRPr lang="zh-CN" altLang="en-US"/>
          </a:p>
        </p:txBody>
      </p:sp>
      <p:sp>
        <p:nvSpPr>
          <p:cNvPr id="12" name="图片占位符 11"/>
          <p:cNvSpPr>
            <a:spLocks noGrp="1"/>
          </p:cNvSpPr>
          <p:nvPr>
            <p:ph type="pic" sz="quarter" idx="12"/>
          </p:nvPr>
        </p:nvSpPr>
        <p:spPr>
          <a:xfrm>
            <a:off x="8224465" y="4136947"/>
            <a:ext cx="2715630" cy="1773014"/>
          </a:xfrm>
          <a:custGeom>
            <a:avLst/>
            <a:gdLst>
              <a:gd name="connsiteX0" fmla="*/ 0 w 2715630"/>
              <a:gd name="connsiteY0" fmla="*/ 0 h 1773014"/>
              <a:gd name="connsiteX1" fmla="*/ 2715630 w 2715630"/>
              <a:gd name="connsiteY1" fmla="*/ 0 h 1773014"/>
              <a:gd name="connsiteX2" fmla="*/ 2715630 w 2715630"/>
              <a:gd name="connsiteY2" fmla="*/ 1773014 h 1773014"/>
              <a:gd name="connsiteX3" fmla="*/ 0 w 2715630"/>
              <a:gd name="connsiteY3" fmla="*/ 1773014 h 1773014"/>
            </a:gdLst>
            <a:ahLst/>
            <a:cxnLst>
              <a:cxn ang="0">
                <a:pos x="connsiteX0" y="connsiteY0"/>
              </a:cxn>
              <a:cxn ang="0">
                <a:pos x="connsiteX1" y="connsiteY1"/>
              </a:cxn>
              <a:cxn ang="0">
                <a:pos x="connsiteX2" y="connsiteY2"/>
              </a:cxn>
              <a:cxn ang="0">
                <a:pos x="connsiteX3" y="connsiteY3"/>
              </a:cxn>
            </a:cxnLst>
            <a:rect l="l" t="t" r="r" b="b"/>
            <a:pathLst>
              <a:path w="2715630" h="1773014">
                <a:moveTo>
                  <a:pt x="0" y="0"/>
                </a:moveTo>
                <a:lnTo>
                  <a:pt x="2715630" y="0"/>
                </a:lnTo>
                <a:lnTo>
                  <a:pt x="2715630" y="1773014"/>
                </a:lnTo>
                <a:lnTo>
                  <a:pt x="0" y="1773014"/>
                </a:lnTo>
                <a:close/>
              </a:path>
            </a:pathLst>
          </a:custGeom>
          <a:ln w="28575">
            <a:solidFill>
              <a:schemeClr val="accent1"/>
            </a:solidFill>
          </a:ln>
        </p:spPr>
        <p:txBody>
          <a:bodyPr wrap="square">
            <a:noAutofit/>
          </a:bodyPr>
          <a:lstStyle/>
          <a:p>
            <a:endParaRPr lang="zh-CN" altLang="en-US"/>
          </a:p>
        </p:txBody>
      </p:sp>
    </p:spTree>
    <p:extLst>
      <p:ext uri="{BB962C8B-B14F-4D97-AF65-F5344CB8AC3E}">
        <p14:creationId xmlns:p14="http://schemas.microsoft.com/office/powerpoint/2010/main" val="29177299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001487" y="2277034"/>
            <a:ext cx="4889910" cy="2996358"/>
          </a:xfrm>
          <a:custGeom>
            <a:avLst/>
            <a:gdLst>
              <a:gd name="connsiteX0" fmla="*/ 0 w 4889910"/>
              <a:gd name="connsiteY0" fmla="*/ 0 h 2996358"/>
              <a:gd name="connsiteX1" fmla="*/ 4889910 w 4889910"/>
              <a:gd name="connsiteY1" fmla="*/ 0 h 2996358"/>
              <a:gd name="connsiteX2" fmla="*/ 4889910 w 4889910"/>
              <a:gd name="connsiteY2" fmla="*/ 2996358 h 2996358"/>
              <a:gd name="connsiteX3" fmla="*/ 0 w 4889910"/>
              <a:gd name="connsiteY3" fmla="*/ 2996358 h 2996358"/>
            </a:gdLst>
            <a:ahLst/>
            <a:cxnLst>
              <a:cxn ang="0">
                <a:pos x="connsiteX0" y="connsiteY0"/>
              </a:cxn>
              <a:cxn ang="0">
                <a:pos x="connsiteX1" y="connsiteY1"/>
              </a:cxn>
              <a:cxn ang="0">
                <a:pos x="connsiteX2" y="connsiteY2"/>
              </a:cxn>
              <a:cxn ang="0">
                <a:pos x="connsiteX3" y="connsiteY3"/>
              </a:cxn>
            </a:cxnLst>
            <a:rect l="l" t="t" r="r" b="b"/>
            <a:pathLst>
              <a:path w="4889910" h="2996358">
                <a:moveTo>
                  <a:pt x="0" y="0"/>
                </a:moveTo>
                <a:lnTo>
                  <a:pt x="4889910" y="0"/>
                </a:lnTo>
                <a:lnTo>
                  <a:pt x="4889910" y="2996358"/>
                </a:lnTo>
                <a:lnTo>
                  <a:pt x="0" y="2996358"/>
                </a:lnTo>
                <a:close/>
              </a:path>
            </a:pathLst>
          </a:custGeom>
          <a:ln w="28575">
            <a:solidFill>
              <a:schemeClr val="accent1"/>
            </a:solidFill>
          </a:ln>
        </p:spPr>
        <p:txBody>
          <a:bodyPr wrap="square">
            <a:noAutofit/>
          </a:bodyPr>
          <a:lstStyle/>
          <a:p>
            <a:endParaRPr lang="zh-CN" altLang="en-US"/>
          </a:p>
        </p:txBody>
      </p:sp>
    </p:spTree>
    <p:extLst>
      <p:ext uri="{BB962C8B-B14F-4D97-AF65-F5344CB8AC3E}">
        <p14:creationId xmlns:p14="http://schemas.microsoft.com/office/powerpoint/2010/main" val="131334017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4" name="图片占位符 13"/>
          <p:cNvSpPr>
            <a:spLocks noGrp="1"/>
          </p:cNvSpPr>
          <p:nvPr>
            <p:ph type="pic" sz="quarter" idx="12"/>
          </p:nvPr>
        </p:nvSpPr>
        <p:spPr>
          <a:xfrm>
            <a:off x="1247336" y="4078168"/>
            <a:ext cx="1564337" cy="1814631"/>
          </a:xfrm>
          <a:custGeom>
            <a:avLst/>
            <a:gdLst>
              <a:gd name="connsiteX0" fmla="*/ 782168 w 1564337"/>
              <a:gd name="connsiteY0" fmla="*/ 0 h 1814631"/>
              <a:gd name="connsiteX1" fmla="*/ 1564337 w 1564337"/>
              <a:gd name="connsiteY1" fmla="*/ 391084 h 1814631"/>
              <a:gd name="connsiteX2" fmla="*/ 1564337 w 1564337"/>
              <a:gd name="connsiteY2" fmla="*/ 1423547 h 1814631"/>
              <a:gd name="connsiteX3" fmla="*/ 782168 w 1564337"/>
              <a:gd name="connsiteY3" fmla="*/ 1814631 h 1814631"/>
              <a:gd name="connsiteX4" fmla="*/ 0 w 1564337"/>
              <a:gd name="connsiteY4" fmla="*/ 1423547 h 1814631"/>
              <a:gd name="connsiteX5" fmla="*/ 0 w 1564337"/>
              <a:gd name="connsiteY5" fmla="*/ 391084 h 181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4337" h="1814631">
                <a:moveTo>
                  <a:pt x="782168" y="0"/>
                </a:moveTo>
                <a:lnTo>
                  <a:pt x="1564337" y="391084"/>
                </a:lnTo>
                <a:lnTo>
                  <a:pt x="1564337" y="1423547"/>
                </a:lnTo>
                <a:lnTo>
                  <a:pt x="782168" y="1814631"/>
                </a:lnTo>
                <a:lnTo>
                  <a:pt x="0" y="1423547"/>
                </a:lnTo>
                <a:lnTo>
                  <a:pt x="0" y="391084"/>
                </a:lnTo>
                <a:close/>
              </a:path>
            </a:pathLst>
          </a:custGeom>
          <a:ln w="28575">
            <a:solidFill>
              <a:schemeClr val="accent1"/>
            </a:solidFill>
          </a:ln>
        </p:spPr>
        <p:txBody>
          <a:bodyPr wrap="square">
            <a:noAutofit/>
          </a:bodyPr>
          <a:lstStyle/>
          <a:p>
            <a:endParaRPr lang="zh-CN" altLang="en-US"/>
          </a:p>
        </p:txBody>
      </p:sp>
      <p:sp>
        <p:nvSpPr>
          <p:cNvPr id="15" name="图片占位符 14"/>
          <p:cNvSpPr>
            <a:spLocks noGrp="1"/>
          </p:cNvSpPr>
          <p:nvPr>
            <p:ph type="pic" sz="quarter" idx="13"/>
          </p:nvPr>
        </p:nvSpPr>
        <p:spPr>
          <a:xfrm>
            <a:off x="6269279" y="4078168"/>
            <a:ext cx="1564337" cy="1814631"/>
          </a:xfrm>
          <a:custGeom>
            <a:avLst/>
            <a:gdLst>
              <a:gd name="connsiteX0" fmla="*/ 782168 w 1564337"/>
              <a:gd name="connsiteY0" fmla="*/ 0 h 1814631"/>
              <a:gd name="connsiteX1" fmla="*/ 1564337 w 1564337"/>
              <a:gd name="connsiteY1" fmla="*/ 391084 h 1814631"/>
              <a:gd name="connsiteX2" fmla="*/ 1564337 w 1564337"/>
              <a:gd name="connsiteY2" fmla="*/ 1423547 h 1814631"/>
              <a:gd name="connsiteX3" fmla="*/ 782168 w 1564337"/>
              <a:gd name="connsiteY3" fmla="*/ 1814631 h 1814631"/>
              <a:gd name="connsiteX4" fmla="*/ 0 w 1564337"/>
              <a:gd name="connsiteY4" fmla="*/ 1423547 h 1814631"/>
              <a:gd name="connsiteX5" fmla="*/ 0 w 1564337"/>
              <a:gd name="connsiteY5" fmla="*/ 391084 h 181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4337" h="1814631">
                <a:moveTo>
                  <a:pt x="782168" y="0"/>
                </a:moveTo>
                <a:lnTo>
                  <a:pt x="1564337" y="391084"/>
                </a:lnTo>
                <a:lnTo>
                  <a:pt x="1564337" y="1423547"/>
                </a:lnTo>
                <a:lnTo>
                  <a:pt x="782168" y="1814631"/>
                </a:lnTo>
                <a:lnTo>
                  <a:pt x="0" y="1423547"/>
                </a:lnTo>
                <a:lnTo>
                  <a:pt x="0" y="391084"/>
                </a:lnTo>
                <a:close/>
              </a:path>
            </a:pathLst>
          </a:custGeom>
          <a:ln w="28575">
            <a:solidFill>
              <a:schemeClr val="accent1"/>
            </a:solidFill>
          </a:ln>
        </p:spPr>
        <p:txBody>
          <a:bodyPr wrap="square">
            <a:noAutofit/>
          </a:bodyPr>
          <a:lstStyle/>
          <a:p>
            <a:endParaRPr lang="zh-CN" altLang="en-US"/>
          </a:p>
        </p:txBody>
      </p:sp>
      <p:sp>
        <p:nvSpPr>
          <p:cNvPr id="12" name="图片占位符 11"/>
          <p:cNvSpPr>
            <a:spLocks noGrp="1"/>
          </p:cNvSpPr>
          <p:nvPr>
            <p:ph type="pic" sz="quarter" idx="10"/>
          </p:nvPr>
        </p:nvSpPr>
        <p:spPr>
          <a:xfrm>
            <a:off x="1247336" y="1697826"/>
            <a:ext cx="1564337" cy="1814631"/>
          </a:xfrm>
          <a:custGeom>
            <a:avLst/>
            <a:gdLst>
              <a:gd name="connsiteX0" fmla="*/ 782168 w 1564337"/>
              <a:gd name="connsiteY0" fmla="*/ 0 h 1814631"/>
              <a:gd name="connsiteX1" fmla="*/ 1564337 w 1564337"/>
              <a:gd name="connsiteY1" fmla="*/ 391084 h 1814631"/>
              <a:gd name="connsiteX2" fmla="*/ 1564337 w 1564337"/>
              <a:gd name="connsiteY2" fmla="*/ 1423547 h 1814631"/>
              <a:gd name="connsiteX3" fmla="*/ 782168 w 1564337"/>
              <a:gd name="connsiteY3" fmla="*/ 1814631 h 1814631"/>
              <a:gd name="connsiteX4" fmla="*/ 0 w 1564337"/>
              <a:gd name="connsiteY4" fmla="*/ 1423547 h 1814631"/>
              <a:gd name="connsiteX5" fmla="*/ 0 w 1564337"/>
              <a:gd name="connsiteY5" fmla="*/ 391084 h 181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4337" h="1814631">
                <a:moveTo>
                  <a:pt x="782168" y="0"/>
                </a:moveTo>
                <a:lnTo>
                  <a:pt x="1564337" y="391084"/>
                </a:lnTo>
                <a:lnTo>
                  <a:pt x="1564337" y="1423547"/>
                </a:lnTo>
                <a:lnTo>
                  <a:pt x="782168" y="1814631"/>
                </a:lnTo>
                <a:lnTo>
                  <a:pt x="0" y="1423547"/>
                </a:lnTo>
                <a:lnTo>
                  <a:pt x="0" y="391084"/>
                </a:lnTo>
                <a:close/>
              </a:path>
            </a:pathLst>
          </a:custGeom>
          <a:ln w="28575">
            <a:solidFill>
              <a:schemeClr val="accent1"/>
            </a:solidFill>
          </a:ln>
        </p:spPr>
        <p:txBody>
          <a:bodyPr wrap="square">
            <a:noAutofit/>
          </a:bodyPr>
          <a:lstStyle/>
          <a:p>
            <a:endParaRPr lang="zh-CN" altLang="en-US"/>
          </a:p>
        </p:txBody>
      </p:sp>
      <p:sp>
        <p:nvSpPr>
          <p:cNvPr id="13" name="图片占位符 12"/>
          <p:cNvSpPr>
            <a:spLocks noGrp="1"/>
          </p:cNvSpPr>
          <p:nvPr>
            <p:ph type="pic" sz="quarter" idx="11"/>
          </p:nvPr>
        </p:nvSpPr>
        <p:spPr>
          <a:xfrm>
            <a:off x="6269279" y="1697826"/>
            <a:ext cx="1564337" cy="1814631"/>
          </a:xfrm>
          <a:custGeom>
            <a:avLst/>
            <a:gdLst>
              <a:gd name="connsiteX0" fmla="*/ 782168 w 1564337"/>
              <a:gd name="connsiteY0" fmla="*/ 0 h 1814631"/>
              <a:gd name="connsiteX1" fmla="*/ 1564337 w 1564337"/>
              <a:gd name="connsiteY1" fmla="*/ 391084 h 1814631"/>
              <a:gd name="connsiteX2" fmla="*/ 1564337 w 1564337"/>
              <a:gd name="connsiteY2" fmla="*/ 1423547 h 1814631"/>
              <a:gd name="connsiteX3" fmla="*/ 782168 w 1564337"/>
              <a:gd name="connsiteY3" fmla="*/ 1814631 h 1814631"/>
              <a:gd name="connsiteX4" fmla="*/ 0 w 1564337"/>
              <a:gd name="connsiteY4" fmla="*/ 1423547 h 1814631"/>
              <a:gd name="connsiteX5" fmla="*/ 0 w 1564337"/>
              <a:gd name="connsiteY5" fmla="*/ 391084 h 181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4337" h="1814631">
                <a:moveTo>
                  <a:pt x="782168" y="0"/>
                </a:moveTo>
                <a:lnTo>
                  <a:pt x="1564337" y="391084"/>
                </a:lnTo>
                <a:lnTo>
                  <a:pt x="1564337" y="1423547"/>
                </a:lnTo>
                <a:lnTo>
                  <a:pt x="782168" y="1814631"/>
                </a:lnTo>
                <a:lnTo>
                  <a:pt x="0" y="1423547"/>
                </a:lnTo>
                <a:lnTo>
                  <a:pt x="0" y="391084"/>
                </a:lnTo>
                <a:close/>
              </a:path>
            </a:pathLst>
          </a:custGeom>
          <a:ln w="28575">
            <a:solidFill>
              <a:schemeClr val="accent1"/>
            </a:solidFill>
          </a:ln>
        </p:spPr>
        <p:txBody>
          <a:bodyPr wrap="square">
            <a:noAutofit/>
          </a:bodyPr>
          <a:lstStyle/>
          <a:p>
            <a:endParaRPr lang="zh-CN" altLang="en-US"/>
          </a:p>
        </p:txBody>
      </p:sp>
    </p:spTree>
    <p:extLst>
      <p:ext uri="{BB962C8B-B14F-4D97-AF65-F5344CB8AC3E}">
        <p14:creationId xmlns:p14="http://schemas.microsoft.com/office/powerpoint/2010/main" val="292310990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593326" y="1836254"/>
            <a:ext cx="3005348" cy="3486206"/>
          </a:xfrm>
          <a:custGeom>
            <a:avLst/>
            <a:gdLst>
              <a:gd name="connsiteX0" fmla="*/ 1502674 w 3005348"/>
              <a:gd name="connsiteY0" fmla="*/ 0 h 3486206"/>
              <a:gd name="connsiteX1" fmla="*/ 3005348 w 3005348"/>
              <a:gd name="connsiteY1" fmla="*/ 751338 h 3486206"/>
              <a:gd name="connsiteX2" fmla="*/ 3005348 w 3005348"/>
              <a:gd name="connsiteY2" fmla="*/ 2734869 h 3486206"/>
              <a:gd name="connsiteX3" fmla="*/ 1502674 w 3005348"/>
              <a:gd name="connsiteY3" fmla="*/ 3486206 h 3486206"/>
              <a:gd name="connsiteX4" fmla="*/ 0 w 3005348"/>
              <a:gd name="connsiteY4" fmla="*/ 2734869 h 3486206"/>
              <a:gd name="connsiteX5" fmla="*/ 0 w 3005348"/>
              <a:gd name="connsiteY5" fmla="*/ 751338 h 3486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05348" h="3486206">
                <a:moveTo>
                  <a:pt x="1502674" y="0"/>
                </a:moveTo>
                <a:lnTo>
                  <a:pt x="3005348" y="751338"/>
                </a:lnTo>
                <a:lnTo>
                  <a:pt x="3005348" y="2734869"/>
                </a:lnTo>
                <a:lnTo>
                  <a:pt x="1502674" y="3486206"/>
                </a:lnTo>
                <a:lnTo>
                  <a:pt x="0" y="2734869"/>
                </a:lnTo>
                <a:lnTo>
                  <a:pt x="0" y="751338"/>
                </a:lnTo>
                <a:close/>
              </a:path>
            </a:pathLst>
          </a:custGeom>
          <a:ln w="28575">
            <a:solidFill>
              <a:schemeClr val="accent1"/>
            </a:solidFill>
          </a:ln>
        </p:spPr>
        <p:txBody>
          <a:bodyPr wrap="square">
            <a:noAutofit/>
          </a:bodyPr>
          <a:lstStyle/>
          <a:p>
            <a:endParaRPr lang="zh-CN" altLang="en-US"/>
          </a:p>
        </p:txBody>
      </p:sp>
    </p:spTree>
    <p:extLst>
      <p:ext uri="{BB962C8B-B14F-4D97-AF65-F5344CB8AC3E}">
        <p14:creationId xmlns:p14="http://schemas.microsoft.com/office/powerpoint/2010/main" val="201971586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147296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600479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2103928" y="2515565"/>
            <a:ext cx="1636134" cy="1897912"/>
          </a:xfrm>
          <a:custGeom>
            <a:avLst/>
            <a:gdLst>
              <a:gd name="connsiteX0" fmla="*/ 818067 w 1636134"/>
              <a:gd name="connsiteY0" fmla="*/ 0 h 1897912"/>
              <a:gd name="connsiteX1" fmla="*/ 1636134 w 1636134"/>
              <a:gd name="connsiteY1" fmla="*/ 409034 h 1897912"/>
              <a:gd name="connsiteX2" fmla="*/ 1636134 w 1636134"/>
              <a:gd name="connsiteY2" fmla="*/ 1488879 h 1897912"/>
              <a:gd name="connsiteX3" fmla="*/ 818067 w 1636134"/>
              <a:gd name="connsiteY3" fmla="*/ 1897912 h 1897912"/>
              <a:gd name="connsiteX4" fmla="*/ 0 w 1636134"/>
              <a:gd name="connsiteY4" fmla="*/ 1488879 h 1897912"/>
              <a:gd name="connsiteX5" fmla="*/ 0 w 1636134"/>
              <a:gd name="connsiteY5" fmla="*/ 409034 h 189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6134" h="1897912">
                <a:moveTo>
                  <a:pt x="818067" y="0"/>
                </a:moveTo>
                <a:lnTo>
                  <a:pt x="1636134" y="409034"/>
                </a:lnTo>
                <a:lnTo>
                  <a:pt x="1636134" y="1488879"/>
                </a:lnTo>
                <a:lnTo>
                  <a:pt x="818067" y="1897912"/>
                </a:lnTo>
                <a:lnTo>
                  <a:pt x="0" y="1488879"/>
                </a:lnTo>
                <a:lnTo>
                  <a:pt x="0" y="409034"/>
                </a:lnTo>
                <a:close/>
              </a:path>
            </a:pathLst>
          </a:custGeom>
          <a:ln w="28575">
            <a:solidFill>
              <a:schemeClr val="accent1"/>
            </a:solidFill>
          </a:ln>
        </p:spPr>
        <p:txBody>
          <a:bodyPr wrap="square">
            <a:noAutofit/>
          </a:bodyPr>
          <a:lstStyle/>
          <a:p>
            <a:endParaRPr lang="zh-CN" altLang="en-US"/>
          </a:p>
        </p:txBody>
      </p:sp>
      <p:sp>
        <p:nvSpPr>
          <p:cNvPr id="11" name="图片占位符 10"/>
          <p:cNvSpPr>
            <a:spLocks noGrp="1"/>
          </p:cNvSpPr>
          <p:nvPr>
            <p:ph type="pic" sz="quarter" idx="11"/>
          </p:nvPr>
        </p:nvSpPr>
        <p:spPr>
          <a:xfrm>
            <a:off x="5277933" y="1731794"/>
            <a:ext cx="1636134" cy="1897912"/>
          </a:xfrm>
          <a:custGeom>
            <a:avLst/>
            <a:gdLst>
              <a:gd name="connsiteX0" fmla="*/ 818067 w 1636134"/>
              <a:gd name="connsiteY0" fmla="*/ 0 h 1897912"/>
              <a:gd name="connsiteX1" fmla="*/ 1636134 w 1636134"/>
              <a:gd name="connsiteY1" fmla="*/ 409034 h 1897912"/>
              <a:gd name="connsiteX2" fmla="*/ 1636134 w 1636134"/>
              <a:gd name="connsiteY2" fmla="*/ 1488879 h 1897912"/>
              <a:gd name="connsiteX3" fmla="*/ 818067 w 1636134"/>
              <a:gd name="connsiteY3" fmla="*/ 1897912 h 1897912"/>
              <a:gd name="connsiteX4" fmla="*/ 0 w 1636134"/>
              <a:gd name="connsiteY4" fmla="*/ 1488879 h 1897912"/>
              <a:gd name="connsiteX5" fmla="*/ 0 w 1636134"/>
              <a:gd name="connsiteY5" fmla="*/ 409034 h 189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6134" h="1897912">
                <a:moveTo>
                  <a:pt x="818067" y="0"/>
                </a:moveTo>
                <a:lnTo>
                  <a:pt x="1636134" y="409034"/>
                </a:lnTo>
                <a:lnTo>
                  <a:pt x="1636134" y="1488879"/>
                </a:lnTo>
                <a:lnTo>
                  <a:pt x="818067" y="1897912"/>
                </a:lnTo>
                <a:lnTo>
                  <a:pt x="0" y="1488879"/>
                </a:lnTo>
                <a:lnTo>
                  <a:pt x="0" y="409034"/>
                </a:lnTo>
                <a:close/>
              </a:path>
            </a:pathLst>
          </a:custGeom>
          <a:ln w="28575">
            <a:solidFill>
              <a:schemeClr val="accent1"/>
            </a:solidFill>
          </a:ln>
        </p:spPr>
        <p:txBody>
          <a:bodyPr wrap="square">
            <a:noAutofit/>
          </a:bodyPr>
          <a:lstStyle/>
          <a:p>
            <a:endParaRPr lang="zh-CN" altLang="en-US"/>
          </a:p>
        </p:txBody>
      </p:sp>
      <p:sp>
        <p:nvSpPr>
          <p:cNvPr id="12" name="图片占位符 11"/>
          <p:cNvSpPr>
            <a:spLocks noGrp="1"/>
          </p:cNvSpPr>
          <p:nvPr>
            <p:ph type="pic" sz="quarter" idx="12"/>
          </p:nvPr>
        </p:nvSpPr>
        <p:spPr>
          <a:xfrm>
            <a:off x="8451938" y="2515565"/>
            <a:ext cx="1636134" cy="1897912"/>
          </a:xfrm>
          <a:custGeom>
            <a:avLst/>
            <a:gdLst>
              <a:gd name="connsiteX0" fmla="*/ 818067 w 1636134"/>
              <a:gd name="connsiteY0" fmla="*/ 0 h 1897912"/>
              <a:gd name="connsiteX1" fmla="*/ 1636134 w 1636134"/>
              <a:gd name="connsiteY1" fmla="*/ 409034 h 1897912"/>
              <a:gd name="connsiteX2" fmla="*/ 1636134 w 1636134"/>
              <a:gd name="connsiteY2" fmla="*/ 1488879 h 1897912"/>
              <a:gd name="connsiteX3" fmla="*/ 818067 w 1636134"/>
              <a:gd name="connsiteY3" fmla="*/ 1897912 h 1897912"/>
              <a:gd name="connsiteX4" fmla="*/ 0 w 1636134"/>
              <a:gd name="connsiteY4" fmla="*/ 1488879 h 1897912"/>
              <a:gd name="connsiteX5" fmla="*/ 0 w 1636134"/>
              <a:gd name="connsiteY5" fmla="*/ 409034 h 189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6134" h="1897912">
                <a:moveTo>
                  <a:pt x="818067" y="0"/>
                </a:moveTo>
                <a:lnTo>
                  <a:pt x="1636134" y="409034"/>
                </a:lnTo>
                <a:lnTo>
                  <a:pt x="1636134" y="1488879"/>
                </a:lnTo>
                <a:lnTo>
                  <a:pt x="818067" y="1897912"/>
                </a:lnTo>
                <a:lnTo>
                  <a:pt x="0" y="1488879"/>
                </a:lnTo>
                <a:lnTo>
                  <a:pt x="0" y="409034"/>
                </a:lnTo>
                <a:close/>
              </a:path>
            </a:pathLst>
          </a:custGeom>
          <a:ln w="28575">
            <a:solidFill>
              <a:schemeClr val="accent1"/>
            </a:solidFill>
          </a:ln>
        </p:spPr>
        <p:txBody>
          <a:bodyPr wrap="square">
            <a:noAutofit/>
          </a:bodyPr>
          <a:lstStyle/>
          <a:p>
            <a:endParaRPr lang="zh-CN" altLang="en-US"/>
          </a:p>
        </p:txBody>
      </p:sp>
    </p:spTree>
    <p:extLst>
      <p:ext uri="{BB962C8B-B14F-4D97-AF65-F5344CB8AC3E}">
        <p14:creationId xmlns:p14="http://schemas.microsoft.com/office/powerpoint/2010/main" val="32606683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257507" y="2300540"/>
            <a:ext cx="1978984" cy="3045085"/>
          </a:xfrm>
          <a:custGeom>
            <a:avLst/>
            <a:gdLst>
              <a:gd name="connsiteX0" fmla="*/ 0 w 1978984"/>
              <a:gd name="connsiteY0" fmla="*/ 0 h 3045085"/>
              <a:gd name="connsiteX1" fmla="*/ 1978984 w 1978984"/>
              <a:gd name="connsiteY1" fmla="*/ 0 h 3045085"/>
              <a:gd name="connsiteX2" fmla="*/ 1978984 w 1978984"/>
              <a:gd name="connsiteY2" fmla="*/ 3045085 h 3045085"/>
              <a:gd name="connsiteX3" fmla="*/ 0 w 1978984"/>
              <a:gd name="connsiteY3" fmla="*/ 3045085 h 3045085"/>
            </a:gdLst>
            <a:ahLst/>
            <a:cxnLst>
              <a:cxn ang="0">
                <a:pos x="connsiteX0" y="connsiteY0"/>
              </a:cxn>
              <a:cxn ang="0">
                <a:pos x="connsiteX1" y="connsiteY1"/>
              </a:cxn>
              <a:cxn ang="0">
                <a:pos x="connsiteX2" y="connsiteY2"/>
              </a:cxn>
              <a:cxn ang="0">
                <a:pos x="connsiteX3" y="connsiteY3"/>
              </a:cxn>
            </a:cxnLst>
            <a:rect l="l" t="t" r="r" b="b"/>
            <a:pathLst>
              <a:path w="1978984" h="3045085">
                <a:moveTo>
                  <a:pt x="0" y="0"/>
                </a:moveTo>
                <a:lnTo>
                  <a:pt x="1978984" y="0"/>
                </a:lnTo>
                <a:lnTo>
                  <a:pt x="1978984" y="3045085"/>
                </a:lnTo>
                <a:lnTo>
                  <a:pt x="0" y="3045085"/>
                </a:lnTo>
                <a:close/>
              </a:path>
            </a:pathLst>
          </a:custGeom>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9" name="图片占位符 8"/>
          <p:cNvSpPr>
            <a:spLocks noGrp="1"/>
          </p:cNvSpPr>
          <p:nvPr>
            <p:ph type="pic" sz="quarter" idx="11"/>
          </p:nvPr>
        </p:nvSpPr>
        <p:spPr>
          <a:xfrm>
            <a:off x="3723284" y="2300540"/>
            <a:ext cx="1978984" cy="3045085"/>
          </a:xfrm>
          <a:custGeom>
            <a:avLst/>
            <a:gdLst>
              <a:gd name="connsiteX0" fmla="*/ 0 w 1978984"/>
              <a:gd name="connsiteY0" fmla="*/ 0 h 3045085"/>
              <a:gd name="connsiteX1" fmla="*/ 1978984 w 1978984"/>
              <a:gd name="connsiteY1" fmla="*/ 0 h 3045085"/>
              <a:gd name="connsiteX2" fmla="*/ 1978984 w 1978984"/>
              <a:gd name="connsiteY2" fmla="*/ 3045085 h 3045085"/>
              <a:gd name="connsiteX3" fmla="*/ 0 w 1978984"/>
              <a:gd name="connsiteY3" fmla="*/ 3045085 h 3045085"/>
            </a:gdLst>
            <a:ahLst/>
            <a:cxnLst>
              <a:cxn ang="0">
                <a:pos x="connsiteX0" y="connsiteY0"/>
              </a:cxn>
              <a:cxn ang="0">
                <a:pos x="connsiteX1" y="connsiteY1"/>
              </a:cxn>
              <a:cxn ang="0">
                <a:pos x="connsiteX2" y="connsiteY2"/>
              </a:cxn>
              <a:cxn ang="0">
                <a:pos x="connsiteX3" y="connsiteY3"/>
              </a:cxn>
            </a:cxnLst>
            <a:rect l="l" t="t" r="r" b="b"/>
            <a:pathLst>
              <a:path w="1978984" h="3045085">
                <a:moveTo>
                  <a:pt x="0" y="0"/>
                </a:moveTo>
                <a:lnTo>
                  <a:pt x="1978984" y="0"/>
                </a:lnTo>
                <a:lnTo>
                  <a:pt x="1978984" y="3045085"/>
                </a:lnTo>
                <a:lnTo>
                  <a:pt x="0" y="3045085"/>
                </a:lnTo>
                <a:close/>
              </a:path>
            </a:pathLst>
          </a:custGeom>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422819169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874714" y="1651000"/>
            <a:ext cx="3671887" cy="2247900"/>
          </a:xfrm>
          <a:custGeom>
            <a:avLst/>
            <a:gdLst>
              <a:gd name="connsiteX0" fmla="*/ 0 w 3671887"/>
              <a:gd name="connsiteY0" fmla="*/ 0 h 2247900"/>
              <a:gd name="connsiteX1" fmla="*/ 3671887 w 3671887"/>
              <a:gd name="connsiteY1" fmla="*/ 0 h 2247900"/>
              <a:gd name="connsiteX2" fmla="*/ 3671887 w 3671887"/>
              <a:gd name="connsiteY2" fmla="*/ 2247900 h 2247900"/>
              <a:gd name="connsiteX3" fmla="*/ 0 w 3671887"/>
              <a:gd name="connsiteY3" fmla="*/ 2247900 h 2247900"/>
            </a:gdLst>
            <a:ahLst/>
            <a:cxnLst>
              <a:cxn ang="0">
                <a:pos x="connsiteX0" y="connsiteY0"/>
              </a:cxn>
              <a:cxn ang="0">
                <a:pos x="connsiteX1" y="connsiteY1"/>
              </a:cxn>
              <a:cxn ang="0">
                <a:pos x="connsiteX2" y="connsiteY2"/>
              </a:cxn>
              <a:cxn ang="0">
                <a:pos x="connsiteX3" y="connsiteY3"/>
              </a:cxn>
            </a:cxnLst>
            <a:rect l="l" t="t" r="r" b="b"/>
            <a:pathLst>
              <a:path w="3671887" h="2247900">
                <a:moveTo>
                  <a:pt x="0" y="0"/>
                </a:moveTo>
                <a:lnTo>
                  <a:pt x="3671887" y="0"/>
                </a:lnTo>
                <a:lnTo>
                  <a:pt x="3671887" y="2247900"/>
                </a:lnTo>
                <a:lnTo>
                  <a:pt x="0" y="2247900"/>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4546600" y="3048000"/>
            <a:ext cx="3543300" cy="3098800"/>
          </a:xfrm>
          <a:custGeom>
            <a:avLst/>
            <a:gdLst>
              <a:gd name="connsiteX0" fmla="*/ 0 w 3543300"/>
              <a:gd name="connsiteY0" fmla="*/ 0 h 3098800"/>
              <a:gd name="connsiteX1" fmla="*/ 3543300 w 3543300"/>
              <a:gd name="connsiteY1" fmla="*/ 0 h 3098800"/>
              <a:gd name="connsiteX2" fmla="*/ 3543300 w 3543300"/>
              <a:gd name="connsiteY2" fmla="*/ 3098800 h 3098800"/>
              <a:gd name="connsiteX3" fmla="*/ 0 w 3543300"/>
              <a:gd name="connsiteY3" fmla="*/ 3098800 h 3098800"/>
            </a:gdLst>
            <a:ahLst/>
            <a:cxnLst>
              <a:cxn ang="0">
                <a:pos x="connsiteX0" y="connsiteY0"/>
              </a:cxn>
              <a:cxn ang="0">
                <a:pos x="connsiteX1" y="connsiteY1"/>
              </a:cxn>
              <a:cxn ang="0">
                <a:pos x="connsiteX2" y="connsiteY2"/>
              </a:cxn>
              <a:cxn ang="0">
                <a:pos x="connsiteX3" y="connsiteY3"/>
              </a:cxn>
            </a:cxnLst>
            <a:rect l="l" t="t" r="r" b="b"/>
            <a:pathLst>
              <a:path w="3543300" h="3098800">
                <a:moveTo>
                  <a:pt x="0" y="0"/>
                </a:moveTo>
                <a:lnTo>
                  <a:pt x="3543300" y="0"/>
                </a:lnTo>
                <a:lnTo>
                  <a:pt x="3543300" y="3098800"/>
                </a:lnTo>
                <a:lnTo>
                  <a:pt x="0" y="30988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0581527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541975" y="1810871"/>
            <a:ext cx="3800946" cy="3879010"/>
          </a:xfrm>
          <a:custGeom>
            <a:avLst/>
            <a:gdLst>
              <a:gd name="connsiteX0" fmla="*/ 0 w 3800946"/>
              <a:gd name="connsiteY0" fmla="*/ 0 h 3879010"/>
              <a:gd name="connsiteX1" fmla="*/ 3800946 w 3800946"/>
              <a:gd name="connsiteY1" fmla="*/ 0 h 3879010"/>
              <a:gd name="connsiteX2" fmla="*/ 3800946 w 3800946"/>
              <a:gd name="connsiteY2" fmla="*/ 3879010 h 3879010"/>
              <a:gd name="connsiteX3" fmla="*/ 0 w 3800946"/>
              <a:gd name="connsiteY3" fmla="*/ 3879010 h 3879010"/>
            </a:gdLst>
            <a:ahLst/>
            <a:cxnLst>
              <a:cxn ang="0">
                <a:pos x="connsiteX0" y="connsiteY0"/>
              </a:cxn>
              <a:cxn ang="0">
                <a:pos x="connsiteX1" y="connsiteY1"/>
              </a:cxn>
              <a:cxn ang="0">
                <a:pos x="connsiteX2" y="connsiteY2"/>
              </a:cxn>
              <a:cxn ang="0">
                <a:pos x="connsiteX3" y="connsiteY3"/>
              </a:cxn>
            </a:cxnLst>
            <a:rect l="l" t="t" r="r" b="b"/>
            <a:pathLst>
              <a:path w="3800946" h="3879010">
                <a:moveTo>
                  <a:pt x="0" y="0"/>
                </a:moveTo>
                <a:lnTo>
                  <a:pt x="3800946" y="0"/>
                </a:lnTo>
                <a:lnTo>
                  <a:pt x="3800946" y="3879010"/>
                </a:lnTo>
                <a:lnTo>
                  <a:pt x="0" y="3879010"/>
                </a:lnTo>
                <a:close/>
              </a:path>
            </a:pathLst>
          </a:custGeom>
          <a:ln w="28575">
            <a:solidFill>
              <a:schemeClr val="accent1"/>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194293053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502151" y="2855890"/>
            <a:ext cx="3213099" cy="1916097"/>
          </a:xfrm>
          <a:custGeom>
            <a:avLst/>
            <a:gdLst>
              <a:gd name="connsiteX0" fmla="*/ 0 w 3213099"/>
              <a:gd name="connsiteY0" fmla="*/ 0 h 1916097"/>
              <a:gd name="connsiteX1" fmla="*/ 3213099 w 3213099"/>
              <a:gd name="connsiteY1" fmla="*/ 0 h 1916097"/>
              <a:gd name="connsiteX2" fmla="*/ 3213099 w 3213099"/>
              <a:gd name="connsiteY2" fmla="*/ 1916097 h 1916097"/>
              <a:gd name="connsiteX3" fmla="*/ 0 w 3213099"/>
              <a:gd name="connsiteY3" fmla="*/ 1916097 h 1916097"/>
            </a:gdLst>
            <a:ahLst/>
            <a:cxnLst>
              <a:cxn ang="0">
                <a:pos x="connsiteX0" y="connsiteY0"/>
              </a:cxn>
              <a:cxn ang="0">
                <a:pos x="connsiteX1" y="connsiteY1"/>
              </a:cxn>
              <a:cxn ang="0">
                <a:pos x="connsiteX2" y="connsiteY2"/>
              </a:cxn>
              <a:cxn ang="0">
                <a:pos x="connsiteX3" y="connsiteY3"/>
              </a:cxn>
            </a:cxnLst>
            <a:rect l="l" t="t" r="r" b="b"/>
            <a:pathLst>
              <a:path w="3213099" h="1916097">
                <a:moveTo>
                  <a:pt x="0" y="0"/>
                </a:moveTo>
                <a:lnTo>
                  <a:pt x="3213099" y="0"/>
                </a:lnTo>
                <a:lnTo>
                  <a:pt x="3213099" y="1916097"/>
                </a:lnTo>
                <a:lnTo>
                  <a:pt x="0" y="1916097"/>
                </a:lnTo>
                <a:close/>
              </a:path>
            </a:pathLst>
          </a:custGeom>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3204831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477434" y="2478298"/>
            <a:ext cx="4091516" cy="2448000"/>
          </a:xfrm>
          <a:custGeom>
            <a:avLst/>
            <a:gdLst>
              <a:gd name="connsiteX0" fmla="*/ 0 w 4091516"/>
              <a:gd name="connsiteY0" fmla="*/ 0 h 2448000"/>
              <a:gd name="connsiteX1" fmla="*/ 4091516 w 4091516"/>
              <a:gd name="connsiteY1" fmla="*/ 0 h 2448000"/>
              <a:gd name="connsiteX2" fmla="*/ 4091516 w 4091516"/>
              <a:gd name="connsiteY2" fmla="*/ 2448000 h 2448000"/>
              <a:gd name="connsiteX3" fmla="*/ 0 w 4091516"/>
              <a:gd name="connsiteY3" fmla="*/ 2448000 h 2448000"/>
            </a:gdLst>
            <a:ahLst/>
            <a:cxnLst>
              <a:cxn ang="0">
                <a:pos x="connsiteX0" y="connsiteY0"/>
              </a:cxn>
              <a:cxn ang="0">
                <a:pos x="connsiteX1" y="connsiteY1"/>
              </a:cxn>
              <a:cxn ang="0">
                <a:pos x="connsiteX2" y="connsiteY2"/>
              </a:cxn>
              <a:cxn ang="0">
                <a:pos x="connsiteX3" y="connsiteY3"/>
              </a:cxn>
            </a:cxnLst>
            <a:rect l="l" t="t" r="r" b="b"/>
            <a:pathLst>
              <a:path w="4091516" h="2448000">
                <a:moveTo>
                  <a:pt x="0" y="0"/>
                </a:moveTo>
                <a:lnTo>
                  <a:pt x="4091516" y="0"/>
                </a:lnTo>
                <a:lnTo>
                  <a:pt x="4091516" y="2448000"/>
                </a:lnTo>
                <a:lnTo>
                  <a:pt x="0" y="2448000"/>
                </a:lnTo>
                <a:close/>
              </a:path>
            </a:pathLst>
          </a:custGeom>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309172133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1" name="任意多边形 30"/>
          <p:cNvSpPr/>
          <p:nvPr userDrawn="1"/>
        </p:nvSpPr>
        <p:spPr>
          <a:xfrm>
            <a:off x="-292454" y="673100"/>
            <a:ext cx="51155" cy="7054"/>
          </a:xfrm>
          <a:custGeom>
            <a:avLst/>
            <a:gdLst>
              <a:gd name="connsiteX0" fmla="*/ 0 w 51155"/>
              <a:gd name="connsiteY0" fmla="*/ 0 h 7054"/>
              <a:gd name="connsiteX1" fmla="*/ 51155 w 51155"/>
              <a:gd name="connsiteY1" fmla="*/ 0 h 7054"/>
              <a:gd name="connsiteX2" fmla="*/ 50027 w 51155"/>
              <a:gd name="connsiteY2" fmla="*/ 7054 h 7054"/>
              <a:gd name="connsiteX3" fmla="*/ 28 w 51155"/>
              <a:gd name="connsiteY3" fmla="*/ 3036 h 7054"/>
              <a:gd name="connsiteX4" fmla="*/ 0 w 51155"/>
              <a:gd name="connsiteY4" fmla="*/ 0 h 7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55" h="7054">
                <a:moveTo>
                  <a:pt x="0" y="0"/>
                </a:moveTo>
                <a:lnTo>
                  <a:pt x="51155" y="0"/>
                </a:lnTo>
                <a:lnTo>
                  <a:pt x="50027" y="7054"/>
                </a:lnTo>
                <a:lnTo>
                  <a:pt x="28" y="303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userDrawn="1"/>
        </p:nvSpPr>
        <p:spPr>
          <a:xfrm>
            <a:off x="12787330" y="655686"/>
            <a:ext cx="16445" cy="80914"/>
          </a:xfrm>
          <a:custGeom>
            <a:avLst/>
            <a:gdLst>
              <a:gd name="connsiteX0" fmla="*/ 0 w 16445"/>
              <a:gd name="connsiteY0" fmla="*/ 0 h 80914"/>
              <a:gd name="connsiteX1" fmla="*/ 11890 w 16445"/>
              <a:gd name="connsiteY1" fmla="*/ 14537 h 80914"/>
              <a:gd name="connsiteX2" fmla="*/ 1571 w 16445"/>
              <a:gd name="connsiteY2" fmla="*/ 80914 h 80914"/>
              <a:gd name="connsiteX3" fmla="*/ 0 w 16445"/>
              <a:gd name="connsiteY3" fmla="*/ 0 h 80914"/>
            </a:gdLst>
            <a:ahLst/>
            <a:cxnLst>
              <a:cxn ang="0">
                <a:pos x="connsiteX0" y="connsiteY0"/>
              </a:cxn>
              <a:cxn ang="0">
                <a:pos x="connsiteX1" y="connsiteY1"/>
              </a:cxn>
              <a:cxn ang="0">
                <a:pos x="connsiteX2" y="connsiteY2"/>
              </a:cxn>
              <a:cxn ang="0">
                <a:pos x="connsiteX3" y="connsiteY3"/>
              </a:cxn>
            </a:cxnLst>
            <a:rect l="l" t="t" r="r" b="b"/>
            <a:pathLst>
              <a:path w="16445" h="80914">
                <a:moveTo>
                  <a:pt x="0" y="0"/>
                </a:moveTo>
                <a:lnTo>
                  <a:pt x="11890" y="14537"/>
                </a:lnTo>
                <a:cubicBezTo>
                  <a:pt x="22738" y="35406"/>
                  <a:pt x="12154" y="58160"/>
                  <a:pt x="1571" y="80914"/>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userDrawn="1"/>
        </p:nvSpPr>
        <p:spPr>
          <a:xfrm>
            <a:off x="-330199" y="673100"/>
            <a:ext cx="37773" cy="3036"/>
          </a:xfrm>
          <a:custGeom>
            <a:avLst/>
            <a:gdLst>
              <a:gd name="connsiteX0" fmla="*/ 0 w 37773"/>
              <a:gd name="connsiteY0" fmla="*/ 0 h 3036"/>
              <a:gd name="connsiteX1" fmla="*/ 37745 w 37773"/>
              <a:gd name="connsiteY1" fmla="*/ 0 h 3036"/>
              <a:gd name="connsiteX2" fmla="*/ 37773 w 37773"/>
              <a:gd name="connsiteY2" fmla="*/ 3036 h 3036"/>
              <a:gd name="connsiteX3" fmla="*/ 0 w 37773"/>
              <a:gd name="connsiteY3" fmla="*/ 0 h 3036"/>
            </a:gdLst>
            <a:ahLst/>
            <a:cxnLst>
              <a:cxn ang="0">
                <a:pos x="connsiteX0" y="connsiteY0"/>
              </a:cxn>
              <a:cxn ang="0">
                <a:pos x="connsiteX1" y="connsiteY1"/>
              </a:cxn>
              <a:cxn ang="0">
                <a:pos x="connsiteX2" y="connsiteY2"/>
              </a:cxn>
              <a:cxn ang="0">
                <a:pos x="connsiteX3" y="connsiteY3"/>
              </a:cxn>
            </a:cxnLst>
            <a:rect l="l" t="t" r="r" b="b"/>
            <a:pathLst>
              <a:path w="37773" h="3036">
                <a:moveTo>
                  <a:pt x="0" y="0"/>
                </a:moveTo>
                <a:lnTo>
                  <a:pt x="37745" y="0"/>
                </a:lnTo>
                <a:lnTo>
                  <a:pt x="37773" y="303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userDrawn="1"/>
        </p:nvSpPr>
        <p:spPr>
          <a:xfrm>
            <a:off x="-292426" y="676136"/>
            <a:ext cx="49999" cy="174674"/>
          </a:xfrm>
          <a:custGeom>
            <a:avLst/>
            <a:gdLst>
              <a:gd name="connsiteX0" fmla="*/ 0 w 49999"/>
              <a:gd name="connsiteY0" fmla="*/ 0 h 174674"/>
              <a:gd name="connsiteX1" fmla="*/ 49999 w 49999"/>
              <a:gd name="connsiteY1" fmla="*/ 4018 h 174674"/>
              <a:gd name="connsiteX2" fmla="*/ 42433 w 49999"/>
              <a:gd name="connsiteY2" fmla="*/ 51342 h 174674"/>
              <a:gd name="connsiteX3" fmla="*/ 327 w 49999"/>
              <a:gd name="connsiteY3" fmla="*/ 35064 h 174674"/>
              <a:gd name="connsiteX4" fmla="*/ 0 w 49999"/>
              <a:gd name="connsiteY4" fmla="*/ 0 h 174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99" h="174674">
                <a:moveTo>
                  <a:pt x="0" y="0"/>
                </a:moveTo>
                <a:lnTo>
                  <a:pt x="49999" y="4018"/>
                </a:lnTo>
                <a:lnTo>
                  <a:pt x="42433" y="51342"/>
                </a:lnTo>
                <a:cubicBezTo>
                  <a:pt x="22320" y="174549"/>
                  <a:pt x="4031" y="259166"/>
                  <a:pt x="327" y="35064"/>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userDrawn="1"/>
        </p:nvSpPr>
        <p:spPr>
          <a:xfrm>
            <a:off x="533400" y="514350"/>
            <a:ext cx="11125200" cy="5848350"/>
          </a:xfrm>
          <a:prstGeom prst="roundRect">
            <a:avLst>
              <a:gd name="adj" fmla="val 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userDrawn="1"/>
        </p:nvSpPr>
        <p:spPr>
          <a:xfrm>
            <a:off x="2571750" y="419100"/>
            <a:ext cx="7410450" cy="800100"/>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95635772"/>
      </p:ext>
    </p:extLst>
  </p:cSld>
  <p:clrMap bg1="lt1" tx1="dk1" bg2="lt2" tx2="dk2" accent1="accent1" accent2="accent2" accent3="accent3" accent4="accent4" accent5="accent5" accent6="accent6" hlink="hlink" folHlink="folHlink"/>
  <p:sldLayoutIdLst>
    <p:sldLayoutId id="2147483663" r:id="rId1"/>
    <p:sldLayoutId id="2147483661" r:id="rId2"/>
    <p:sldLayoutId id="2147483662" r:id="rId3"/>
    <p:sldLayoutId id="2147483673" r:id="rId4"/>
    <p:sldLayoutId id="2147483672" r:id="rId5"/>
    <p:sldLayoutId id="2147483671" r:id="rId6"/>
    <p:sldLayoutId id="2147483670" r:id="rId7"/>
    <p:sldLayoutId id="2147483669" r:id="rId8"/>
    <p:sldLayoutId id="2147483668" r:id="rId9"/>
    <p:sldLayoutId id="2147483667" r:id="rId10"/>
    <p:sldLayoutId id="2147483666" r:id="rId11"/>
    <p:sldLayoutId id="2147483665" r:id="rId12"/>
    <p:sldLayoutId id="2147483664"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7" Type="http://schemas.microsoft.com/office/2007/relationships/hdphoto" Target="../media/hdphoto8.wdp"/><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20.png"/><Relationship Id="rId5" Type="http://schemas.microsoft.com/office/2007/relationships/hdphoto" Target="../media/hdphoto7.wdp"/><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1.png"/><Relationship Id="rId7"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microsoft.com/office/2007/relationships/hdphoto" Target="../media/hdphoto9.wdp"/></Relationships>
</file>

<file path=ppt/slides/_rels/slide12.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microsoft.com/office/2007/relationships/hdphoto" Target="../media/hdphoto11.wdp"/><Relationship Id="rId5" Type="http://schemas.openxmlformats.org/officeDocument/2006/relationships/image" Target="../media/image24.png"/><Relationship Id="rId4" Type="http://schemas.microsoft.com/office/2007/relationships/hdphoto" Target="../media/hdphoto10.wdp"/></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microsoft.com/office/2007/relationships/hdphoto" Target="../media/hdphoto13.wdp"/><Relationship Id="rId5" Type="http://schemas.openxmlformats.org/officeDocument/2006/relationships/image" Target="../media/image26.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31.png"/><Relationship Id="rId7"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microsoft.com/office/2007/relationships/hdphoto" Target="../media/hdphoto16.wdp"/><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microsoft.com/office/2007/relationships/hdphoto" Target="../media/hdphoto15.wdp"/><Relationship Id="rId5" Type="http://schemas.openxmlformats.org/officeDocument/2006/relationships/image" Target="../media/image34.png"/><Relationship Id="rId10" Type="http://schemas.microsoft.com/office/2007/relationships/hdphoto" Target="../media/hdphoto17.wdp"/><Relationship Id="rId4" Type="http://schemas.microsoft.com/office/2007/relationships/hdphoto" Target="../media/hdphoto14.wdp"/><Relationship Id="rId9"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microsoft.com/office/2007/relationships/hdphoto" Target="../media/hdphoto18.wdp"/><Relationship Id="rId5" Type="http://schemas.openxmlformats.org/officeDocument/2006/relationships/image" Target="../media/image39.pn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microsoft.com/office/2007/relationships/hdphoto" Target="../media/hdphoto2.wdp"/><Relationship Id="rId11" Type="http://schemas.openxmlformats.org/officeDocument/2006/relationships/image" Target="../media/image10.png"/><Relationship Id="rId5" Type="http://schemas.openxmlformats.org/officeDocument/2006/relationships/image" Target="../media/image13.png"/><Relationship Id="rId10" Type="http://schemas.openxmlformats.org/officeDocument/2006/relationships/image" Target="../media/image9.png"/><Relationship Id="rId4" Type="http://schemas.microsoft.com/office/2007/relationships/hdphoto" Target="../media/hdphoto1.wdp"/><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microsoft.com/office/2007/relationships/hdphoto" Target="../media/hdphoto5.wdp"/><Relationship Id="rId5" Type="http://schemas.openxmlformats.org/officeDocument/2006/relationships/image" Target="../media/image16.png"/><Relationship Id="rId4" Type="http://schemas.microsoft.com/office/2007/relationships/hdphoto" Target="../media/hdphoto4.wdp"/></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microsoft.com/office/2007/relationships/hdphoto" Target="../media/hdphoto6.wdp"/><Relationship Id="rId5" Type="http://schemas.openxmlformats.org/officeDocument/2006/relationships/image" Target="../media/image17.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 name="任意多边形 48"/>
          <p:cNvSpPr/>
          <p:nvPr/>
        </p:nvSpPr>
        <p:spPr>
          <a:xfrm>
            <a:off x="1" y="1844173"/>
            <a:ext cx="4995851" cy="366440"/>
          </a:xfrm>
          <a:custGeom>
            <a:avLst/>
            <a:gdLst>
              <a:gd name="connsiteX0" fmla="*/ 0 w 4508500"/>
              <a:gd name="connsiteY0" fmla="*/ 330200 h 470109"/>
              <a:gd name="connsiteX1" fmla="*/ 1409700 w 4508500"/>
              <a:gd name="connsiteY1" fmla="*/ 63500 h 470109"/>
              <a:gd name="connsiteX2" fmla="*/ 3124200 w 4508500"/>
              <a:gd name="connsiteY2" fmla="*/ 469900 h 470109"/>
              <a:gd name="connsiteX3" fmla="*/ 4508500 w 4508500"/>
              <a:gd name="connsiteY3" fmla="*/ 0 h 470109"/>
              <a:gd name="connsiteX4" fmla="*/ 4508500 w 4508500"/>
              <a:gd name="connsiteY4" fmla="*/ 0 h 470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500" h="470109">
                <a:moveTo>
                  <a:pt x="0" y="330200"/>
                </a:moveTo>
                <a:cubicBezTo>
                  <a:pt x="444500" y="185208"/>
                  <a:pt x="889000" y="40217"/>
                  <a:pt x="1409700" y="63500"/>
                </a:cubicBezTo>
                <a:cubicBezTo>
                  <a:pt x="1930400" y="86783"/>
                  <a:pt x="2607733" y="480483"/>
                  <a:pt x="3124200" y="469900"/>
                </a:cubicBezTo>
                <a:cubicBezTo>
                  <a:pt x="3640667" y="459317"/>
                  <a:pt x="4508500" y="0"/>
                  <a:pt x="4508500" y="0"/>
                </a:cubicBezTo>
                <a:lnTo>
                  <a:pt x="4508500" y="0"/>
                </a:lnTo>
              </a:path>
            </a:pathLst>
          </a:custGeom>
          <a:noFill/>
          <a:ln w="38100">
            <a:gradFill flip="none" rotWithShape="1">
              <a:gsLst>
                <a:gs pos="41000">
                  <a:srgbClr val="17AAEA"/>
                </a:gs>
                <a:gs pos="0">
                  <a:srgbClr val="24A4E4">
                    <a:alpha val="0"/>
                  </a:srgbClr>
                </a:gs>
                <a:gs pos="100000">
                  <a:srgbClr val="24A4E4"/>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flipH="1">
            <a:off x="6642785" y="1844173"/>
            <a:ext cx="5482357" cy="366440"/>
          </a:xfrm>
          <a:custGeom>
            <a:avLst/>
            <a:gdLst>
              <a:gd name="connsiteX0" fmla="*/ 0 w 4508500"/>
              <a:gd name="connsiteY0" fmla="*/ 330200 h 470109"/>
              <a:gd name="connsiteX1" fmla="*/ 1409700 w 4508500"/>
              <a:gd name="connsiteY1" fmla="*/ 63500 h 470109"/>
              <a:gd name="connsiteX2" fmla="*/ 3124200 w 4508500"/>
              <a:gd name="connsiteY2" fmla="*/ 469900 h 470109"/>
              <a:gd name="connsiteX3" fmla="*/ 4508500 w 4508500"/>
              <a:gd name="connsiteY3" fmla="*/ 0 h 470109"/>
              <a:gd name="connsiteX4" fmla="*/ 4508500 w 4508500"/>
              <a:gd name="connsiteY4" fmla="*/ 0 h 470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500" h="470109">
                <a:moveTo>
                  <a:pt x="0" y="330200"/>
                </a:moveTo>
                <a:cubicBezTo>
                  <a:pt x="444500" y="185208"/>
                  <a:pt x="889000" y="40217"/>
                  <a:pt x="1409700" y="63500"/>
                </a:cubicBezTo>
                <a:cubicBezTo>
                  <a:pt x="1930400" y="86783"/>
                  <a:pt x="2607733" y="480483"/>
                  <a:pt x="3124200" y="469900"/>
                </a:cubicBezTo>
                <a:cubicBezTo>
                  <a:pt x="3640667" y="459317"/>
                  <a:pt x="4508500" y="0"/>
                  <a:pt x="4508500" y="0"/>
                </a:cubicBezTo>
                <a:lnTo>
                  <a:pt x="4508500" y="0"/>
                </a:lnTo>
              </a:path>
            </a:pathLst>
          </a:custGeom>
          <a:noFill/>
          <a:ln w="38100">
            <a:gradFill flip="none" rotWithShape="1">
              <a:gsLst>
                <a:gs pos="41000">
                  <a:srgbClr val="17AAEA"/>
                </a:gs>
                <a:gs pos="0">
                  <a:srgbClr val="24A4E4">
                    <a:alpha val="0"/>
                  </a:srgbClr>
                </a:gs>
                <a:gs pos="100000">
                  <a:srgbClr val="24A4E4"/>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flipV="1">
            <a:off x="487352" y="1866901"/>
            <a:ext cx="4508500" cy="470108"/>
          </a:xfrm>
          <a:custGeom>
            <a:avLst/>
            <a:gdLst>
              <a:gd name="connsiteX0" fmla="*/ 0 w 4508500"/>
              <a:gd name="connsiteY0" fmla="*/ 330200 h 470109"/>
              <a:gd name="connsiteX1" fmla="*/ 1409700 w 4508500"/>
              <a:gd name="connsiteY1" fmla="*/ 63500 h 470109"/>
              <a:gd name="connsiteX2" fmla="*/ 3124200 w 4508500"/>
              <a:gd name="connsiteY2" fmla="*/ 469900 h 470109"/>
              <a:gd name="connsiteX3" fmla="*/ 4508500 w 4508500"/>
              <a:gd name="connsiteY3" fmla="*/ 0 h 470109"/>
              <a:gd name="connsiteX4" fmla="*/ 4508500 w 4508500"/>
              <a:gd name="connsiteY4" fmla="*/ 0 h 470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500" h="470109">
                <a:moveTo>
                  <a:pt x="0" y="330200"/>
                </a:moveTo>
                <a:cubicBezTo>
                  <a:pt x="444500" y="185208"/>
                  <a:pt x="889000" y="40217"/>
                  <a:pt x="1409700" y="63500"/>
                </a:cubicBezTo>
                <a:cubicBezTo>
                  <a:pt x="1930400" y="86783"/>
                  <a:pt x="2607733" y="480483"/>
                  <a:pt x="3124200" y="469900"/>
                </a:cubicBezTo>
                <a:cubicBezTo>
                  <a:pt x="3640667" y="459317"/>
                  <a:pt x="4508500" y="0"/>
                  <a:pt x="4508500" y="0"/>
                </a:cubicBezTo>
                <a:lnTo>
                  <a:pt x="4508500" y="0"/>
                </a:lnTo>
              </a:path>
            </a:pathLst>
          </a:custGeom>
          <a:noFill/>
          <a:ln w="38100">
            <a:gradFill flip="none" rotWithShape="1">
              <a:gsLst>
                <a:gs pos="34000">
                  <a:srgbClr val="00B0F0">
                    <a:alpha val="0"/>
                    <a:lumMod val="98000"/>
                    <a:lumOff val="2000"/>
                  </a:srgbClr>
                </a:gs>
                <a:gs pos="100000">
                  <a:srgbClr val="24A4E4"/>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rot="10800000">
            <a:off x="6642785" y="1866900"/>
            <a:ext cx="4508500" cy="470109"/>
          </a:xfrm>
          <a:custGeom>
            <a:avLst/>
            <a:gdLst>
              <a:gd name="connsiteX0" fmla="*/ 0 w 4508500"/>
              <a:gd name="connsiteY0" fmla="*/ 330200 h 470109"/>
              <a:gd name="connsiteX1" fmla="*/ 1409700 w 4508500"/>
              <a:gd name="connsiteY1" fmla="*/ 63500 h 470109"/>
              <a:gd name="connsiteX2" fmla="*/ 3124200 w 4508500"/>
              <a:gd name="connsiteY2" fmla="*/ 469900 h 470109"/>
              <a:gd name="connsiteX3" fmla="*/ 4508500 w 4508500"/>
              <a:gd name="connsiteY3" fmla="*/ 0 h 470109"/>
              <a:gd name="connsiteX4" fmla="*/ 4508500 w 4508500"/>
              <a:gd name="connsiteY4" fmla="*/ 0 h 470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500" h="470109">
                <a:moveTo>
                  <a:pt x="0" y="330200"/>
                </a:moveTo>
                <a:cubicBezTo>
                  <a:pt x="444500" y="185208"/>
                  <a:pt x="889000" y="40217"/>
                  <a:pt x="1409700" y="63500"/>
                </a:cubicBezTo>
                <a:cubicBezTo>
                  <a:pt x="1930400" y="86783"/>
                  <a:pt x="2607733" y="480483"/>
                  <a:pt x="3124200" y="469900"/>
                </a:cubicBezTo>
                <a:cubicBezTo>
                  <a:pt x="3640667" y="459317"/>
                  <a:pt x="4508500" y="0"/>
                  <a:pt x="4508500" y="0"/>
                </a:cubicBezTo>
                <a:lnTo>
                  <a:pt x="4508500" y="0"/>
                </a:lnTo>
              </a:path>
            </a:pathLst>
          </a:custGeom>
          <a:noFill/>
          <a:ln w="38100">
            <a:gradFill flip="none" rotWithShape="1">
              <a:gsLst>
                <a:gs pos="34000">
                  <a:srgbClr val="00B0F0">
                    <a:alpha val="0"/>
                    <a:lumMod val="98000"/>
                    <a:lumOff val="2000"/>
                  </a:srgbClr>
                </a:gs>
                <a:gs pos="100000">
                  <a:srgbClr val="24A4E4"/>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533900" y="305708"/>
            <a:ext cx="2652528" cy="3076930"/>
            <a:chOff x="4533900" y="639190"/>
            <a:chExt cx="2652528" cy="3076930"/>
          </a:xfrm>
        </p:grpSpPr>
        <p:sp>
          <p:nvSpPr>
            <p:cNvPr id="40" name="六边形 39"/>
            <p:cNvSpPr/>
            <p:nvPr/>
          </p:nvSpPr>
          <p:spPr>
            <a:xfrm rot="16200000">
              <a:off x="4321699" y="851391"/>
              <a:ext cx="3076930" cy="2652528"/>
            </a:xfrm>
            <a:prstGeom prst="hexagon">
              <a:avLst/>
            </a:prstGeom>
            <a:solidFill>
              <a:schemeClr val="bg1"/>
            </a:solidFill>
            <a:ln>
              <a:gradFill>
                <a:gsLst>
                  <a:gs pos="42000">
                    <a:srgbClr val="24A4E4">
                      <a:alpha val="0"/>
                    </a:srgbClr>
                  </a:gs>
                  <a:gs pos="100000">
                    <a:srgbClr val="24A4E4"/>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41" name="六边形 40"/>
            <p:cNvSpPr/>
            <p:nvPr/>
          </p:nvSpPr>
          <p:spPr>
            <a:xfrm rot="16200000">
              <a:off x="4586874" y="1079990"/>
              <a:ext cx="2546580" cy="2195328"/>
            </a:xfrm>
            <a:prstGeom prst="hexagon">
              <a:avLst/>
            </a:prstGeom>
            <a:solidFill>
              <a:schemeClr val="bg1"/>
            </a:solidFill>
            <a:ln>
              <a:gradFill>
                <a:gsLst>
                  <a:gs pos="0">
                    <a:srgbClr val="24A4E4">
                      <a:alpha val="0"/>
                    </a:srgbClr>
                  </a:gs>
                  <a:gs pos="100000">
                    <a:srgbClr val="24A4E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grpSp>
          <p:nvGrpSpPr>
            <p:cNvPr id="39" name="组合 38"/>
            <p:cNvGrpSpPr/>
            <p:nvPr/>
          </p:nvGrpSpPr>
          <p:grpSpPr>
            <a:xfrm>
              <a:off x="4917325" y="1083960"/>
              <a:ext cx="1885680" cy="2187388"/>
              <a:chOff x="1873835" y="2026678"/>
              <a:chExt cx="1885680" cy="2187388"/>
            </a:xfrm>
          </p:grpSpPr>
          <p:sp>
            <p:nvSpPr>
              <p:cNvPr id="32" name="六边形 31"/>
              <p:cNvSpPr/>
              <p:nvPr/>
            </p:nvSpPr>
            <p:spPr>
              <a:xfrm rot="5400000">
                <a:off x="1722981" y="2177532"/>
                <a:ext cx="2187388" cy="1885680"/>
              </a:xfrm>
              <a:prstGeom prst="hexagon">
                <a:avLst/>
              </a:prstGeom>
              <a:solidFill>
                <a:srgbClr val="24A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34" name="文本框 33"/>
              <p:cNvSpPr txBox="1"/>
              <p:nvPr/>
            </p:nvSpPr>
            <p:spPr>
              <a:xfrm>
                <a:off x="2046272" y="2566374"/>
                <a:ext cx="1540806" cy="1107996"/>
              </a:xfrm>
              <a:prstGeom prst="rect">
                <a:avLst/>
              </a:prstGeom>
              <a:noFill/>
            </p:spPr>
            <p:txBody>
              <a:bodyPr wrap="none" rtlCol="0">
                <a:spAutoFit/>
                <a:scene3d>
                  <a:camera prst="orthographicFront"/>
                  <a:lightRig rig="flat" dir="t"/>
                </a:scene3d>
                <a:sp3d prstMaterial="matte">
                  <a:extrusionClr>
                    <a:schemeClr val="accent1">
                      <a:lumMod val="75000"/>
                    </a:schemeClr>
                  </a:extrusion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rPr>
                  <a:t>2019</a:t>
                </a:r>
                <a:endParaRPr kumimoji="0" lang="zh-CN" altLang="en-US" sz="66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grpSp>
      </p:grpSp>
      <p:sp>
        <p:nvSpPr>
          <p:cNvPr id="15" name="文本框 14"/>
          <p:cNvSpPr txBox="1"/>
          <p:nvPr/>
        </p:nvSpPr>
        <p:spPr>
          <a:xfrm>
            <a:off x="1458959" y="3623769"/>
            <a:ext cx="8802410" cy="830997"/>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smtClean="0">
                <a:ln>
                  <a:noFill/>
                </a:ln>
                <a:effectLst/>
                <a:uLnTx/>
                <a:uFillTx/>
                <a:latin typeface="+mj-ea"/>
                <a:ea typeface="+mj-ea"/>
                <a:cs typeface="+mn-cs"/>
              </a:rPr>
              <a:t>六边形几何图形长阴影工作汇报</a:t>
            </a:r>
          </a:p>
        </p:txBody>
      </p:sp>
      <p:sp>
        <p:nvSpPr>
          <p:cNvPr id="16" name="文本框 15"/>
          <p:cNvSpPr txBox="1"/>
          <p:nvPr/>
        </p:nvSpPr>
        <p:spPr>
          <a:xfrm>
            <a:off x="2866073" y="4454766"/>
            <a:ext cx="6030962" cy="64633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smtClean="0">
                <a:ln>
                  <a:noFill/>
                </a:ln>
                <a:solidFill>
                  <a:schemeClr val="bg1">
                    <a:lumMod val="75000"/>
                  </a:schemeClr>
                </a:solidFill>
                <a:effectLst/>
                <a:uLnTx/>
                <a:uFillTx/>
                <a:latin typeface="Agency FB" panose="020B0503020202020204" pitchFamily="34" charset="0"/>
                <a:ea typeface="微软雅黑"/>
                <a:cs typeface="+mn-cs"/>
              </a:rPr>
              <a:t>The user can demonstrate on a projector or computer, or print the presentation and make it into a film to be used in a wider field</a:t>
            </a:r>
          </a:p>
        </p:txBody>
      </p:sp>
      <p:grpSp>
        <p:nvGrpSpPr>
          <p:cNvPr id="14" name="组合 13"/>
          <p:cNvGrpSpPr/>
          <p:nvPr/>
        </p:nvGrpSpPr>
        <p:grpSpPr>
          <a:xfrm>
            <a:off x="3845887" y="5280979"/>
            <a:ext cx="4071332" cy="342976"/>
            <a:chOff x="3770594" y="5552927"/>
            <a:chExt cx="4071332" cy="342976"/>
          </a:xfrm>
        </p:grpSpPr>
        <p:sp>
          <p:nvSpPr>
            <p:cNvPr id="55" name="Rectangle 11"/>
            <p:cNvSpPr/>
            <p:nvPr/>
          </p:nvSpPr>
          <p:spPr>
            <a:xfrm>
              <a:off x="5860164" y="5552927"/>
              <a:ext cx="1981762" cy="342717"/>
            </a:xfrm>
            <a:prstGeom prst="rect">
              <a:avLst/>
            </a:prstGeom>
            <a:noFill/>
            <a:ln w="12700">
              <a:solidFill>
                <a:srgbClr val="24A4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
                <a:solidFill>
                  <a:schemeClr val="tx1"/>
                </a:solidFill>
              </a:endParaRPr>
            </a:p>
          </p:txBody>
        </p:sp>
        <p:sp>
          <p:nvSpPr>
            <p:cNvPr id="56" name="TextBox 38"/>
            <p:cNvSpPr txBox="1"/>
            <p:nvPr/>
          </p:nvSpPr>
          <p:spPr>
            <a:xfrm>
              <a:off x="6111285" y="5581215"/>
              <a:ext cx="1693092" cy="276999"/>
            </a:xfrm>
            <a:prstGeom prst="rect">
              <a:avLst/>
            </a:prstGeom>
            <a:noFill/>
          </p:spPr>
          <p:txBody>
            <a:bodyPr wrap="none" rtlCol="0">
              <a:spAutoFit/>
            </a:bodyPr>
            <a:lstStyle/>
            <a:p>
              <a:pPr algn="ctr"/>
              <a:r>
                <a:rPr lang="zh-CN" altLang="en-US" sz="1200" spc="300" dirty="0">
                  <a:latin typeface="微软雅黑" pitchFamily="34" charset="-122"/>
                  <a:ea typeface="微软雅黑" pitchFamily="34" charset="-122"/>
                  <a:cs typeface="Montserrat Semi" charset="0"/>
                </a:rPr>
                <a:t>时间</a:t>
              </a:r>
              <a:r>
                <a:rPr lang="en-US" altLang="zh-CN" sz="1200" spc="300" dirty="0" smtClean="0">
                  <a:latin typeface="微软雅黑" pitchFamily="34" charset="-122"/>
                  <a:ea typeface="微软雅黑" pitchFamily="34" charset="-122"/>
                  <a:cs typeface="Montserrat Semi" charset="0"/>
                </a:rPr>
                <a:t>:2019.2.20</a:t>
              </a:r>
              <a:endParaRPr lang="en-US" sz="1200" spc="300" dirty="0">
                <a:latin typeface="微软雅黑" pitchFamily="34" charset="-122"/>
                <a:ea typeface="微软雅黑" pitchFamily="34" charset="-122"/>
                <a:cs typeface="Montserrat Semi" charset="0"/>
              </a:endParaRPr>
            </a:p>
          </p:txBody>
        </p:sp>
        <p:sp>
          <p:nvSpPr>
            <p:cNvPr id="58" name="Rectangle 11"/>
            <p:cNvSpPr/>
            <p:nvPr/>
          </p:nvSpPr>
          <p:spPr>
            <a:xfrm>
              <a:off x="3770594" y="5553186"/>
              <a:ext cx="1981762" cy="342717"/>
            </a:xfrm>
            <a:prstGeom prst="rect">
              <a:avLst/>
            </a:prstGeom>
            <a:noFill/>
            <a:ln w="12700">
              <a:solidFill>
                <a:srgbClr val="24A4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
                <a:solidFill>
                  <a:schemeClr val="tx1"/>
                </a:solidFill>
              </a:endParaRPr>
            </a:p>
          </p:txBody>
        </p:sp>
        <p:sp>
          <p:nvSpPr>
            <p:cNvPr id="59" name="TextBox 41"/>
            <p:cNvSpPr txBox="1"/>
            <p:nvPr/>
          </p:nvSpPr>
          <p:spPr>
            <a:xfrm>
              <a:off x="3987872" y="5581474"/>
              <a:ext cx="1547219" cy="276999"/>
            </a:xfrm>
            <a:prstGeom prst="rect">
              <a:avLst/>
            </a:prstGeom>
            <a:noFill/>
          </p:spPr>
          <p:txBody>
            <a:bodyPr wrap="none" rtlCol="0">
              <a:spAutoFit/>
            </a:bodyPr>
            <a:lstStyle/>
            <a:p>
              <a:pPr algn="ctr"/>
              <a:r>
                <a:rPr lang="zh-CN" altLang="en-US" sz="1200" spc="300" dirty="0">
                  <a:latin typeface="微软雅黑" pitchFamily="34" charset="-122"/>
                  <a:ea typeface="微软雅黑" pitchFamily="34" charset="-122"/>
                  <a:cs typeface="Montserrat Semi" charset="0"/>
                </a:rPr>
                <a:t>演讲人</a:t>
              </a:r>
              <a:r>
                <a:rPr lang="en-US" altLang="zh-CN" sz="1200" spc="300" dirty="0" smtClean="0">
                  <a:latin typeface="微软雅黑" pitchFamily="34" charset="-122"/>
                  <a:ea typeface="微软雅黑" pitchFamily="34" charset="-122"/>
                  <a:cs typeface="Montserrat Semi" charset="0"/>
                </a:rPr>
                <a:t>:</a:t>
              </a:r>
              <a:r>
                <a:rPr lang="zh-CN" altLang="en-US" sz="1200" spc="300" dirty="0" smtClean="0">
                  <a:latin typeface="微软雅黑" pitchFamily="34" charset="-122"/>
                  <a:ea typeface="微软雅黑" pitchFamily="34" charset="-122"/>
                  <a:cs typeface="Montserrat Semi" charset="0"/>
                </a:rPr>
                <a:t>东方之</a:t>
              </a:r>
              <a:r>
                <a:rPr lang="en-US" altLang="zh-CN" sz="1200" spc="300" dirty="0" smtClean="0">
                  <a:latin typeface="微软雅黑" pitchFamily="34" charset="-122"/>
                  <a:ea typeface="微软雅黑" pitchFamily="34" charset="-122"/>
                  <a:cs typeface="Montserrat Semi" charset="0"/>
                </a:rPr>
                <a:t>P</a:t>
              </a:r>
              <a:endParaRPr lang="en-US" sz="1200" spc="300" dirty="0">
                <a:latin typeface="微软雅黑" pitchFamily="34" charset="-122"/>
                <a:ea typeface="微软雅黑" pitchFamily="34" charset="-122"/>
                <a:cs typeface="Montserrat Semi" charset="0"/>
              </a:endParaRPr>
            </a:p>
          </p:txBody>
        </p:sp>
      </p:grpSp>
    </p:spTree>
    <p:extLst>
      <p:ext uri="{BB962C8B-B14F-4D97-AF65-F5344CB8AC3E}">
        <p14:creationId xmlns:p14="http://schemas.microsoft.com/office/powerpoint/2010/main" val="402265222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latin typeface="碳纤维正粗黑简体" panose="02010601030101010101" pitchFamily="2" charset="-122"/>
                <a:ea typeface="碳纤维正粗黑简体" panose="02010601030101010101" pitchFamily="2" charset="-122"/>
              </a:rPr>
              <a:t>标题文字添加此处</a:t>
            </a:r>
            <a:endParaRPr lang="en-US" altLang="zh-CN" sz="3200" dirty="0" smtClean="0">
              <a:latin typeface="碳纤维正粗黑简体" panose="02010601030101010101" pitchFamily="2" charset="-122"/>
              <a:ea typeface="碳纤维正粗黑简体" panose="02010601030101010101" pitchFamily="2" charset="-122"/>
            </a:endParaRPr>
          </a:p>
        </p:txBody>
      </p:sp>
      <p:grpSp>
        <p:nvGrpSpPr>
          <p:cNvPr id="10" name="组合 9"/>
          <p:cNvGrpSpPr/>
          <p:nvPr/>
        </p:nvGrpSpPr>
        <p:grpSpPr>
          <a:xfrm>
            <a:off x="874713" y="1418322"/>
            <a:ext cx="5288051" cy="4716681"/>
            <a:chOff x="1397000" y="1773019"/>
            <a:chExt cx="4521200" cy="4032688"/>
          </a:xfrm>
        </p:grpSpPr>
        <p:pic>
          <p:nvPicPr>
            <p:cNvPr id="2" name="图片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505200" y="1773019"/>
              <a:ext cx="2413000" cy="4032688"/>
            </a:xfrm>
            <a:prstGeom prst="rect">
              <a:avLst/>
            </a:prstGeom>
          </p:spPr>
        </p:pic>
        <p:pic>
          <p:nvPicPr>
            <p:cNvPr id="7" name="图片 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397000" y="1773019"/>
              <a:ext cx="2413000" cy="4032688"/>
            </a:xfrm>
            <a:prstGeom prst="rect">
              <a:avLst/>
            </a:prstGeom>
          </p:spPr>
        </p:pic>
      </p:grpSp>
      <p:grpSp>
        <p:nvGrpSpPr>
          <p:cNvPr id="11" name="组合 10"/>
          <p:cNvGrpSpPr/>
          <p:nvPr/>
        </p:nvGrpSpPr>
        <p:grpSpPr>
          <a:xfrm>
            <a:off x="6167366" y="3044739"/>
            <a:ext cx="5023147" cy="1463846"/>
            <a:chOff x="874712" y="3325188"/>
            <a:chExt cx="5023147" cy="1463846"/>
          </a:xfrm>
        </p:grpSpPr>
        <p:sp>
          <p:nvSpPr>
            <p:cNvPr id="12" name="矩形 11"/>
            <p:cNvSpPr/>
            <p:nvPr/>
          </p:nvSpPr>
          <p:spPr>
            <a:xfrm>
              <a:off x="874712" y="3662572"/>
              <a:ext cx="5023147"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用户可以在投影仪或者计算机上进行演示也可以将演示文稿打印出来制作成胶片以便应用到更广泛的领域</a:t>
              </a:r>
              <a:r>
                <a:rPr lang="zh-CN" altLang="en-US" sz="1400" dirty="0" smtClean="0"/>
                <a:t>中用户可以在投影仪或者计算机上进行演示也可以将演示文稿打印出来制作成胶片以便应用到更广泛的领域中</a:t>
              </a:r>
            </a:p>
          </p:txBody>
        </p:sp>
        <p:sp>
          <p:nvSpPr>
            <p:cNvPr id="13" name="矩形 12"/>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pic>
        <p:nvPicPr>
          <p:cNvPr id="16" name="图片占位符 15"/>
          <p:cNvPicPr>
            <a:picLocks noGrp="1" noChangeAspect="1"/>
          </p:cNvPicPr>
          <p:nvPr>
            <p:ph type="pic" sz="quarter" idx="10"/>
          </p:nvPr>
        </p:nvPicPr>
        <p:blipFill>
          <a:blip r:embed="rId4" cstate="email">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l="28308" r="28308"/>
          <a:stretch>
            <a:fillRect/>
          </a:stretch>
        </p:blipFill>
        <p:spPr/>
      </p:pic>
      <p:pic>
        <p:nvPicPr>
          <p:cNvPr id="17" name="图片占位符 16"/>
          <p:cNvPicPr>
            <a:picLocks noGrp="1" noChangeAspect="1"/>
          </p:cNvPicPr>
          <p:nvPr>
            <p:ph type="pic" sz="quarter" idx="11"/>
          </p:nvPr>
        </p:nvPicPr>
        <p:blipFill>
          <a:blip r:embed="rId6" cstate="email">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a:ext>
            </a:extLst>
          </a:blip>
          <a:srcRect l="28328" r="28328"/>
          <a:stretch>
            <a:fillRect/>
          </a:stretch>
        </p:blipFill>
        <p:spPr/>
      </p:pic>
    </p:spTree>
    <p:extLst>
      <p:ext uri="{BB962C8B-B14F-4D97-AF65-F5344CB8AC3E}">
        <p14:creationId xmlns:p14="http://schemas.microsoft.com/office/powerpoint/2010/main" val="338301142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2" decel="10000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1000" fill="hold"/>
                                        <p:tgtEl>
                                          <p:spTgt spid="11"/>
                                        </p:tgtEl>
                                        <p:attrNameLst>
                                          <p:attrName>ppt_x</p:attrName>
                                        </p:attrNameLst>
                                      </p:cBhvr>
                                      <p:tavLst>
                                        <p:tav tm="0">
                                          <p:val>
                                            <p:strVal val="1+#ppt_w/2"/>
                                          </p:val>
                                        </p:tav>
                                        <p:tav tm="100000">
                                          <p:val>
                                            <p:strVal val="#ppt_x"/>
                                          </p:val>
                                        </p:tav>
                                      </p:tavLst>
                                    </p:anim>
                                    <p:anim calcmode="lin" valueType="num">
                                      <p:cBhvr additive="base">
                                        <p:cTn id="30"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292600" y="2630620"/>
            <a:ext cx="3606800" cy="2840000"/>
          </a:xfrm>
          <a:prstGeom prst="rect">
            <a:avLst/>
          </a:prstGeom>
        </p:spPr>
      </p:pic>
      <p:grpSp>
        <p:nvGrpSpPr>
          <p:cNvPr id="3" name="组合 2"/>
          <p:cNvGrpSpPr/>
          <p:nvPr/>
        </p:nvGrpSpPr>
        <p:grpSpPr>
          <a:xfrm>
            <a:off x="1171261" y="2238328"/>
            <a:ext cx="594862" cy="760327"/>
            <a:chOff x="1958537" y="2321940"/>
            <a:chExt cx="1737166" cy="2220371"/>
          </a:xfrm>
        </p:grpSpPr>
        <p:sp>
          <p:nvSpPr>
            <p:cNvPr id="4" name="六边形 3"/>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4" cstate="email">
              <a:extLst>
                <a:ext uri="{28A0092B-C50C-407E-A947-70E740481C1C}">
                  <a14:useLocalDpi xmlns:a14="http://schemas.microsoft.com/office/drawing/2010/main"/>
                </a:ext>
              </a:extLst>
            </a:blip>
            <a:srcRect r="14198"/>
            <a:stretch>
              <a:fillRect/>
            </a:stretch>
          </p:blipFill>
          <p:spPr>
            <a:xfrm>
              <a:off x="2414124" y="2676773"/>
              <a:ext cx="1281579" cy="1865538"/>
            </a:xfrm>
            <a:custGeom>
              <a:avLst/>
              <a:gdLst>
                <a:gd name="connsiteX0" fmla="*/ 0 w 1281579"/>
                <a:gd name="connsiteY0" fmla="*/ 0 h 1865538"/>
                <a:gd name="connsiteX1" fmla="*/ 1281579 w 1281579"/>
                <a:gd name="connsiteY1" fmla="*/ 0 h 1865538"/>
                <a:gd name="connsiteX2" fmla="*/ 1281579 w 1281579"/>
                <a:gd name="connsiteY2" fmla="*/ 1226808 h 1865538"/>
                <a:gd name="connsiteX3" fmla="*/ 46065 w 1281579"/>
                <a:gd name="connsiteY3" fmla="*/ 1844565 h 1865538"/>
                <a:gd name="connsiteX4" fmla="*/ 46065 w 1281579"/>
                <a:gd name="connsiteY4" fmla="*/ 1865538 h 1865538"/>
                <a:gd name="connsiteX5" fmla="*/ 0 w 128157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1579" h="1865538">
                  <a:moveTo>
                    <a:pt x="0" y="0"/>
                  </a:moveTo>
                  <a:lnTo>
                    <a:pt x="1281579" y="0"/>
                  </a:lnTo>
                  <a:lnTo>
                    <a:pt x="1281579" y="1226808"/>
                  </a:lnTo>
                  <a:lnTo>
                    <a:pt x="46065" y="1844565"/>
                  </a:lnTo>
                  <a:lnTo>
                    <a:pt x="46065" y="1865538"/>
                  </a:lnTo>
                  <a:lnTo>
                    <a:pt x="0" y="1865538"/>
                  </a:lnTo>
                  <a:close/>
                </a:path>
              </a:pathLst>
            </a:custGeom>
          </p:spPr>
        </p:pic>
        <p:sp>
          <p:nvSpPr>
            <p:cNvPr id="6" name="文本框 5"/>
            <p:cNvSpPr txBox="1"/>
            <p:nvPr/>
          </p:nvSpPr>
          <p:spPr>
            <a:xfrm>
              <a:off x="2561420" y="2934807"/>
              <a:ext cx="525307" cy="778813"/>
            </a:xfrm>
            <a:custGeom>
              <a:avLst/>
              <a:gdLst/>
              <a:ahLst/>
              <a:cxnLst/>
              <a:rect l="l" t="t" r="r" b="b"/>
              <a:pathLst>
                <a:path w="525307" h="778813">
                  <a:moveTo>
                    <a:pt x="69172" y="61210"/>
                  </a:moveTo>
                  <a:lnTo>
                    <a:pt x="69172" y="717603"/>
                  </a:lnTo>
                  <a:lnTo>
                    <a:pt x="248822" y="717603"/>
                  </a:lnTo>
                  <a:lnTo>
                    <a:pt x="248822" y="61210"/>
                  </a:lnTo>
                  <a:close/>
                  <a:moveTo>
                    <a:pt x="469073" y="0"/>
                  </a:moveTo>
                  <a:lnTo>
                    <a:pt x="525307" y="0"/>
                  </a:lnTo>
                  <a:lnTo>
                    <a:pt x="525307" y="778813"/>
                  </a:lnTo>
                  <a:lnTo>
                    <a:pt x="455637" y="778813"/>
                  </a:lnTo>
                  <a:lnTo>
                    <a:pt x="455637" y="238869"/>
                  </a:lnTo>
                  <a:lnTo>
                    <a:pt x="425281" y="238869"/>
                  </a:lnTo>
                  <a:lnTo>
                    <a:pt x="425281" y="236381"/>
                  </a:ln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chemeClr val="bg1"/>
                </a:solidFill>
                <a:latin typeface="Agency FB" panose="020B0503020202020204" pitchFamily="34" charset="0"/>
              </a:endParaRPr>
            </a:p>
          </p:txBody>
        </p:sp>
      </p:grpSp>
      <p:grpSp>
        <p:nvGrpSpPr>
          <p:cNvPr id="7" name="组合 6"/>
          <p:cNvGrpSpPr/>
          <p:nvPr/>
        </p:nvGrpSpPr>
        <p:grpSpPr>
          <a:xfrm>
            <a:off x="1171261" y="4295430"/>
            <a:ext cx="594862" cy="760327"/>
            <a:chOff x="1958537" y="2321940"/>
            <a:chExt cx="1737167" cy="2220371"/>
          </a:xfrm>
        </p:grpSpPr>
        <p:sp>
          <p:nvSpPr>
            <p:cNvPr id="8" name="六边形 7"/>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5" cstate="email">
              <a:extLst>
                <a:ext uri="{28A0092B-C50C-407E-A947-70E740481C1C}">
                  <a14:useLocalDpi xmlns:a14="http://schemas.microsoft.com/office/drawing/2010/main"/>
                </a:ext>
              </a:extLst>
            </a:blip>
            <a:srcRect r="19206"/>
            <a:stretch>
              <a:fillRect/>
            </a:stretch>
          </p:blipFill>
          <p:spPr>
            <a:xfrm>
              <a:off x="2311595" y="2676773"/>
              <a:ext cx="1384109" cy="1865538"/>
            </a:xfrm>
            <a:custGeom>
              <a:avLst/>
              <a:gdLst>
                <a:gd name="connsiteX0" fmla="*/ 0 w 1384109"/>
                <a:gd name="connsiteY0" fmla="*/ 0 h 1865538"/>
                <a:gd name="connsiteX1" fmla="*/ 1384109 w 1384109"/>
                <a:gd name="connsiteY1" fmla="*/ 0 h 1865538"/>
                <a:gd name="connsiteX2" fmla="*/ 1384109 w 1384109"/>
                <a:gd name="connsiteY2" fmla="*/ 1226808 h 1865538"/>
                <a:gd name="connsiteX3" fmla="*/ 148595 w 1384109"/>
                <a:gd name="connsiteY3" fmla="*/ 1844565 h 1865538"/>
                <a:gd name="connsiteX4" fmla="*/ 148595 w 1384109"/>
                <a:gd name="connsiteY4" fmla="*/ 1865538 h 1865538"/>
                <a:gd name="connsiteX5" fmla="*/ 0 w 138410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109" h="1865538">
                  <a:moveTo>
                    <a:pt x="0" y="0"/>
                  </a:moveTo>
                  <a:lnTo>
                    <a:pt x="1384109" y="0"/>
                  </a:lnTo>
                  <a:lnTo>
                    <a:pt x="1384109" y="1226808"/>
                  </a:lnTo>
                  <a:lnTo>
                    <a:pt x="148595" y="1844565"/>
                  </a:lnTo>
                  <a:lnTo>
                    <a:pt x="148595" y="1865538"/>
                  </a:lnTo>
                  <a:lnTo>
                    <a:pt x="0" y="1865538"/>
                  </a:lnTo>
                  <a:close/>
                </a:path>
              </a:pathLst>
            </a:custGeom>
          </p:spPr>
        </p:pic>
        <p:sp>
          <p:nvSpPr>
            <p:cNvPr id="10" name="文本框 9"/>
            <p:cNvSpPr txBox="1"/>
            <p:nvPr/>
          </p:nvSpPr>
          <p:spPr>
            <a:xfrm>
              <a:off x="2465240" y="2934807"/>
              <a:ext cx="737303" cy="778813"/>
            </a:xfrm>
            <a:custGeom>
              <a:avLst/>
              <a:gdLst/>
              <a:ahLst/>
              <a:cxnLst/>
              <a:rect l="l" t="t" r="r" b="b"/>
              <a:pathLst>
                <a:path w="737303" h="778813">
                  <a:moveTo>
                    <a:pt x="69172" y="61210"/>
                  </a:moveTo>
                  <a:lnTo>
                    <a:pt x="69172" y="717603"/>
                  </a:lnTo>
                  <a:lnTo>
                    <a:pt x="248822" y="717603"/>
                  </a:lnTo>
                  <a:lnTo>
                    <a:pt x="248822" y="61210"/>
                  </a:lnTo>
                  <a:close/>
                  <a:moveTo>
                    <a:pt x="493458" y="0"/>
                  </a:moveTo>
                  <a:lnTo>
                    <a:pt x="681070" y="0"/>
                  </a:lnTo>
                  <a:cubicBezTo>
                    <a:pt x="697326" y="0"/>
                    <a:pt x="710597" y="5143"/>
                    <a:pt x="720881" y="15427"/>
                  </a:cubicBezTo>
                  <a:cubicBezTo>
                    <a:pt x="731166" y="25712"/>
                    <a:pt x="736308" y="38982"/>
                    <a:pt x="736308" y="55239"/>
                  </a:cubicBezTo>
                  <a:lnTo>
                    <a:pt x="736308" y="220457"/>
                  </a:lnTo>
                  <a:cubicBezTo>
                    <a:pt x="736308" y="240362"/>
                    <a:pt x="730171" y="263088"/>
                    <a:pt x="717895" y="288634"/>
                  </a:cubicBezTo>
                  <a:lnTo>
                    <a:pt x="511871" y="717603"/>
                  </a:lnTo>
                  <a:lnTo>
                    <a:pt x="737303" y="717603"/>
                  </a:lnTo>
                  <a:lnTo>
                    <a:pt x="737303" y="778813"/>
                  </a:lnTo>
                  <a:lnTo>
                    <a:pt x="428267" y="778813"/>
                  </a:lnTo>
                  <a:lnTo>
                    <a:pt x="428267" y="741988"/>
                  </a:lnTo>
                  <a:lnTo>
                    <a:pt x="666638" y="246832"/>
                  </a:lnTo>
                  <a:lnTo>
                    <a:pt x="666638" y="61210"/>
                  </a:lnTo>
                  <a:lnTo>
                    <a:pt x="507890" y="61210"/>
                  </a:lnTo>
                  <a:lnTo>
                    <a:pt x="507890" y="236381"/>
                  </a:lnTo>
                  <a:lnTo>
                    <a:pt x="438219" y="236381"/>
                  </a:lnTo>
                  <a:lnTo>
                    <a:pt x="438219" y="55239"/>
                  </a:lnTo>
                  <a:cubicBezTo>
                    <a:pt x="438219" y="38982"/>
                    <a:pt x="443362" y="25712"/>
                    <a:pt x="453646" y="15427"/>
                  </a:cubicBezTo>
                  <a:cubicBezTo>
                    <a:pt x="463931" y="5143"/>
                    <a:pt x="477202" y="0"/>
                    <a:pt x="49345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chemeClr val="bg1"/>
                </a:solidFill>
                <a:latin typeface="Agency FB" panose="020B0503020202020204" pitchFamily="34" charset="0"/>
              </a:endParaRPr>
            </a:p>
          </p:txBody>
        </p:sp>
      </p:grpSp>
      <p:grpSp>
        <p:nvGrpSpPr>
          <p:cNvPr id="11" name="组合 10"/>
          <p:cNvGrpSpPr/>
          <p:nvPr/>
        </p:nvGrpSpPr>
        <p:grpSpPr>
          <a:xfrm>
            <a:off x="10556561" y="2238328"/>
            <a:ext cx="594862" cy="760327"/>
            <a:chOff x="1958537" y="2321940"/>
            <a:chExt cx="1737166" cy="2220371"/>
          </a:xfrm>
        </p:grpSpPr>
        <p:sp>
          <p:nvSpPr>
            <p:cNvPr id="12" name="六边形 11"/>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13" name="图片 12"/>
            <p:cNvPicPr>
              <a:picLocks noChangeAspect="1"/>
            </p:cNvPicPr>
            <p:nvPr/>
          </p:nvPicPr>
          <p:blipFill>
            <a:blip r:embed="rId6" cstate="email">
              <a:extLst>
                <a:ext uri="{28A0092B-C50C-407E-A947-70E740481C1C}">
                  <a14:useLocalDpi xmlns:a14="http://schemas.microsoft.com/office/drawing/2010/main"/>
                </a:ext>
              </a:extLst>
            </a:blip>
            <a:srcRect r="19465"/>
            <a:stretch>
              <a:fillRect/>
            </a:stretch>
          </p:blipFill>
          <p:spPr>
            <a:xfrm>
              <a:off x="2301313" y="2676773"/>
              <a:ext cx="1394390" cy="1865538"/>
            </a:xfrm>
            <a:custGeom>
              <a:avLst/>
              <a:gdLst>
                <a:gd name="connsiteX0" fmla="*/ 0 w 1394390"/>
                <a:gd name="connsiteY0" fmla="*/ 0 h 1865538"/>
                <a:gd name="connsiteX1" fmla="*/ 1394390 w 1394390"/>
                <a:gd name="connsiteY1" fmla="*/ 0 h 1865538"/>
                <a:gd name="connsiteX2" fmla="*/ 1394390 w 1394390"/>
                <a:gd name="connsiteY2" fmla="*/ 1226808 h 1865538"/>
                <a:gd name="connsiteX3" fmla="*/ 158876 w 1394390"/>
                <a:gd name="connsiteY3" fmla="*/ 1844565 h 1865538"/>
                <a:gd name="connsiteX4" fmla="*/ 158876 w 1394390"/>
                <a:gd name="connsiteY4" fmla="*/ 1865538 h 1865538"/>
                <a:gd name="connsiteX5" fmla="*/ 0 w 1394390"/>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4390" h="1865538">
                  <a:moveTo>
                    <a:pt x="0" y="0"/>
                  </a:moveTo>
                  <a:lnTo>
                    <a:pt x="1394390" y="0"/>
                  </a:lnTo>
                  <a:lnTo>
                    <a:pt x="1394390" y="1226808"/>
                  </a:lnTo>
                  <a:lnTo>
                    <a:pt x="158876" y="1844565"/>
                  </a:lnTo>
                  <a:lnTo>
                    <a:pt x="158876" y="1865538"/>
                  </a:lnTo>
                  <a:lnTo>
                    <a:pt x="0" y="1865538"/>
                  </a:lnTo>
                  <a:close/>
                </a:path>
              </a:pathLst>
            </a:custGeom>
          </p:spPr>
        </p:pic>
        <p:sp>
          <p:nvSpPr>
            <p:cNvPr id="14" name="文本框 13"/>
            <p:cNvSpPr txBox="1"/>
            <p:nvPr/>
          </p:nvSpPr>
          <p:spPr>
            <a:xfrm>
              <a:off x="2449209" y="2934807"/>
              <a:ext cx="758702" cy="778813"/>
            </a:xfrm>
            <a:custGeom>
              <a:avLst/>
              <a:gdLst/>
              <a:ahLst/>
              <a:cxnLst/>
              <a:rect l="l" t="t" r="r" b="b"/>
              <a:pathLst>
                <a:path w="758702" h="778813">
                  <a:moveTo>
                    <a:pt x="69172" y="61210"/>
                  </a:moveTo>
                  <a:lnTo>
                    <a:pt x="69172" y="717603"/>
                  </a:lnTo>
                  <a:lnTo>
                    <a:pt x="248822" y="717603"/>
                  </a:lnTo>
                  <a:lnTo>
                    <a:pt x="248822" y="61210"/>
                  </a:lnTo>
                  <a:close/>
                  <a:moveTo>
                    <a:pt x="503908" y="0"/>
                  </a:moveTo>
                  <a:lnTo>
                    <a:pt x="702468" y="0"/>
                  </a:lnTo>
                  <a:cubicBezTo>
                    <a:pt x="718725" y="0"/>
                    <a:pt x="731995" y="5143"/>
                    <a:pt x="742280" y="15427"/>
                  </a:cubicBezTo>
                  <a:cubicBezTo>
                    <a:pt x="752565" y="25712"/>
                    <a:pt x="757707" y="38982"/>
                    <a:pt x="757707" y="55239"/>
                  </a:cubicBezTo>
                  <a:lnTo>
                    <a:pt x="757707" y="244841"/>
                  </a:lnTo>
                  <a:cubicBezTo>
                    <a:pt x="757707" y="269723"/>
                    <a:pt x="747754" y="289131"/>
                    <a:pt x="727848" y="303065"/>
                  </a:cubicBezTo>
                  <a:lnTo>
                    <a:pt x="635286" y="368257"/>
                  </a:lnTo>
                  <a:lnTo>
                    <a:pt x="728844" y="433448"/>
                  </a:lnTo>
                  <a:cubicBezTo>
                    <a:pt x="748749" y="447050"/>
                    <a:pt x="758702" y="466790"/>
                    <a:pt x="758702" y="492668"/>
                  </a:cubicBezTo>
                  <a:lnTo>
                    <a:pt x="758702" y="723575"/>
                  </a:lnTo>
                  <a:cubicBezTo>
                    <a:pt x="758702" y="739831"/>
                    <a:pt x="753560" y="753102"/>
                    <a:pt x="743275" y="763386"/>
                  </a:cubicBezTo>
                  <a:cubicBezTo>
                    <a:pt x="732991" y="773671"/>
                    <a:pt x="719720" y="778813"/>
                    <a:pt x="703464" y="778813"/>
                  </a:cubicBezTo>
                  <a:lnTo>
                    <a:pt x="502913" y="778813"/>
                  </a:lnTo>
                  <a:cubicBezTo>
                    <a:pt x="486657" y="778813"/>
                    <a:pt x="473386" y="773671"/>
                    <a:pt x="463102" y="763386"/>
                  </a:cubicBezTo>
                  <a:cubicBezTo>
                    <a:pt x="452817" y="753102"/>
                    <a:pt x="447675" y="739831"/>
                    <a:pt x="447675" y="723575"/>
                  </a:cubicBezTo>
                  <a:lnTo>
                    <a:pt x="447675" y="526010"/>
                  </a:lnTo>
                  <a:lnTo>
                    <a:pt x="516847" y="526010"/>
                  </a:lnTo>
                  <a:lnTo>
                    <a:pt x="516847" y="717603"/>
                  </a:lnTo>
                  <a:lnTo>
                    <a:pt x="689032" y="717603"/>
                  </a:lnTo>
                  <a:lnTo>
                    <a:pt x="689032" y="479231"/>
                  </a:lnTo>
                  <a:lnTo>
                    <a:pt x="551682" y="376219"/>
                  </a:lnTo>
                  <a:lnTo>
                    <a:pt x="551682" y="360792"/>
                  </a:lnTo>
                  <a:lnTo>
                    <a:pt x="688037" y="259273"/>
                  </a:lnTo>
                  <a:lnTo>
                    <a:pt x="688037" y="61210"/>
                  </a:lnTo>
                  <a:lnTo>
                    <a:pt x="517842" y="61210"/>
                  </a:lnTo>
                  <a:lnTo>
                    <a:pt x="517842" y="236381"/>
                  </a:lnTo>
                  <a:lnTo>
                    <a:pt x="448670" y="236381"/>
                  </a:lnTo>
                  <a:lnTo>
                    <a:pt x="448670" y="55239"/>
                  </a:lnTo>
                  <a:cubicBezTo>
                    <a:pt x="448670" y="38982"/>
                    <a:pt x="453812" y="25712"/>
                    <a:pt x="464097" y="15427"/>
                  </a:cubicBezTo>
                  <a:cubicBezTo>
                    <a:pt x="474382" y="5143"/>
                    <a:pt x="487652" y="0"/>
                    <a:pt x="50390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grpSp>
      <p:grpSp>
        <p:nvGrpSpPr>
          <p:cNvPr id="15" name="组合 14"/>
          <p:cNvGrpSpPr/>
          <p:nvPr/>
        </p:nvGrpSpPr>
        <p:grpSpPr>
          <a:xfrm>
            <a:off x="10556561" y="4295430"/>
            <a:ext cx="594862" cy="760327"/>
            <a:chOff x="1958537" y="2321940"/>
            <a:chExt cx="1737167" cy="2220371"/>
          </a:xfrm>
        </p:grpSpPr>
        <p:sp>
          <p:nvSpPr>
            <p:cNvPr id="16" name="六边形 15"/>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17" name="图片 16"/>
            <p:cNvPicPr>
              <a:picLocks noChangeAspect="1"/>
            </p:cNvPicPr>
            <p:nvPr/>
          </p:nvPicPr>
          <p:blipFill>
            <a:blip r:embed="rId7" cstate="email">
              <a:extLst>
                <a:ext uri="{28A0092B-C50C-407E-A947-70E740481C1C}">
                  <a14:useLocalDpi xmlns:a14="http://schemas.microsoft.com/office/drawing/2010/main"/>
                </a:ext>
              </a:extLst>
            </a:blip>
            <a:srcRect r="19777"/>
            <a:stretch>
              <a:fillRect/>
            </a:stretch>
          </p:blipFill>
          <p:spPr>
            <a:xfrm>
              <a:off x="2311595" y="2676773"/>
              <a:ext cx="1384109" cy="1865538"/>
            </a:xfrm>
            <a:custGeom>
              <a:avLst/>
              <a:gdLst>
                <a:gd name="connsiteX0" fmla="*/ 0 w 1384109"/>
                <a:gd name="connsiteY0" fmla="*/ 0 h 1865538"/>
                <a:gd name="connsiteX1" fmla="*/ 1384109 w 1384109"/>
                <a:gd name="connsiteY1" fmla="*/ 0 h 1865538"/>
                <a:gd name="connsiteX2" fmla="*/ 1384109 w 1384109"/>
                <a:gd name="connsiteY2" fmla="*/ 1226808 h 1865538"/>
                <a:gd name="connsiteX3" fmla="*/ 148595 w 1384109"/>
                <a:gd name="connsiteY3" fmla="*/ 1844565 h 1865538"/>
                <a:gd name="connsiteX4" fmla="*/ 148595 w 1384109"/>
                <a:gd name="connsiteY4" fmla="*/ 1865538 h 1865538"/>
                <a:gd name="connsiteX5" fmla="*/ 0 w 138410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109" h="1865538">
                  <a:moveTo>
                    <a:pt x="0" y="0"/>
                  </a:moveTo>
                  <a:lnTo>
                    <a:pt x="1384109" y="0"/>
                  </a:lnTo>
                  <a:lnTo>
                    <a:pt x="1384109" y="1226808"/>
                  </a:lnTo>
                  <a:lnTo>
                    <a:pt x="148595" y="1844565"/>
                  </a:lnTo>
                  <a:lnTo>
                    <a:pt x="148595" y="1865538"/>
                  </a:lnTo>
                  <a:lnTo>
                    <a:pt x="0" y="1865538"/>
                  </a:lnTo>
                  <a:close/>
                </a:path>
              </a:pathLst>
            </a:custGeom>
          </p:spPr>
        </p:pic>
        <p:sp>
          <p:nvSpPr>
            <p:cNvPr id="18" name="文本框 17"/>
            <p:cNvSpPr txBox="1"/>
            <p:nvPr/>
          </p:nvSpPr>
          <p:spPr>
            <a:xfrm>
              <a:off x="2465240" y="2934807"/>
              <a:ext cx="751238" cy="778813"/>
            </a:xfrm>
            <a:custGeom>
              <a:avLst/>
              <a:gdLst/>
              <a:ahLst/>
              <a:cxnLst/>
              <a:rect l="l" t="t" r="r" b="b"/>
              <a:pathLst>
                <a:path w="751238" h="778813">
                  <a:moveTo>
                    <a:pt x="69172" y="61210"/>
                  </a:moveTo>
                  <a:lnTo>
                    <a:pt x="69172" y="717603"/>
                  </a:lnTo>
                  <a:lnTo>
                    <a:pt x="248822" y="717603"/>
                  </a:lnTo>
                  <a:lnTo>
                    <a:pt x="248822" y="61210"/>
                  </a:lnTo>
                  <a:close/>
                  <a:moveTo>
                    <a:pt x="595475" y="0"/>
                  </a:moveTo>
                  <a:lnTo>
                    <a:pt x="660666" y="0"/>
                  </a:lnTo>
                  <a:cubicBezTo>
                    <a:pt x="660666" y="1991"/>
                    <a:pt x="660666" y="2986"/>
                    <a:pt x="660666" y="2986"/>
                  </a:cubicBezTo>
                  <a:lnTo>
                    <a:pt x="481514" y="517052"/>
                  </a:lnTo>
                  <a:lnTo>
                    <a:pt x="626827" y="517052"/>
                  </a:lnTo>
                  <a:lnTo>
                    <a:pt x="626827" y="234391"/>
                  </a:lnTo>
                  <a:lnTo>
                    <a:pt x="692018" y="234391"/>
                  </a:lnTo>
                  <a:lnTo>
                    <a:pt x="692018" y="517052"/>
                  </a:lnTo>
                  <a:lnTo>
                    <a:pt x="751238" y="517052"/>
                  </a:lnTo>
                  <a:lnTo>
                    <a:pt x="751238" y="575774"/>
                  </a:lnTo>
                  <a:lnTo>
                    <a:pt x="692018" y="575774"/>
                  </a:lnTo>
                  <a:lnTo>
                    <a:pt x="692018" y="778813"/>
                  </a:lnTo>
                  <a:lnTo>
                    <a:pt x="626827" y="778813"/>
                  </a:lnTo>
                  <a:lnTo>
                    <a:pt x="626827" y="575774"/>
                  </a:lnTo>
                  <a:lnTo>
                    <a:pt x="406868" y="575774"/>
                  </a:lnTo>
                  <a:lnTo>
                    <a:pt x="406868" y="540442"/>
                  </a:ln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grpSp>
      <p:grpSp>
        <p:nvGrpSpPr>
          <p:cNvPr id="20" name="组合 19"/>
          <p:cNvGrpSpPr/>
          <p:nvPr/>
        </p:nvGrpSpPr>
        <p:grpSpPr>
          <a:xfrm>
            <a:off x="1883500" y="1948338"/>
            <a:ext cx="2369762" cy="1759312"/>
            <a:chOff x="874713" y="3325188"/>
            <a:chExt cx="2369762" cy="1759312"/>
          </a:xfrm>
        </p:grpSpPr>
        <p:sp>
          <p:nvSpPr>
            <p:cNvPr id="21" name="矩形 20"/>
            <p:cNvSpPr/>
            <p:nvPr/>
          </p:nvSpPr>
          <p:spPr>
            <a:xfrm>
              <a:off x="874713" y="3662572"/>
              <a:ext cx="2369762" cy="1421928"/>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t>用户可以在投影仪或者计算机上进行演示也可以将演示文稿打印出来制作成胶片中</a:t>
              </a:r>
            </a:p>
          </p:txBody>
        </p:sp>
        <p:sp>
          <p:nvSpPr>
            <p:cNvPr id="22" name="矩形 21"/>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t>标题文字添加</a:t>
              </a:r>
            </a:p>
          </p:txBody>
        </p:sp>
      </p:grpSp>
      <p:sp>
        <p:nvSpPr>
          <p:cNvPr id="23" name="文本框 22"/>
          <p:cNvSpPr txBox="1"/>
          <p:nvPr/>
        </p:nvSpPr>
        <p:spPr>
          <a:xfrm>
            <a:off x="5080336" y="361216"/>
            <a:ext cx="2031325" cy="369332"/>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标题文字添加此处</a:t>
            </a:r>
            <a:endParaRPr lang="en-US" altLang="zh-CN" dirty="0"/>
          </a:p>
        </p:txBody>
      </p:sp>
      <p:grpSp>
        <p:nvGrpSpPr>
          <p:cNvPr id="24" name="组合 23"/>
          <p:cNvGrpSpPr/>
          <p:nvPr/>
        </p:nvGrpSpPr>
        <p:grpSpPr>
          <a:xfrm>
            <a:off x="1883500" y="4039564"/>
            <a:ext cx="2369762" cy="1759312"/>
            <a:chOff x="874713" y="3325188"/>
            <a:chExt cx="2369762" cy="1759312"/>
          </a:xfrm>
        </p:grpSpPr>
        <p:sp>
          <p:nvSpPr>
            <p:cNvPr id="25" name="矩形 24"/>
            <p:cNvSpPr/>
            <p:nvPr/>
          </p:nvSpPr>
          <p:spPr>
            <a:xfrm>
              <a:off x="874713" y="3662572"/>
              <a:ext cx="2369762" cy="1421928"/>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t>用户可以在投影仪或者计算机上进行演示也可以将演示文稿打印出来制作成胶片中</a:t>
              </a:r>
            </a:p>
          </p:txBody>
        </p:sp>
        <p:sp>
          <p:nvSpPr>
            <p:cNvPr id="26" name="矩形 25"/>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t>标题文字添加</a:t>
              </a:r>
            </a:p>
          </p:txBody>
        </p:sp>
      </p:grpSp>
      <p:grpSp>
        <p:nvGrpSpPr>
          <p:cNvPr id="27" name="组合 26"/>
          <p:cNvGrpSpPr/>
          <p:nvPr/>
        </p:nvGrpSpPr>
        <p:grpSpPr>
          <a:xfrm>
            <a:off x="8071001" y="1948338"/>
            <a:ext cx="2369762" cy="1759312"/>
            <a:chOff x="874713" y="3325188"/>
            <a:chExt cx="2369762" cy="1759312"/>
          </a:xfrm>
        </p:grpSpPr>
        <p:sp>
          <p:nvSpPr>
            <p:cNvPr id="28" name="矩形 27"/>
            <p:cNvSpPr/>
            <p:nvPr/>
          </p:nvSpPr>
          <p:spPr>
            <a:xfrm>
              <a:off x="874713" y="3662572"/>
              <a:ext cx="2369762" cy="142192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t>用户可以在投影仪或者计算机上进行演示也可以将演示文稿打印出来制作成胶片中</a:t>
              </a:r>
            </a:p>
          </p:txBody>
        </p:sp>
        <p:sp>
          <p:nvSpPr>
            <p:cNvPr id="29" name="矩形 28"/>
            <p:cNvSpPr/>
            <p:nvPr/>
          </p:nvSpPr>
          <p:spPr>
            <a:xfrm>
              <a:off x="1002501"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t>标题文字添加</a:t>
              </a:r>
            </a:p>
          </p:txBody>
        </p:sp>
      </p:grpSp>
      <p:grpSp>
        <p:nvGrpSpPr>
          <p:cNvPr id="30" name="组合 29"/>
          <p:cNvGrpSpPr/>
          <p:nvPr/>
        </p:nvGrpSpPr>
        <p:grpSpPr>
          <a:xfrm>
            <a:off x="8071001" y="4039564"/>
            <a:ext cx="2369762" cy="1759312"/>
            <a:chOff x="874713" y="3325188"/>
            <a:chExt cx="2369762" cy="1759312"/>
          </a:xfrm>
        </p:grpSpPr>
        <p:sp>
          <p:nvSpPr>
            <p:cNvPr id="31" name="矩形 30"/>
            <p:cNvSpPr/>
            <p:nvPr/>
          </p:nvSpPr>
          <p:spPr>
            <a:xfrm>
              <a:off x="874713" y="3662572"/>
              <a:ext cx="2369762" cy="142192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t>用户可以在投影仪或者计算机上进行演示也可以将演示文稿打印出来制作成胶片中</a:t>
              </a:r>
            </a:p>
          </p:txBody>
        </p:sp>
        <p:sp>
          <p:nvSpPr>
            <p:cNvPr id="32" name="矩形 31"/>
            <p:cNvSpPr/>
            <p:nvPr/>
          </p:nvSpPr>
          <p:spPr>
            <a:xfrm>
              <a:off x="1002501"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t>标题文字添加</a:t>
              </a:r>
            </a:p>
          </p:txBody>
        </p:sp>
      </p:grpSp>
      <p:pic>
        <p:nvPicPr>
          <p:cNvPr id="34" name="图片占位符 33"/>
          <p:cNvPicPr>
            <a:picLocks noGrp="1" noChangeAspect="1"/>
          </p:cNvPicPr>
          <p:nvPr>
            <p:ph type="pic" sz="quarter" idx="10"/>
          </p:nvPr>
        </p:nvPicPr>
        <p:blipFill>
          <a:blip r:embed="rId8" cstate="email">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a:ext>
            </a:extLst>
          </a:blip>
          <a:srcRect t="5274" b="5274"/>
          <a:stretch>
            <a:fillRect/>
          </a:stretch>
        </p:blipFill>
        <p:spPr/>
      </p:pic>
    </p:spTree>
    <p:extLst>
      <p:ext uri="{BB962C8B-B14F-4D97-AF65-F5344CB8AC3E}">
        <p14:creationId xmlns:p14="http://schemas.microsoft.com/office/powerpoint/2010/main" val="373742876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par>
                                <p:cTn id="27" presetID="53" presetClass="entr" presetSubtype="16"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53" presetClass="entr" presetSubtype="16"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53" presetClass="entr" presetSubtype="16"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childTnLst>
                          </p:cTn>
                        </p:par>
                        <p:par>
                          <p:cTn id="42" fill="hold">
                            <p:stCondLst>
                              <p:cond delay="2000"/>
                            </p:stCondLst>
                            <p:childTnLst>
                              <p:par>
                                <p:cTn id="43" presetID="14" presetClass="entr" presetSubtype="10"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randombar(horizontal)">
                                      <p:cBhvr>
                                        <p:cTn id="45" dur="500"/>
                                        <p:tgtEl>
                                          <p:spTgt spid="20"/>
                                        </p:tgtEl>
                                      </p:cBhvr>
                                    </p:animEffect>
                                  </p:childTnLst>
                                </p:cTn>
                              </p:par>
                            </p:childTnLst>
                          </p:cTn>
                        </p:par>
                        <p:par>
                          <p:cTn id="46" fill="hold">
                            <p:stCondLst>
                              <p:cond delay="2500"/>
                            </p:stCondLst>
                            <p:childTnLst>
                              <p:par>
                                <p:cTn id="47" presetID="14" presetClass="entr" presetSubtype="1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randombar(horizontal)">
                                      <p:cBhvr>
                                        <p:cTn id="49" dur="500"/>
                                        <p:tgtEl>
                                          <p:spTgt spid="27"/>
                                        </p:tgtEl>
                                      </p:cBhvr>
                                    </p:animEffect>
                                  </p:childTnLst>
                                </p:cTn>
                              </p:par>
                            </p:childTnLst>
                          </p:cTn>
                        </p:par>
                        <p:par>
                          <p:cTn id="50" fill="hold">
                            <p:stCondLst>
                              <p:cond delay="3000"/>
                            </p:stCondLst>
                            <p:childTnLst>
                              <p:par>
                                <p:cTn id="51" presetID="14" presetClass="entr" presetSubtype="10"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randombar(horizontal)">
                                      <p:cBhvr>
                                        <p:cTn id="53" dur="500"/>
                                        <p:tgtEl>
                                          <p:spTgt spid="24"/>
                                        </p:tgtEl>
                                      </p:cBhvr>
                                    </p:animEffect>
                                  </p:childTnLst>
                                </p:cTn>
                              </p:par>
                            </p:childTnLst>
                          </p:cTn>
                        </p:par>
                        <p:par>
                          <p:cTn id="54" fill="hold">
                            <p:stCondLst>
                              <p:cond delay="3500"/>
                            </p:stCondLst>
                            <p:childTnLst>
                              <p:par>
                                <p:cTn id="55" presetID="14" presetClass="entr" presetSubtype="10"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randombar(horizontal)">
                                      <p:cBhvr>
                                        <p:cTn id="5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endParaRPr>
          </a:p>
        </p:txBody>
      </p:sp>
      <p:grpSp>
        <p:nvGrpSpPr>
          <p:cNvPr id="19" name="组合 18"/>
          <p:cNvGrpSpPr/>
          <p:nvPr/>
        </p:nvGrpSpPr>
        <p:grpSpPr>
          <a:xfrm>
            <a:off x="5675581" y="5770334"/>
            <a:ext cx="840835" cy="125111"/>
            <a:chOff x="5480700" y="5784849"/>
            <a:chExt cx="840835" cy="125111"/>
          </a:xfrm>
        </p:grpSpPr>
        <p:sp>
          <p:nvSpPr>
            <p:cNvPr id="16" name="椭圆 15"/>
            <p:cNvSpPr/>
            <p:nvPr/>
          </p:nvSpPr>
          <p:spPr>
            <a:xfrm>
              <a:off x="5480700" y="5784849"/>
              <a:ext cx="125111" cy="1251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838562" y="5784849"/>
              <a:ext cx="125111" cy="1251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196424" y="5784849"/>
              <a:ext cx="125111" cy="1251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1451429" y="1545735"/>
            <a:ext cx="9289142" cy="946782"/>
            <a:chOff x="-2106040" y="3325188"/>
            <a:chExt cx="9289142" cy="946782"/>
          </a:xfrm>
        </p:grpSpPr>
        <p:sp>
          <p:nvSpPr>
            <p:cNvPr id="21" name="矩形 20"/>
            <p:cNvSpPr/>
            <p:nvPr/>
          </p:nvSpPr>
          <p:spPr>
            <a:xfrm>
              <a:off x="-2106040" y="3662572"/>
              <a:ext cx="928914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用户可以在投影仪或者计算机上进行演示也可以将演示文稿打印出来制作成胶片以便应用到更广泛的领域</a:t>
              </a:r>
              <a:r>
                <a:rPr lang="zh-CN" altLang="en-US" sz="1400" dirty="0" smtClean="0"/>
                <a:t>中用户可以在投影仪或者计算机上进行演示也可以将演示文稿打印出来制作成胶片以便应用到更广泛的领域中</a:t>
              </a:r>
            </a:p>
          </p:txBody>
        </p:sp>
        <p:sp>
          <p:nvSpPr>
            <p:cNvPr id="22" name="矩形 21"/>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pic>
        <p:nvPicPr>
          <p:cNvPr id="27" name="图片占位符 26"/>
          <p:cNvPicPr>
            <a:picLocks noGrp="1" noChangeAspect="1"/>
          </p:cNvPicPr>
          <p:nvPr>
            <p:ph type="pic" sz="quarter" idx="10"/>
          </p:nvPr>
        </p:nvPicPr>
        <p:blipFill>
          <a:blip r:embed="rId3" cstate="email">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t="1009" b="1009"/>
          <a:stretch>
            <a:fillRect/>
          </a:stretch>
        </p:blipFill>
        <p:spPr/>
      </p:pic>
      <p:pic>
        <p:nvPicPr>
          <p:cNvPr id="28" name="图片占位符 27"/>
          <p:cNvPicPr>
            <a:picLocks noGrp="1" noChangeAspect="1"/>
          </p:cNvPicPr>
          <p:nvPr>
            <p:ph type="pic" sz="quarter" idx="11"/>
          </p:nvPr>
        </p:nvPicPr>
        <p:blipFill>
          <a:blip r:embed="rId5" cstate="email">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a:ext>
            </a:extLst>
          </a:blip>
          <a:srcRect t="1112" b="1112"/>
          <a:stretch>
            <a:fillRect/>
          </a:stretch>
        </p:blipFill>
        <p:spPr/>
      </p:pic>
      <p:pic>
        <p:nvPicPr>
          <p:cNvPr id="29" name="图片占位符 28"/>
          <p:cNvPicPr>
            <a:picLocks noGrp="1" noChangeAspect="1"/>
          </p:cNvPicPr>
          <p:nvPr>
            <p:ph type="pic" sz="quarter" idx="12"/>
          </p:nvPr>
        </p:nvPicPr>
        <p:blipFill>
          <a:blip r:embed="rId7" cstate="email">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a:ext>
            </a:extLst>
          </a:blip>
          <a:srcRect t="961" b="961"/>
          <a:stretch>
            <a:fillRect/>
          </a:stretch>
        </p:blipFill>
        <p:spPr/>
      </p:pic>
    </p:spTree>
    <p:extLst>
      <p:ext uri="{BB962C8B-B14F-4D97-AF65-F5344CB8AC3E}">
        <p14:creationId xmlns:p14="http://schemas.microsoft.com/office/powerpoint/2010/main" val="206308744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par>
                                <p:cTn id="22" presetID="53" presetClass="entr" presetSubtype="16"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childTnLst>
                                </p:cTn>
                              </p:par>
                              <p:par>
                                <p:cTn id="27" presetID="53" presetClass="entr" presetSubtype="16"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endParaRPr>
          </a:p>
        </p:txBody>
      </p:sp>
      <p:grpSp>
        <p:nvGrpSpPr>
          <p:cNvPr id="19" name="组合 18"/>
          <p:cNvGrpSpPr/>
          <p:nvPr/>
        </p:nvGrpSpPr>
        <p:grpSpPr>
          <a:xfrm>
            <a:off x="5675581" y="5770334"/>
            <a:ext cx="840835" cy="125111"/>
            <a:chOff x="5480700" y="5784849"/>
            <a:chExt cx="840835" cy="125111"/>
          </a:xfrm>
        </p:grpSpPr>
        <p:sp>
          <p:nvSpPr>
            <p:cNvPr id="16" name="椭圆 15"/>
            <p:cNvSpPr/>
            <p:nvPr/>
          </p:nvSpPr>
          <p:spPr>
            <a:xfrm>
              <a:off x="5480700" y="5784849"/>
              <a:ext cx="125111" cy="1251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7" name="椭圆 16"/>
            <p:cNvSpPr/>
            <p:nvPr/>
          </p:nvSpPr>
          <p:spPr>
            <a:xfrm>
              <a:off x="5838562" y="5784849"/>
              <a:ext cx="125111" cy="1251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8" name="椭圆 17"/>
            <p:cNvSpPr/>
            <p:nvPr/>
          </p:nvSpPr>
          <p:spPr>
            <a:xfrm>
              <a:off x="6196424" y="5784849"/>
              <a:ext cx="125111" cy="1251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grpSp>
      <p:grpSp>
        <p:nvGrpSpPr>
          <p:cNvPr id="11" name="组合 10"/>
          <p:cNvGrpSpPr/>
          <p:nvPr/>
        </p:nvGrpSpPr>
        <p:grpSpPr>
          <a:xfrm>
            <a:off x="6137708" y="1907664"/>
            <a:ext cx="514104" cy="657106"/>
            <a:chOff x="1958537" y="2321940"/>
            <a:chExt cx="1737166" cy="2220371"/>
          </a:xfrm>
        </p:grpSpPr>
        <p:sp>
          <p:nvSpPr>
            <p:cNvPr id="20" name="六边形 19"/>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3" cstate="email">
              <a:extLst>
                <a:ext uri="{28A0092B-C50C-407E-A947-70E740481C1C}">
                  <a14:useLocalDpi xmlns:a14="http://schemas.microsoft.com/office/drawing/2010/main"/>
                </a:ext>
              </a:extLst>
            </a:blip>
            <a:srcRect r="14198"/>
            <a:stretch>
              <a:fillRect/>
            </a:stretch>
          </p:blipFill>
          <p:spPr>
            <a:xfrm>
              <a:off x="2414124" y="2676773"/>
              <a:ext cx="1281579" cy="1865538"/>
            </a:xfrm>
            <a:custGeom>
              <a:avLst/>
              <a:gdLst>
                <a:gd name="connsiteX0" fmla="*/ 0 w 1281579"/>
                <a:gd name="connsiteY0" fmla="*/ 0 h 1865538"/>
                <a:gd name="connsiteX1" fmla="*/ 1281579 w 1281579"/>
                <a:gd name="connsiteY1" fmla="*/ 0 h 1865538"/>
                <a:gd name="connsiteX2" fmla="*/ 1281579 w 1281579"/>
                <a:gd name="connsiteY2" fmla="*/ 1226808 h 1865538"/>
                <a:gd name="connsiteX3" fmla="*/ 46065 w 1281579"/>
                <a:gd name="connsiteY3" fmla="*/ 1844565 h 1865538"/>
                <a:gd name="connsiteX4" fmla="*/ 46065 w 1281579"/>
                <a:gd name="connsiteY4" fmla="*/ 1865538 h 1865538"/>
                <a:gd name="connsiteX5" fmla="*/ 0 w 128157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1579" h="1865538">
                  <a:moveTo>
                    <a:pt x="0" y="0"/>
                  </a:moveTo>
                  <a:lnTo>
                    <a:pt x="1281579" y="0"/>
                  </a:lnTo>
                  <a:lnTo>
                    <a:pt x="1281579" y="1226808"/>
                  </a:lnTo>
                  <a:lnTo>
                    <a:pt x="46065" y="1844565"/>
                  </a:lnTo>
                  <a:lnTo>
                    <a:pt x="46065" y="1865538"/>
                  </a:lnTo>
                  <a:lnTo>
                    <a:pt x="0" y="1865538"/>
                  </a:lnTo>
                  <a:close/>
                </a:path>
              </a:pathLst>
            </a:custGeom>
          </p:spPr>
        </p:pic>
        <p:sp>
          <p:nvSpPr>
            <p:cNvPr id="22" name="文本框 21"/>
            <p:cNvSpPr txBox="1"/>
            <p:nvPr/>
          </p:nvSpPr>
          <p:spPr>
            <a:xfrm>
              <a:off x="2561420" y="2934807"/>
              <a:ext cx="525307" cy="778813"/>
            </a:xfrm>
            <a:custGeom>
              <a:avLst/>
              <a:gdLst/>
              <a:ahLst/>
              <a:cxnLst/>
              <a:rect l="l" t="t" r="r" b="b"/>
              <a:pathLst>
                <a:path w="525307" h="778813">
                  <a:moveTo>
                    <a:pt x="69172" y="61210"/>
                  </a:moveTo>
                  <a:lnTo>
                    <a:pt x="69172" y="717603"/>
                  </a:lnTo>
                  <a:lnTo>
                    <a:pt x="248822" y="717603"/>
                  </a:lnTo>
                  <a:lnTo>
                    <a:pt x="248822" y="61210"/>
                  </a:lnTo>
                  <a:close/>
                  <a:moveTo>
                    <a:pt x="469073" y="0"/>
                  </a:moveTo>
                  <a:lnTo>
                    <a:pt x="525307" y="0"/>
                  </a:lnTo>
                  <a:lnTo>
                    <a:pt x="525307" y="778813"/>
                  </a:lnTo>
                  <a:lnTo>
                    <a:pt x="455637" y="778813"/>
                  </a:lnTo>
                  <a:lnTo>
                    <a:pt x="455637" y="238869"/>
                  </a:lnTo>
                  <a:lnTo>
                    <a:pt x="425281" y="238869"/>
                  </a:lnTo>
                  <a:lnTo>
                    <a:pt x="425281" y="236381"/>
                  </a:ln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chemeClr val="bg1"/>
                </a:solidFill>
                <a:latin typeface="Agency FB" panose="020B0503020202020204" pitchFamily="34" charset="0"/>
              </a:endParaRPr>
            </a:p>
          </p:txBody>
        </p:sp>
      </p:grpSp>
      <p:grpSp>
        <p:nvGrpSpPr>
          <p:cNvPr id="23" name="组合 22"/>
          <p:cNvGrpSpPr/>
          <p:nvPr/>
        </p:nvGrpSpPr>
        <p:grpSpPr>
          <a:xfrm>
            <a:off x="6137708" y="3802936"/>
            <a:ext cx="514104" cy="657106"/>
            <a:chOff x="1958537" y="2321940"/>
            <a:chExt cx="1737167" cy="2220371"/>
          </a:xfrm>
        </p:grpSpPr>
        <p:sp>
          <p:nvSpPr>
            <p:cNvPr id="24" name="六边形 23"/>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4" cstate="email">
              <a:extLst>
                <a:ext uri="{28A0092B-C50C-407E-A947-70E740481C1C}">
                  <a14:useLocalDpi xmlns:a14="http://schemas.microsoft.com/office/drawing/2010/main"/>
                </a:ext>
              </a:extLst>
            </a:blip>
            <a:srcRect r="19206"/>
            <a:stretch>
              <a:fillRect/>
            </a:stretch>
          </p:blipFill>
          <p:spPr>
            <a:xfrm>
              <a:off x="2311595" y="2676773"/>
              <a:ext cx="1384109" cy="1865538"/>
            </a:xfrm>
            <a:custGeom>
              <a:avLst/>
              <a:gdLst>
                <a:gd name="connsiteX0" fmla="*/ 0 w 1384109"/>
                <a:gd name="connsiteY0" fmla="*/ 0 h 1865538"/>
                <a:gd name="connsiteX1" fmla="*/ 1384109 w 1384109"/>
                <a:gd name="connsiteY1" fmla="*/ 0 h 1865538"/>
                <a:gd name="connsiteX2" fmla="*/ 1384109 w 1384109"/>
                <a:gd name="connsiteY2" fmla="*/ 1226808 h 1865538"/>
                <a:gd name="connsiteX3" fmla="*/ 148595 w 1384109"/>
                <a:gd name="connsiteY3" fmla="*/ 1844565 h 1865538"/>
                <a:gd name="connsiteX4" fmla="*/ 148595 w 1384109"/>
                <a:gd name="connsiteY4" fmla="*/ 1865538 h 1865538"/>
                <a:gd name="connsiteX5" fmla="*/ 0 w 138410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109" h="1865538">
                  <a:moveTo>
                    <a:pt x="0" y="0"/>
                  </a:moveTo>
                  <a:lnTo>
                    <a:pt x="1384109" y="0"/>
                  </a:lnTo>
                  <a:lnTo>
                    <a:pt x="1384109" y="1226808"/>
                  </a:lnTo>
                  <a:lnTo>
                    <a:pt x="148595" y="1844565"/>
                  </a:lnTo>
                  <a:lnTo>
                    <a:pt x="148595" y="1865538"/>
                  </a:lnTo>
                  <a:lnTo>
                    <a:pt x="0" y="1865538"/>
                  </a:lnTo>
                  <a:close/>
                </a:path>
              </a:pathLst>
            </a:custGeom>
          </p:spPr>
        </p:pic>
        <p:sp>
          <p:nvSpPr>
            <p:cNvPr id="26" name="文本框 25"/>
            <p:cNvSpPr txBox="1"/>
            <p:nvPr/>
          </p:nvSpPr>
          <p:spPr>
            <a:xfrm>
              <a:off x="2465240" y="2934807"/>
              <a:ext cx="737303" cy="778813"/>
            </a:xfrm>
            <a:custGeom>
              <a:avLst/>
              <a:gdLst/>
              <a:ahLst/>
              <a:cxnLst/>
              <a:rect l="l" t="t" r="r" b="b"/>
              <a:pathLst>
                <a:path w="737303" h="778813">
                  <a:moveTo>
                    <a:pt x="69172" y="61210"/>
                  </a:moveTo>
                  <a:lnTo>
                    <a:pt x="69172" y="717603"/>
                  </a:lnTo>
                  <a:lnTo>
                    <a:pt x="248822" y="717603"/>
                  </a:lnTo>
                  <a:lnTo>
                    <a:pt x="248822" y="61210"/>
                  </a:lnTo>
                  <a:close/>
                  <a:moveTo>
                    <a:pt x="493458" y="0"/>
                  </a:moveTo>
                  <a:lnTo>
                    <a:pt x="681070" y="0"/>
                  </a:lnTo>
                  <a:cubicBezTo>
                    <a:pt x="697326" y="0"/>
                    <a:pt x="710597" y="5143"/>
                    <a:pt x="720881" y="15427"/>
                  </a:cubicBezTo>
                  <a:cubicBezTo>
                    <a:pt x="731166" y="25712"/>
                    <a:pt x="736308" y="38982"/>
                    <a:pt x="736308" y="55239"/>
                  </a:cubicBezTo>
                  <a:lnTo>
                    <a:pt x="736308" y="220457"/>
                  </a:lnTo>
                  <a:cubicBezTo>
                    <a:pt x="736308" y="240362"/>
                    <a:pt x="730171" y="263088"/>
                    <a:pt x="717895" y="288634"/>
                  </a:cubicBezTo>
                  <a:lnTo>
                    <a:pt x="511871" y="717603"/>
                  </a:lnTo>
                  <a:lnTo>
                    <a:pt x="737303" y="717603"/>
                  </a:lnTo>
                  <a:lnTo>
                    <a:pt x="737303" y="778813"/>
                  </a:lnTo>
                  <a:lnTo>
                    <a:pt x="428267" y="778813"/>
                  </a:lnTo>
                  <a:lnTo>
                    <a:pt x="428267" y="741988"/>
                  </a:lnTo>
                  <a:lnTo>
                    <a:pt x="666638" y="246832"/>
                  </a:lnTo>
                  <a:lnTo>
                    <a:pt x="666638" y="61210"/>
                  </a:lnTo>
                  <a:lnTo>
                    <a:pt x="507890" y="61210"/>
                  </a:lnTo>
                  <a:lnTo>
                    <a:pt x="507890" y="236381"/>
                  </a:lnTo>
                  <a:lnTo>
                    <a:pt x="438219" y="236381"/>
                  </a:lnTo>
                  <a:lnTo>
                    <a:pt x="438219" y="55239"/>
                  </a:lnTo>
                  <a:cubicBezTo>
                    <a:pt x="438219" y="38982"/>
                    <a:pt x="443362" y="25712"/>
                    <a:pt x="453646" y="15427"/>
                  </a:cubicBezTo>
                  <a:cubicBezTo>
                    <a:pt x="463931" y="5143"/>
                    <a:pt x="477202" y="0"/>
                    <a:pt x="49345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chemeClr val="bg1"/>
                </a:solidFill>
                <a:latin typeface="Agency FB" panose="020B0503020202020204" pitchFamily="34" charset="0"/>
              </a:endParaRPr>
            </a:p>
          </p:txBody>
        </p:sp>
      </p:grpSp>
      <p:grpSp>
        <p:nvGrpSpPr>
          <p:cNvPr id="27" name="组合 26"/>
          <p:cNvGrpSpPr/>
          <p:nvPr/>
        </p:nvGrpSpPr>
        <p:grpSpPr>
          <a:xfrm>
            <a:off x="6786640" y="1976627"/>
            <a:ext cx="4530648" cy="946782"/>
            <a:chOff x="874713" y="3325188"/>
            <a:chExt cx="4530648" cy="946782"/>
          </a:xfrm>
        </p:grpSpPr>
        <p:sp>
          <p:nvSpPr>
            <p:cNvPr id="28" name="矩形 27"/>
            <p:cNvSpPr/>
            <p:nvPr/>
          </p:nvSpPr>
          <p:spPr>
            <a:xfrm>
              <a:off x="874713" y="3662572"/>
              <a:ext cx="4530648"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用户可以在投影仪或者计算机上进行演示也可以将演示文稿打印出来制作成胶片以便应用到更广泛的领域中</a:t>
              </a:r>
            </a:p>
          </p:txBody>
        </p:sp>
        <p:sp>
          <p:nvSpPr>
            <p:cNvPr id="29" name="矩形 28"/>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0" name="组合 29"/>
          <p:cNvGrpSpPr/>
          <p:nvPr/>
        </p:nvGrpSpPr>
        <p:grpSpPr>
          <a:xfrm>
            <a:off x="6786640" y="3839562"/>
            <a:ext cx="4530648" cy="946782"/>
            <a:chOff x="874713" y="3325188"/>
            <a:chExt cx="4530648" cy="946782"/>
          </a:xfrm>
        </p:grpSpPr>
        <p:sp>
          <p:nvSpPr>
            <p:cNvPr id="31" name="矩形 30"/>
            <p:cNvSpPr/>
            <p:nvPr/>
          </p:nvSpPr>
          <p:spPr>
            <a:xfrm>
              <a:off x="874713" y="3662572"/>
              <a:ext cx="4530648"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用户可以在投影仪或者计算机上进行演示也可以将演示文稿打印出来制作成胶片以便应用到更广泛的领域中</a:t>
              </a:r>
            </a:p>
          </p:txBody>
        </p:sp>
        <p:sp>
          <p:nvSpPr>
            <p:cNvPr id="32" name="矩形 31"/>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pic>
        <p:nvPicPr>
          <p:cNvPr id="4" name="图片占位符 3"/>
          <p:cNvPicPr>
            <a:picLocks noGrp="1" noChangeAspect="1"/>
          </p:cNvPicPr>
          <p:nvPr>
            <p:ph type="pic" sz="quarter" idx="10"/>
          </p:nvPr>
        </p:nvPicPr>
        <p:blipFill>
          <a:blip r:embed="rId5" cstate="email">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a:ext>
            </a:extLst>
          </a:blip>
          <a:srcRect t="9134" b="9134"/>
          <a:stretch>
            <a:fillRect/>
          </a:stretch>
        </p:blipFill>
        <p:spPr/>
      </p:pic>
    </p:spTree>
    <p:extLst>
      <p:ext uri="{BB962C8B-B14F-4D97-AF65-F5344CB8AC3E}">
        <p14:creationId xmlns:p14="http://schemas.microsoft.com/office/powerpoint/2010/main" val="2128230012"/>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par>
                          <p:cTn id="31" fill="hold">
                            <p:stCondLst>
                              <p:cond delay="2000"/>
                            </p:stCondLst>
                            <p:childTnLst>
                              <p:par>
                                <p:cTn id="32" presetID="2" presetClass="entr" presetSubtype="2" decel="100000"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1000" fill="hold"/>
                                        <p:tgtEl>
                                          <p:spTgt spid="27"/>
                                        </p:tgtEl>
                                        <p:attrNameLst>
                                          <p:attrName>ppt_x</p:attrName>
                                        </p:attrNameLst>
                                      </p:cBhvr>
                                      <p:tavLst>
                                        <p:tav tm="0">
                                          <p:val>
                                            <p:strVal val="1+#ppt_w/2"/>
                                          </p:val>
                                        </p:tav>
                                        <p:tav tm="100000">
                                          <p:val>
                                            <p:strVal val="#ppt_x"/>
                                          </p:val>
                                        </p:tav>
                                      </p:tavLst>
                                    </p:anim>
                                    <p:anim calcmode="lin" valueType="num">
                                      <p:cBhvr additive="base">
                                        <p:cTn id="35" dur="1000" fill="hold"/>
                                        <p:tgtEl>
                                          <p:spTgt spid="27"/>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2" decel="100000"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1000" fill="hold"/>
                                        <p:tgtEl>
                                          <p:spTgt spid="30"/>
                                        </p:tgtEl>
                                        <p:attrNameLst>
                                          <p:attrName>ppt_x</p:attrName>
                                        </p:attrNameLst>
                                      </p:cBhvr>
                                      <p:tavLst>
                                        <p:tav tm="0">
                                          <p:val>
                                            <p:strVal val="1+#ppt_w/2"/>
                                          </p:val>
                                        </p:tav>
                                        <p:tav tm="100000">
                                          <p:val>
                                            <p:strVal val="#ppt_x"/>
                                          </p:val>
                                        </p:tav>
                                      </p:tavLst>
                                    </p:anim>
                                    <p:anim calcmode="lin" valueType="num">
                                      <p:cBhvr additive="base">
                                        <p:cTn id="40" dur="10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 name="组合 14"/>
          <p:cNvGrpSpPr/>
          <p:nvPr/>
        </p:nvGrpSpPr>
        <p:grpSpPr>
          <a:xfrm>
            <a:off x="4044657" y="3213504"/>
            <a:ext cx="4210744" cy="1245014"/>
            <a:chOff x="5505157" y="2836736"/>
            <a:chExt cx="4210744" cy="1245014"/>
          </a:xfrm>
        </p:grpSpPr>
        <p:sp>
          <p:nvSpPr>
            <p:cNvPr id="16" name="六边形 15"/>
            <p:cNvSpPr/>
            <p:nvPr/>
          </p:nvSpPr>
          <p:spPr>
            <a:xfrm rot="5400000">
              <a:off x="5463479" y="2881340"/>
              <a:ext cx="604325" cy="520969"/>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chemeClr val="tx1"/>
                </a:solidFill>
                <a:effectLst/>
                <a:uLnTx/>
                <a:uFillTx/>
                <a:latin typeface="Arial"/>
                <a:ea typeface="微软雅黑"/>
                <a:cs typeface="+mn-cs"/>
              </a:endParaRPr>
            </a:p>
          </p:txBody>
        </p:sp>
        <p:sp>
          <p:nvSpPr>
            <p:cNvPr id="17" name="文本框 16"/>
            <p:cNvSpPr txBox="1"/>
            <p:nvPr/>
          </p:nvSpPr>
          <p:spPr>
            <a:xfrm>
              <a:off x="6248285" y="3496975"/>
              <a:ext cx="3467616" cy="584775"/>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endParaRPr>
            </a:p>
          </p:txBody>
        </p:sp>
        <p:sp>
          <p:nvSpPr>
            <p:cNvPr id="18" name="文本框 17"/>
            <p:cNvSpPr txBox="1"/>
            <p:nvPr/>
          </p:nvSpPr>
          <p:spPr>
            <a:xfrm>
              <a:off x="6248285" y="2836736"/>
              <a:ext cx="1664238"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smtClean="0">
                  <a:ln>
                    <a:noFill/>
                  </a:ln>
                  <a:effectLst/>
                  <a:uLnTx/>
                  <a:uFillTx/>
                  <a:latin typeface="Agency FB" panose="020B0503020202020204" pitchFamily="34" charset="0"/>
                  <a:ea typeface="碳纤维正粗黑简体" panose="02010601030101010101" pitchFamily="2" charset="-122"/>
                  <a:cs typeface="+mn-cs"/>
                </a:rPr>
                <a:t>PART 03</a:t>
              </a:r>
            </a:p>
          </p:txBody>
        </p:sp>
      </p:grpSp>
      <p:grpSp>
        <p:nvGrpSpPr>
          <p:cNvPr id="24" name="组合 23"/>
          <p:cNvGrpSpPr/>
          <p:nvPr/>
        </p:nvGrpSpPr>
        <p:grpSpPr>
          <a:xfrm rot="10800000">
            <a:off x="-17671" y="2003240"/>
            <a:ext cx="3842390" cy="492836"/>
            <a:chOff x="6642785" y="1844173"/>
            <a:chExt cx="5482357" cy="492836"/>
          </a:xfrm>
        </p:grpSpPr>
        <p:sp>
          <p:nvSpPr>
            <p:cNvPr id="25" name="任意多边形 24"/>
            <p:cNvSpPr/>
            <p:nvPr/>
          </p:nvSpPr>
          <p:spPr>
            <a:xfrm flipH="1">
              <a:off x="6642785" y="1844173"/>
              <a:ext cx="5482357" cy="366440"/>
            </a:xfrm>
            <a:custGeom>
              <a:avLst/>
              <a:gdLst>
                <a:gd name="connsiteX0" fmla="*/ 0 w 4508500"/>
                <a:gd name="connsiteY0" fmla="*/ 330200 h 470109"/>
                <a:gd name="connsiteX1" fmla="*/ 1409700 w 4508500"/>
                <a:gd name="connsiteY1" fmla="*/ 63500 h 470109"/>
                <a:gd name="connsiteX2" fmla="*/ 3124200 w 4508500"/>
                <a:gd name="connsiteY2" fmla="*/ 469900 h 470109"/>
                <a:gd name="connsiteX3" fmla="*/ 4508500 w 4508500"/>
                <a:gd name="connsiteY3" fmla="*/ 0 h 470109"/>
                <a:gd name="connsiteX4" fmla="*/ 4508500 w 4508500"/>
                <a:gd name="connsiteY4" fmla="*/ 0 h 470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500" h="470109">
                  <a:moveTo>
                    <a:pt x="0" y="330200"/>
                  </a:moveTo>
                  <a:cubicBezTo>
                    <a:pt x="444500" y="185208"/>
                    <a:pt x="889000" y="40217"/>
                    <a:pt x="1409700" y="63500"/>
                  </a:cubicBezTo>
                  <a:cubicBezTo>
                    <a:pt x="1930400" y="86783"/>
                    <a:pt x="2607733" y="480483"/>
                    <a:pt x="3124200" y="469900"/>
                  </a:cubicBezTo>
                  <a:cubicBezTo>
                    <a:pt x="3640667" y="459317"/>
                    <a:pt x="4508500" y="0"/>
                    <a:pt x="4508500" y="0"/>
                  </a:cubicBezTo>
                  <a:lnTo>
                    <a:pt x="4508500" y="0"/>
                  </a:lnTo>
                </a:path>
              </a:pathLst>
            </a:custGeom>
            <a:noFill/>
            <a:ln w="38100">
              <a:gradFill flip="none" rotWithShape="1">
                <a:gsLst>
                  <a:gs pos="41000">
                    <a:srgbClr val="17AAEA"/>
                  </a:gs>
                  <a:gs pos="0">
                    <a:srgbClr val="24A4E4">
                      <a:alpha val="0"/>
                    </a:srgbClr>
                  </a:gs>
                  <a:gs pos="100000">
                    <a:srgbClr val="24A4E4"/>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10800000">
              <a:off x="6642785" y="1866900"/>
              <a:ext cx="4508500" cy="470109"/>
            </a:xfrm>
            <a:custGeom>
              <a:avLst/>
              <a:gdLst>
                <a:gd name="connsiteX0" fmla="*/ 0 w 4508500"/>
                <a:gd name="connsiteY0" fmla="*/ 330200 h 470109"/>
                <a:gd name="connsiteX1" fmla="*/ 1409700 w 4508500"/>
                <a:gd name="connsiteY1" fmla="*/ 63500 h 470109"/>
                <a:gd name="connsiteX2" fmla="*/ 3124200 w 4508500"/>
                <a:gd name="connsiteY2" fmla="*/ 469900 h 470109"/>
                <a:gd name="connsiteX3" fmla="*/ 4508500 w 4508500"/>
                <a:gd name="connsiteY3" fmla="*/ 0 h 470109"/>
                <a:gd name="connsiteX4" fmla="*/ 4508500 w 4508500"/>
                <a:gd name="connsiteY4" fmla="*/ 0 h 470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500" h="470109">
                  <a:moveTo>
                    <a:pt x="0" y="330200"/>
                  </a:moveTo>
                  <a:cubicBezTo>
                    <a:pt x="444500" y="185208"/>
                    <a:pt x="889000" y="40217"/>
                    <a:pt x="1409700" y="63500"/>
                  </a:cubicBezTo>
                  <a:cubicBezTo>
                    <a:pt x="1930400" y="86783"/>
                    <a:pt x="2607733" y="480483"/>
                    <a:pt x="3124200" y="469900"/>
                  </a:cubicBezTo>
                  <a:cubicBezTo>
                    <a:pt x="3640667" y="459317"/>
                    <a:pt x="4508500" y="0"/>
                    <a:pt x="4508500" y="0"/>
                  </a:cubicBezTo>
                  <a:lnTo>
                    <a:pt x="4508500" y="0"/>
                  </a:lnTo>
                </a:path>
              </a:pathLst>
            </a:custGeom>
            <a:noFill/>
            <a:ln w="38100">
              <a:gradFill flip="none" rotWithShape="1">
                <a:gsLst>
                  <a:gs pos="34000">
                    <a:srgbClr val="00B0F0">
                      <a:alpha val="0"/>
                      <a:lumMod val="98000"/>
                      <a:lumOff val="2000"/>
                    </a:srgbClr>
                  </a:gs>
                  <a:gs pos="100000">
                    <a:srgbClr val="24A4E4"/>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830871" y="1343927"/>
            <a:ext cx="1596221" cy="1978290"/>
            <a:chOff x="2289979" y="2354861"/>
            <a:chExt cx="1236642" cy="1532643"/>
          </a:xfrm>
        </p:grpSpPr>
        <p:sp>
          <p:nvSpPr>
            <p:cNvPr id="28" name="六边形 27"/>
            <p:cNvSpPr/>
            <p:nvPr/>
          </p:nvSpPr>
          <p:spPr>
            <a:xfrm rot="5400000">
              <a:off x="2191049" y="2453791"/>
              <a:ext cx="1434502" cy="123664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29" name="图片 28"/>
            <p:cNvPicPr>
              <a:picLocks noChangeAspect="1"/>
            </p:cNvPicPr>
            <p:nvPr/>
          </p:nvPicPr>
          <p:blipFill>
            <a:blip r:embed="rId3" cstate="email">
              <a:extLst>
                <a:ext uri="{28A0092B-C50C-407E-A947-70E740481C1C}">
                  <a14:useLocalDpi xmlns:a14="http://schemas.microsoft.com/office/drawing/2010/main"/>
                </a:ext>
              </a:extLst>
            </a:blip>
            <a:srcRect r="52699" b="42456"/>
            <a:stretch>
              <a:fillRect/>
            </a:stretch>
          </p:blipFill>
          <p:spPr>
            <a:xfrm>
              <a:off x="2626691" y="2792943"/>
              <a:ext cx="899930" cy="1094561"/>
            </a:xfrm>
            <a:custGeom>
              <a:avLst/>
              <a:gdLst>
                <a:gd name="connsiteX0" fmla="*/ 0 w 902611"/>
                <a:gd name="connsiteY0" fmla="*/ 0 h 1094561"/>
                <a:gd name="connsiteX1" fmla="*/ 902611 w 902611"/>
                <a:gd name="connsiteY1" fmla="*/ 0 h 1094561"/>
                <a:gd name="connsiteX2" fmla="*/ 902611 w 902611"/>
                <a:gd name="connsiteY2" fmla="*/ 684163 h 1094561"/>
                <a:gd name="connsiteX3" fmla="*/ 287960 w 902611"/>
                <a:gd name="connsiteY3" fmla="*/ 991489 h 1094561"/>
                <a:gd name="connsiteX4" fmla="*/ 287960 w 902611"/>
                <a:gd name="connsiteY4" fmla="*/ 1094561 h 1094561"/>
                <a:gd name="connsiteX5" fmla="*/ 0 w 902611"/>
                <a:gd name="connsiteY5" fmla="*/ 1094561 h 1094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2611" h="1094561">
                  <a:moveTo>
                    <a:pt x="0" y="0"/>
                  </a:moveTo>
                  <a:lnTo>
                    <a:pt x="902611" y="0"/>
                  </a:lnTo>
                  <a:lnTo>
                    <a:pt x="902611" y="684163"/>
                  </a:lnTo>
                  <a:lnTo>
                    <a:pt x="287960" y="991489"/>
                  </a:lnTo>
                  <a:lnTo>
                    <a:pt x="287960" y="1094561"/>
                  </a:lnTo>
                  <a:lnTo>
                    <a:pt x="0" y="1094561"/>
                  </a:lnTo>
                  <a:close/>
                </a:path>
              </a:pathLst>
            </a:custGeom>
          </p:spPr>
        </p:pic>
        <p:sp>
          <p:nvSpPr>
            <p:cNvPr id="30" name="椭圆 12"/>
            <p:cNvSpPr/>
            <p:nvPr/>
          </p:nvSpPr>
          <p:spPr>
            <a:xfrm>
              <a:off x="2639217" y="2806860"/>
              <a:ext cx="533400" cy="525743"/>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164399415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ppt_x"/>
                                          </p:val>
                                        </p:tav>
                                        <p:tav tm="100000">
                                          <p:val>
                                            <p:strVal val="#ppt_x"/>
                                          </p:val>
                                        </p:tav>
                                      </p:tavLst>
                                    </p:anim>
                                    <p:anim calcmode="lin" valueType="num">
                                      <p:cBhvr additive="base">
                                        <p:cTn id="8" dur="100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endParaRPr>
          </a:p>
        </p:txBody>
      </p:sp>
      <p:grpSp>
        <p:nvGrpSpPr>
          <p:cNvPr id="11" name="组合 10"/>
          <p:cNvGrpSpPr/>
          <p:nvPr/>
        </p:nvGrpSpPr>
        <p:grpSpPr>
          <a:xfrm>
            <a:off x="4266134" y="2237085"/>
            <a:ext cx="1398553" cy="1760203"/>
            <a:chOff x="1958537" y="2321940"/>
            <a:chExt cx="1737167" cy="2186378"/>
          </a:xfrm>
        </p:grpSpPr>
        <p:sp>
          <p:nvSpPr>
            <p:cNvPr id="3" name="六边形 2"/>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8" name="图片 7"/>
            <p:cNvPicPr>
              <a:picLocks noChangeAspect="1"/>
            </p:cNvPicPr>
            <p:nvPr/>
          </p:nvPicPr>
          <p:blipFill>
            <a:blip r:embed="rId3" cstate="email">
              <a:extLst>
                <a:ext uri="{28A0092B-C50C-407E-A947-70E740481C1C}">
                  <a14:useLocalDpi xmlns:a14="http://schemas.microsoft.com/office/drawing/2010/main"/>
                </a:ext>
              </a:extLst>
            </a:blip>
            <a:srcRect r="26250" b="15589"/>
            <a:stretch>
              <a:fillRect/>
            </a:stretch>
          </p:blipFill>
          <p:spPr>
            <a:xfrm>
              <a:off x="2486229" y="2609394"/>
              <a:ext cx="1209475" cy="1898924"/>
            </a:xfrm>
            <a:custGeom>
              <a:avLst/>
              <a:gdLst>
                <a:gd name="connsiteX0" fmla="*/ 0 w 1209475"/>
                <a:gd name="connsiteY0" fmla="*/ 0 h 1898924"/>
                <a:gd name="connsiteX1" fmla="*/ 1209475 w 1209475"/>
                <a:gd name="connsiteY1" fmla="*/ 0 h 1898924"/>
                <a:gd name="connsiteX2" fmla="*/ 1209475 w 1209475"/>
                <a:gd name="connsiteY2" fmla="*/ 1294187 h 1898924"/>
                <a:gd name="connsiteX3" fmla="*/ 0 w 1209475"/>
                <a:gd name="connsiteY3" fmla="*/ 1898924 h 1898924"/>
              </a:gdLst>
              <a:ahLst/>
              <a:cxnLst>
                <a:cxn ang="0">
                  <a:pos x="connsiteX0" y="connsiteY0"/>
                </a:cxn>
                <a:cxn ang="0">
                  <a:pos x="connsiteX1" y="connsiteY1"/>
                </a:cxn>
                <a:cxn ang="0">
                  <a:pos x="connsiteX2" y="connsiteY2"/>
                </a:cxn>
                <a:cxn ang="0">
                  <a:pos x="connsiteX3" y="connsiteY3"/>
                </a:cxn>
              </a:cxnLst>
              <a:rect l="l" t="t" r="r" b="b"/>
              <a:pathLst>
                <a:path w="1209475" h="1898924">
                  <a:moveTo>
                    <a:pt x="0" y="0"/>
                  </a:moveTo>
                  <a:lnTo>
                    <a:pt x="1209475" y="0"/>
                  </a:lnTo>
                  <a:lnTo>
                    <a:pt x="1209475" y="1294187"/>
                  </a:lnTo>
                  <a:lnTo>
                    <a:pt x="0" y="1898924"/>
                  </a:lnTo>
                  <a:close/>
                </a:path>
              </a:pathLst>
            </a:custGeom>
          </p:spPr>
        </p:pic>
        <p:sp>
          <p:nvSpPr>
            <p:cNvPr id="10" name="文本框 9"/>
            <p:cNvSpPr txBox="1"/>
            <p:nvPr/>
          </p:nvSpPr>
          <p:spPr>
            <a:xfrm>
              <a:off x="2617330" y="2910003"/>
              <a:ext cx="410291" cy="851599"/>
            </a:xfrm>
            <a:custGeom>
              <a:avLst/>
              <a:gdLst/>
              <a:ahLst/>
              <a:cxnLst/>
              <a:rect l="l" t="t" r="r" b="b"/>
              <a:pathLst>
                <a:path w="410291" h="851599">
                  <a:moveTo>
                    <a:pt x="76725" y="0"/>
                  </a:moveTo>
                  <a:lnTo>
                    <a:pt x="333021" y="0"/>
                  </a:lnTo>
                  <a:cubicBezTo>
                    <a:pt x="384535" y="0"/>
                    <a:pt x="410291" y="25757"/>
                    <a:pt x="410291" y="77270"/>
                  </a:cubicBezTo>
                  <a:lnTo>
                    <a:pt x="410291" y="267723"/>
                  </a:lnTo>
                  <a:lnTo>
                    <a:pt x="282959" y="267723"/>
                  </a:lnTo>
                  <a:lnTo>
                    <a:pt x="282959" y="107198"/>
                  </a:lnTo>
                  <a:lnTo>
                    <a:pt x="127332" y="107198"/>
                  </a:lnTo>
                  <a:lnTo>
                    <a:pt x="127332" y="261193"/>
                  </a:lnTo>
                  <a:lnTo>
                    <a:pt x="382539" y="501709"/>
                  </a:lnTo>
                  <a:cubicBezTo>
                    <a:pt x="401041" y="519122"/>
                    <a:pt x="410291" y="542158"/>
                    <a:pt x="410291" y="570816"/>
                  </a:cubicBezTo>
                  <a:lnTo>
                    <a:pt x="410291" y="773785"/>
                  </a:lnTo>
                  <a:cubicBezTo>
                    <a:pt x="410291" y="825661"/>
                    <a:pt x="384535" y="851599"/>
                    <a:pt x="333021" y="851599"/>
                  </a:cubicBezTo>
                  <a:lnTo>
                    <a:pt x="76725" y="851599"/>
                  </a:lnTo>
                  <a:cubicBezTo>
                    <a:pt x="25575" y="851599"/>
                    <a:pt x="0" y="825661"/>
                    <a:pt x="0" y="773785"/>
                  </a:cubicBezTo>
                  <a:lnTo>
                    <a:pt x="0" y="570816"/>
                  </a:lnTo>
                  <a:lnTo>
                    <a:pt x="127332" y="570816"/>
                  </a:lnTo>
                  <a:lnTo>
                    <a:pt x="127332" y="744401"/>
                  </a:lnTo>
                  <a:lnTo>
                    <a:pt x="282959" y="744401"/>
                  </a:lnTo>
                  <a:lnTo>
                    <a:pt x="282959" y="577346"/>
                  </a:lnTo>
                  <a:lnTo>
                    <a:pt x="27752" y="335742"/>
                  </a:lnTo>
                  <a:cubicBezTo>
                    <a:pt x="9250" y="317967"/>
                    <a:pt x="0" y="295294"/>
                    <a:pt x="0" y="267723"/>
                  </a:cubicBezTo>
                  <a:lnTo>
                    <a:pt x="0" y="78358"/>
                  </a:lnTo>
                  <a:cubicBezTo>
                    <a:pt x="0" y="26119"/>
                    <a:pt x="25575" y="0"/>
                    <a:pt x="7672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8800" b="1" dirty="0">
                <a:solidFill>
                  <a:schemeClr val="bg1"/>
                </a:solidFill>
                <a:latin typeface="Agency FB" panose="020B0503020202020204" pitchFamily="34" charset="0"/>
              </a:endParaRPr>
            </a:p>
          </p:txBody>
        </p:sp>
      </p:grpSp>
      <p:grpSp>
        <p:nvGrpSpPr>
          <p:cNvPr id="12" name="组合 11"/>
          <p:cNvGrpSpPr/>
          <p:nvPr/>
        </p:nvGrpSpPr>
        <p:grpSpPr>
          <a:xfrm>
            <a:off x="5723836" y="2237085"/>
            <a:ext cx="1398552" cy="2042539"/>
            <a:chOff x="1958537" y="2321940"/>
            <a:chExt cx="1737166" cy="2537073"/>
          </a:xfrm>
        </p:grpSpPr>
        <p:sp>
          <p:nvSpPr>
            <p:cNvPr id="13" name="六边形 12"/>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14" name="图片 13"/>
            <p:cNvPicPr>
              <a:picLocks noChangeAspect="1"/>
            </p:cNvPicPr>
            <p:nvPr/>
          </p:nvPicPr>
          <p:blipFill>
            <a:blip r:embed="rId4" cstate="email">
              <a:extLst>
                <a:ext uri="{28A0092B-C50C-407E-A947-70E740481C1C}">
                  <a14:useLocalDpi xmlns:a14="http://schemas.microsoft.com/office/drawing/2010/main"/>
                </a:ext>
              </a:extLst>
            </a:blip>
            <a:srcRect r="29953"/>
            <a:stretch>
              <a:fillRect/>
            </a:stretch>
          </p:blipFill>
          <p:spPr>
            <a:xfrm>
              <a:off x="2393223" y="2609394"/>
              <a:ext cx="1302480" cy="2249619"/>
            </a:xfrm>
            <a:custGeom>
              <a:avLst/>
              <a:gdLst>
                <a:gd name="connsiteX0" fmla="*/ 0 w 1302480"/>
                <a:gd name="connsiteY0" fmla="*/ 0 h 2249619"/>
                <a:gd name="connsiteX1" fmla="*/ 1302480 w 1302480"/>
                <a:gd name="connsiteY1" fmla="*/ 0 h 2249619"/>
                <a:gd name="connsiteX2" fmla="*/ 1302480 w 1302480"/>
                <a:gd name="connsiteY2" fmla="*/ 1294187 h 2249619"/>
                <a:gd name="connsiteX3" fmla="*/ 66966 w 1302480"/>
                <a:gd name="connsiteY3" fmla="*/ 1911944 h 2249619"/>
                <a:gd name="connsiteX4" fmla="*/ 66966 w 1302480"/>
                <a:gd name="connsiteY4" fmla="*/ 2249619 h 2249619"/>
                <a:gd name="connsiteX5" fmla="*/ 0 w 1302480"/>
                <a:gd name="connsiteY5" fmla="*/ 2249619 h 2249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2480" h="2249619">
                  <a:moveTo>
                    <a:pt x="0" y="0"/>
                  </a:moveTo>
                  <a:lnTo>
                    <a:pt x="1302480" y="0"/>
                  </a:lnTo>
                  <a:lnTo>
                    <a:pt x="1302480" y="1294187"/>
                  </a:lnTo>
                  <a:lnTo>
                    <a:pt x="66966" y="1911944"/>
                  </a:lnTo>
                  <a:lnTo>
                    <a:pt x="66966" y="2249619"/>
                  </a:lnTo>
                  <a:lnTo>
                    <a:pt x="0" y="2249619"/>
                  </a:lnTo>
                  <a:close/>
                </a:path>
              </a:pathLst>
            </a:custGeom>
          </p:spPr>
        </p:pic>
        <p:sp>
          <p:nvSpPr>
            <p:cNvPr id="15" name="文本框 14"/>
            <p:cNvSpPr txBox="1"/>
            <p:nvPr/>
          </p:nvSpPr>
          <p:spPr>
            <a:xfrm>
              <a:off x="2497240" y="2910002"/>
              <a:ext cx="659513" cy="852688"/>
            </a:xfrm>
            <a:custGeom>
              <a:avLst/>
              <a:gdLst/>
              <a:ahLst/>
              <a:cxnLst/>
              <a:rect l="l" t="t" r="r" b="b"/>
              <a:pathLst>
                <a:path w="659513" h="852688">
                  <a:moveTo>
                    <a:pt x="0" y="0"/>
                  </a:moveTo>
                  <a:lnTo>
                    <a:pt x="128964" y="0"/>
                  </a:lnTo>
                  <a:lnTo>
                    <a:pt x="194807" y="504974"/>
                  </a:lnTo>
                  <a:cubicBezTo>
                    <a:pt x="195895" y="522387"/>
                    <a:pt x="197346" y="548325"/>
                    <a:pt x="199160" y="582788"/>
                  </a:cubicBezTo>
                  <a:cubicBezTo>
                    <a:pt x="199523" y="565375"/>
                    <a:pt x="201155" y="539437"/>
                    <a:pt x="204057" y="504974"/>
                  </a:cubicBezTo>
                  <a:lnTo>
                    <a:pt x="277518" y="0"/>
                  </a:lnTo>
                  <a:lnTo>
                    <a:pt x="381995" y="0"/>
                  </a:lnTo>
                  <a:lnTo>
                    <a:pt x="455456" y="504974"/>
                  </a:lnTo>
                  <a:cubicBezTo>
                    <a:pt x="456544" y="522387"/>
                    <a:pt x="458177" y="548325"/>
                    <a:pt x="460353" y="582788"/>
                  </a:cubicBezTo>
                  <a:cubicBezTo>
                    <a:pt x="460716" y="565375"/>
                    <a:pt x="462167" y="539437"/>
                    <a:pt x="464706" y="504974"/>
                  </a:cubicBezTo>
                  <a:lnTo>
                    <a:pt x="530549" y="0"/>
                  </a:lnTo>
                  <a:lnTo>
                    <a:pt x="659513" y="0"/>
                  </a:lnTo>
                  <a:lnTo>
                    <a:pt x="534902" y="852688"/>
                  </a:lnTo>
                  <a:lnTo>
                    <a:pt x="410291" y="852688"/>
                  </a:lnTo>
                  <a:lnTo>
                    <a:pt x="334110" y="370024"/>
                  </a:lnTo>
                  <a:cubicBezTo>
                    <a:pt x="333384" y="352611"/>
                    <a:pt x="331933" y="326673"/>
                    <a:pt x="329756" y="292210"/>
                  </a:cubicBezTo>
                  <a:cubicBezTo>
                    <a:pt x="329756" y="309623"/>
                    <a:pt x="328305" y="335561"/>
                    <a:pt x="325403" y="370024"/>
                  </a:cubicBezTo>
                  <a:lnTo>
                    <a:pt x="249766" y="852688"/>
                  </a:lnTo>
                  <a:lnTo>
                    <a:pt x="124611" y="852688"/>
                  </a:ln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800" b="1"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grpSp>
      <p:grpSp>
        <p:nvGrpSpPr>
          <p:cNvPr id="16" name="组合 15"/>
          <p:cNvGrpSpPr/>
          <p:nvPr/>
        </p:nvGrpSpPr>
        <p:grpSpPr>
          <a:xfrm>
            <a:off x="4994590" y="3573512"/>
            <a:ext cx="1398552" cy="1768129"/>
            <a:chOff x="1958537" y="2321940"/>
            <a:chExt cx="1737166" cy="2196223"/>
          </a:xfrm>
        </p:grpSpPr>
        <p:sp>
          <p:nvSpPr>
            <p:cNvPr id="17" name="六边形 16"/>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18" name="图片 17"/>
            <p:cNvPicPr>
              <a:picLocks noChangeAspect="1"/>
            </p:cNvPicPr>
            <p:nvPr/>
          </p:nvPicPr>
          <p:blipFill>
            <a:blip r:embed="rId5" cstate="email">
              <a:extLst>
                <a:ext uri="{28A0092B-C50C-407E-A947-70E740481C1C}">
                  <a14:useLocalDpi xmlns:a14="http://schemas.microsoft.com/office/drawing/2010/main"/>
                </a:ext>
              </a:extLst>
            </a:blip>
            <a:srcRect r="26417" b="15293"/>
            <a:stretch>
              <a:fillRect/>
            </a:stretch>
          </p:blipFill>
          <p:spPr>
            <a:xfrm>
              <a:off x="2466538" y="2612569"/>
              <a:ext cx="1229165" cy="1905594"/>
            </a:xfrm>
            <a:custGeom>
              <a:avLst/>
              <a:gdLst>
                <a:gd name="connsiteX0" fmla="*/ 0 w 1229165"/>
                <a:gd name="connsiteY0" fmla="*/ 0 h 1905594"/>
                <a:gd name="connsiteX1" fmla="*/ 1229165 w 1229165"/>
                <a:gd name="connsiteY1" fmla="*/ 0 h 1905594"/>
                <a:gd name="connsiteX2" fmla="*/ 1229165 w 1229165"/>
                <a:gd name="connsiteY2" fmla="*/ 1291012 h 1905594"/>
                <a:gd name="connsiteX3" fmla="*/ 0 w 1229165"/>
                <a:gd name="connsiteY3" fmla="*/ 1905594 h 1905594"/>
              </a:gdLst>
              <a:ahLst/>
              <a:cxnLst>
                <a:cxn ang="0">
                  <a:pos x="connsiteX0" y="connsiteY0"/>
                </a:cxn>
                <a:cxn ang="0">
                  <a:pos x="connsiteX1" y="connsiteY1"/>
                </a:cxn>
                <a:cxn ang="0">
                  <a:pos x="connsiteX2" y="connsiteY2"/>
                </a:cxn>
                <a:cxn ang="0">
                  <a:pos x="connsiteX3" y="connsiteY3"/>
                </a:cxn>
              </a:cxnLst>
              <a:rect l="l" t="t" r="r" b="b"/>
              <a:pathLst>
                <a:path w="1229165" h="1905594">
                  <a:moveTo>
                    <a:pt x="0" y="0"/>
                  </a:moveTo>
                  <a:lnTo>
                    <a:pt x="1229165" y="0"/>
                  </a:lnTo>
                  <a:lnTo>
                    <a:pt x="1229165" y="1291012"/>
                  </a:lnTo>
                  <a:lnTo>
                    <a:pt x="0" y="1905594"/>
                  </a:lnTo>
                  <a:close/>
                </a:path>
              </a:pathLst>
            </a:custGeom>
          </p:spPr>
        </p:pic>
        <p:sp>
          <p:nvSpPr>
            <p:cNvPr id="19" name="文本框 18"/>
            <p:cNvSpPr txBox="1"/>
            <p:nvPr/>
          </p:nvSpPr>
          <p:spPr>
            <a:xfrm>
              <a:off x="2614745" y="2914766"/>
              <a:ext cx="429337" cy="851599"/>
            </a:xfrm>
            <a:custGeom>
              <a:avLst/>
              <a:gdLst/>
              <a:ahLst/>
              <a:cxnLst/>
              <a:rect l="l" t="t" r="r" b="b"/>
              <a:pathLst>
                <a:path w="429337" h="851599">
                  <a:moveTo>
                    <a:pt x="127332" y="109375"/>
                  </a:moveTo>
                  <a:lnTo>
                    <a:pt x="127332" y="742224"/>
                  </a:lnTo>
                  <a:lnTo>
                    <a:pt x="302005" y="742224"/>
                  </a:lnTo>
                  <a:lnTo>
                    <a:pt x="302005" y="109375"/>
                  </a:lnTo>
                  <a:close/>
                  <a:moveTo>
                    <a:pt x="75637" y="0"/>
                  </a:moveTo>
                  <a:lnTo>
                    <a:pt x="352067" y="0"/>
                  </a:lnTo>
                  <a:cubicBezTo>
                    <a:pt x="403580" y="0"/>
                    <a:pt x="429337" y="26119"/>
                    <a:pt x="429337" y="78358"/>
                  </a:cubicBezTo>
                  <a:lnTo>
                    <a:pt x="429337" y="773785"/>
                  </a:lnTo>
                  <a:cubicBezTo>
                    <a:pt x="429337" y="825661"/>
                    <a:pt x="403580" y="851599"/>
                    <a:pt x="352067" y="851599"/>
                  </a:cubicBezTo>
                  <a:lnTo>
                    <a:pt x="75637" y="851599"/>
                  </a:lnTo>
                  <a:cubicBezTo>
                    <a:pt x="25212" y="851599"/>
                    <a:pt x="0" y="825661"/>
                    <a:pt x="0" y="773785"/>
                  </a:cubicBezTo>
                  <a:lnTo>
                    <a:pt x="0" y="78358"/>
                  </a:lnTo>
                  <a:cubicBezTo>
                    <a:pt x="0" y="26119"/>
                    <a:pt x="25212" y="0"/>
                    <a:pt x="75637"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800" b="1"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grpSp>
      <p:grpSp>
        <p:nvGrpSpPr>
          <p:cNvPr id="20" name="组合 19"/>
          <p:cNvGrpSpPr/>
          <p:nvPr/>
        </p:nvGrpSpPr>
        <p:grpSpPr>
          <a:xfrm>
            <a:off x="6451112" y="3573512"/>
            <a:ext cx="1398552" cy="1743122"/>
            <a:chOff x="1958537" y="2321940"/>
            <a:chExt cx="1737166" cy="2165161"/>
          </a:xfrm>
        </p:grpSpPr>
        <p:sp>
          <p:nvSpPr>
            <p:cNvPr id="21" name="六边形 20"/>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22" name="图片 21"/>
            <p:cNvPicPr>
              <a:picLocks noChangeAspect="1"/>
            </p:cNvPicPr>
            <p:nvPr/>
          </p:nvPicPr>
          <p:blipFill>
            <a:blip r:embed="rId6" cstate="email">
              <a:extLst>
                <a:ext uri="{28A0092B-C50C-407E-A947-70E740481C1C}">
                  <a14:useLocalDpi xmlns:a14="http://schemas.microsoft.com/office/drawing/2010/main"/>
                </a:ext>
              </a:extLst>
            </a:blip>
            <a:srcRect r="27214" b="16603"/>
            <a:stretch>
              <a:fillRect/>
            </a:stretch>
          </p:blipFill>
          <p:spPr>
            <a:xfrm>
              <a:off x="2528663" y="2610982"/>
              <a:ext cx="1167040" cy="1876119"/>
            </a:xfrm>
            <a:custGeom>
              <a:avLst/>
              <a:gdLst>
                <a:gd name="connsiteX0" fmla="*/ 0 w 1167040"/>
                <a:gd name="connsiteY0" fmla="*/ 0 h 1876119"/>
                <a:gd name="connsiteX1" fmla="*/ 1167040 w 1167040"/>
                <a:gd name="connsiteY1" fmla="*/ 0 h 1876119"/>
                <a:gd name="connsiteX2" fmla="*/ 1167040 w 1167040"/>
                <a:gd name="connsiteY2" fmla="*/ 1292599 h 1876119"/>
                <a:gd name="connsiteX3" fmla="*/ 0 w 1167040"/>
                <a:gd name="connsiteY3" fmla="*/ 1876119 h 1876119"/>
              </a:gdLst>
              <a:ahLst/>
              <a:cxnLst>
                <a:cxn ang="0">
                  <a:pos x="connsiteX0" y="connsiteY0"/>
                </a:cxn>
                <a:cxn ang="0">
                  <a:pos x="connsiteX1" y="connsiteY1"/>
                </a:cxn>
                <a:cxn ang="0">
                  <a:pos x="connsiteX2" y="connsiteY2"/>
                </a:cxn>
                <a:cxn ang="0">
                  <a:pos x="connsiteX3" y="connsiteY3"/>
                </a:cxn>
              </a:cxnLst>
              <a:rect l="l" t="t" r="r" b="b"/>
              <a:pathLst>
                <a:path w="1167040" h="1876119">
                  <a:moveTo>
                    <a:pt x="0" y="0"/>
                  </a:moveTo>
                  <a:lnTo>
                    <a:pt x="1167040" y="0"/>
                  </a:lnTo>
                  <a:lnTo>
                    <a:pt x="1167040" y="1292599"/>
                  </a:lnTo>
                  <a:lnTo>
                    <a:pt x="0" y="1876119"/>
                  </a:lnTo>
                  <a:close/>
                </a:path>
              </a:pathLst>
            </a:custGeom>
          </p:spPr>
        </p:pic>
        <p:sp>
          <p:nvSpPr>
            <p:cNvPr id="23" name="文本框 22"/>
            <p:cNvSpPr txBox="1"/>
            <p:nvPr/>
          </p:nvSpPr>
          <p:spPr>
            <a:xfrm>
              <a:off x="2620093" y="2908416"/>
              <a:ext cx="407570" cy="851599"/>
            </a:xfrm>
            <a:custGeom>
              <a:avLst/>
              <a:gdLst/>
              <a:ahLst/>
              <a:cxnLst/>
              <a:rect l="l" t="t" r="r" b="b"/>
              <a:pathLst>
                <a:path w="407570" h="851599">
                  <a:moveTo>
                    <a:pt x="0" y="0"/>
                  </a:moveTo>
                  <a:lnTo>
                    <a:pt x="407570" y="0"/>
                  </a:lnTo>
                  <a:lnTo>
                    <a:pt x="407570" y="112640"/>
                  </a:lnTo>
                  <a:lnTo>
                    <a:pt x="267179" y="112640"/>
                  </a:lnTo>
                  <a:lnTo>
                    <a:pt x="267179" y="851599"/>
                  </a:lnTo>
                  <a:lnTo>
                    <a:pt x="140391" y="851599"/>
                  </a:lnTo>
                  <a:lnTo>
                    <a:pt x="140391" y="112640"/>
                  </a:lnTo>
                  <a:lnTo>
                    <a:pt x="0" y="112640"/>
                  </a:ln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800" b="1"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grpSp>
      <p:grpSp>
        <p:nvGrpSpPr>
          <p:cNvPr id="25" name="组合 24"/>
          <p:cNvGrpSpPr/>
          <p:nvPr/>
        </p:nvGrpSpPr>
        <p:grpSpPr>
          <a:xfrm>
            <a:off x="7292800" y="2139724"/>
            <a:ext cx="3327636" cy="1205314"/>
            <a:chOff x="874713" y="3325188"/>
            <a:chExt cx="3327636" cy="1205314"/>
          </a:xfrm>
        </p:grpSpPr>
        <p:sp>
          <p:nvSpPr>
            <p:cNvPr id="26" name="矩形 25"/>
            <p:cNvSpPr/>
            <p:nvPr/>
          </p:nvSpPr>
          <p:spPr>
            <a:xfrm>
              <a:off x="874713" y="366257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用户可以在投影仪或者计算机上进行演示也可以将演示文稿打印出来制作成胶片以便应用到更广泛的领域中</a:t>
              </a:r>
            </a:p>
          </p:txBody>
        </p:sp>
        <p:sp>
          <p:nvSpPr>
            <p:cNvPr id="27" name="矩形 26"/>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28" name="组合 27"/>
          <p:cNvGrpSpPr/>
          <p:nvPr/>
        </p:nvGrpSpPr>
        <p:grpSpPr>
          <a:xfrm>
            <a:off x="8009231" y="3950967"/>
            <a:ext cx="3327636" cy="1205314"/>
            <a:chOff x="874713" y="3325188"/>
            <a:chExt cx="3327636" cy="1205314"/>
          </a:xfrm>
        </p:grpSpPr>
        <p:sp>
          <p:nvSpPr>
            <p:cNvPr id="29" name="矩形 28"/>
            <p:cNvSpPr/>
            <p:nvPr/>
          </p:nvSpPr>
          <p:spPr>
            <a:xfrm>
              <a:off x="874713" y="366257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用户可以在投影仪或者计算机上进行演示也可以将演示文稿打印出来制作成胶片以便应用到更广泛的领域中</a:t>
              </a:r>
            </a:p>
          </p:txBody>
        </p:sp>
        <p:sp>
          <p:nvSpPr>
            <p:cNvPr id="30" name="矩形 29"/>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1" name="组合 30"/>
          <p:cNvGrpSpPr/>
          <p:nvPr/>
        </p:nvGrpSpPr>
        <p:grpSpPr>
          <a:xfrm>
            <a:off x="786119" y="2139724"/>
            <a:ext cx="3327636" cy="1205314"/>
            <a:chOff x="874713" y="3325188"/>
            <a:chExt cx="3327636" cy="1205314"/>
          </a:xfrm>
        </p:grpSpPr>
        <p:sp>
          <p:nvSpPr>
            <p:cNvPr id="32" name="矩形 31"/>
            <p:cNvSpPr/>
            <p:nvPr/>
          </p:nvSpPr>
          <p:spPr>
            <a:xfrm>
              <a:off x="874713" y="3662572"/>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t>用户可以在投影仪或者计算机上进行演示也可以将演示文稿打印出来制作成胶片以便应用到更广泛的领域中</a:t>
              </a:r>
            </a:p>
          </p:txBody>
        </p:sp>
        <p:sp>
          <p:nvSpPr>
            <p:cNvPr id="33" name="矩形 32"/>
            <p:cNvSpPr/>
            <p:nvPr/>
          </p:nvSpPr>
          <p:spPr>
            <a:xfrm>
              <a:off x="1960375" y="3325188"/>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t>标题文字添加</a:t>
              </a:r>
            </a:p>
          </p:txBody>
        </p:sp>
      </p:grpSp>
      <p:grpSp>
        <p:nvGrpSpPr>
          <p:cNvPr id="34" name="组合 33"/>
          <p:cNvGrpSpPr/>
          <p:nvPr/>
        </p:nvGrpSpPr>
        <p:grpSpPr>
          <a:xfrm>
            <a:off x="1502550" y="3950967"/>
            <a:ext cx="3327636" cy="1205314"/>
            <a:chOff x="874713" y="3325188"/>
            <a:chExt cx="3327636" cy="1205314"/>
          </a:xfrm>
        </p:grpSpPr>
        <p:sp>
          <p:nvSpPr>
            <p:cNvPr id="35" name="矩形 34"/>
            <p:cNvSpPr/>
            <p:nvPr/>
          </p:nvSpPr>
          <p:spPr>
            <a:xfrm>
              <a:off x="874713" y="3662572"/>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t>用户可以在投影仪或者计算机上进行演示也可以将演示文稿打印出来制作成胶片以便应用到更广泛的领域中</a:t>
              </a:r>
            </a:p>
          </p:txBody>
        </p:sp>
        <p:sp>
          <p:nvSpPr>
            <p:cNvPr id="36" name="矩形 35"/>
            <p:cNvSpPr/>
            <p:nvPr/>
          </p:nvSpPr>
          <p:spPr>
            <a:xfrm>
              <a:off x="1960375"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t>标题文字添加</a:t>
              </a:r>
            </a:p>
          </p:txBody>
        </p:sp>
      </p:grpSp>
    </p:spTree>
    <p:extLst>
      <p:ext uri="{BB962C8B-B14F-4D97-AF65-F5344CB8AC3E}">
        <p14:creationId xmlns:p14="http://schemas.microsoft.com/office/powerpoint/2010/main" val="331001926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9" decel="10000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000" fill="hold"/>
                                        <p:tgtEl>
                                          <p:spTgt spid="11"/>
                                        </p:tgtEl>
                                        <p:attrNameLst>
                                          <p:attrName>ppt_x</p:attrName>
                                        </p:attrNameLst>
                                      </p:cBhvr>
                                      <p:tavLst>
                                        <p:tav tm="0">
                                          <p:val>
                                            <p:strVal val="0-#ppt_w/2"/>
                                          </p:val>
                                        </p:tav>
                                        <p:tav tm="100000">
                                          <p:val>
                                            <p:strVal val="#ppt_x"/>
                                          </p:val>
                                        </p:tav>
                                      </p:tavLst>
                                    </p:anim>
                                    <p:anim calcmode="lin" valueType="num">
                                      <p:cBhvr additive="base">
                                        <p:cTn id="14" dur="1000" fill="hold"/>
                                        <p:tgtEl>
                                          <p:spTgt spid="11"/>
                                        </p:tgtEl>
                                        <p:attrNameLst>
                                          <p:attrName>ppt_y</p:attrName>
                                        </p:attrNameLst>
                                      </p:cBhvr>
                                      <p:tavLst>
                                        <p:tav tm="0">
                                          <p:val>
                                            <p:strVal val="0-#ppt_h/2"/>
                                          </p:val>
                                        </p:tav>
                                        <p:tav tm="100000">
                                          <p:val>
                                            <p:strVal val="#ppt_y"/>
                                          </p:val>
                                        </p:tav>
                                      </p:tavLst>
                                    </p:anim>
                                  </p:childTnLst>
                                </p:cTn>
                              </p:par>
                              <p:par>
                                <p:cTn id="15" presetID="2" presetClass="entr" presetSubtype="3" decel="10000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1000" fill="hold"/>
                                        <p:tgtEl>
                                          <p:spTgt spid="12"/>
                                        </p:tgtEl>
                                        <p:attrNameLst>
                                          <p:attrName>ppt_x</p:attrName>
                                        </p:attrNameLst>
                                      </p:cBhvr>
                                      <p:tavLst>
                                        <p:tav tm="0">
                                          <p:val>
                                            <p:strVal val="1+#ppt_w/2"/>
                                          </p:val>
                                        </p:tav>
                                        <p:tav tm="100000">
                                          <p:val>
                                            <p:strVal val="#ppt_x"/>
                                          </p:val>
                                        </p:tav>
                                      </p:tavLst>
                                    </p:anim>
                                    <p:anim calcmode="lin" valueType="num">
                                      <p:cBhvr additive="base">
                                        <p:cTn id="18" dur="1000" fill="hold"/>
                                        <p:tgtEl>
                                          <p:spTgt spid="12"/>
                                        </p:tgtEl>
                                        <p:attrNameLst>
                                          <p:attrName>ppt_y</p:attrName>
                                        </p:attrNameLst>
                                      </p:cBhvr>
                                      <p:tavLst>
                                        <p:tav tm="0">
                                          <p:val>
                                            <p:strVal val="0-#ppt_h/2"/>
                                          </p:val>
                                        </p:tav>
                                        <p:tav tm="100000">
                                          <p:val>
                                            <p:strVal val="#ppt_y"/>
                                          </p:val>
                                        </p:tav>
                                      </p:tavLst>
                                    </p:anim>
                                  </p:childTnLst>
                                </p:cTn>
                              </p:par>
                              <p:par>
                                <p:cTn id="19" presetID="2" presetClass="entr" presetSubtype="12" decel="10000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1000" fill="hold"/>
                                        <p:tgtEl>
                                          <p:spTgt spid="16"/>
                                        </p:tgtEl>
                                        <p:attrNameLst>
                                          <p:attrName>ppt_x</p:attrName>
                                        </p:attrNameLst>
                                      </p:cBhvr>
                                      <p:tavLst>
                                        <p:tav tm="0">
                                          <p:val>
                                            <p:strVal val="0-#ppt_w/2"/>
                                          </p:val>
                                        </p:tav>
                                        <p:tav tm="100000">
                                          <p:val>
                                            <p:strVal val="#ppt_x"/>
                                          </p:val>
                                        </p:tav>
                                      </p:tavLst>
                                    </p:anim>
                                    <p:anim calcmode="lin" valueType="num">
                                      <p:cBhvr additive="base">
                                        <p:cTn id="22" dur="1000" fill="hold"/>
                                        <p:tgtEl>
                                          <p:spTgt spid="16"/>
                                        </p:tgtEl>
                                        <p:attrNameLst>
                                          <p:attrName>ppt_y</p:attrName>
                                        </p:attrNameLst>
                                      </p:cBhvr>
                                      <p:tavLst>
                                        <p:tav tm="0">
                                          <p:val>
                                            <p:strVal val="1+#ppt_h/2"/>
                                          </p:val>
                                        </p:tav>
                                        <p:tav tm="100000">
                                          <p:val>
                                            <p:strVal val="#ppt_y"/>
                                          </p:val>
                                        </p:tav>
                                      </p:tavLst>
                                    </p:anim>
                                  </p:childTnLst>
                                </p:cTn>
                              </p:par>
                              <p:par>
                                <p:cTn id="23" presetID="2" presetClass="entr" presetSubtype="6" decel="10000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1000" fill="hold"/>
                                        <p:tgtEl>
                                          <p:spTgt spid="20"/>
                                        </p:tgtEl>
                                        <p:attrNameLst>
                                          <p:attrName>ppt_x</p:attrName>
                                        </p:attrNameLst>
                                      </p:cBhvr>
                                      <p:tavLst>
                                        <p:tav tm="0">
                                          <p:val>
                                            <p:strVal val="1+#ppt_w/2"/>
                                          </p:val>
                                        </p:tav>
                                        <p:tav tm="100000">
                                          <p:val>
                                            <p:strVal val="#ppt_x"/>
                                          </p:val>
                                        </p:tav>
                                      </p:tavLst>
                                    </p:anim>
                                    <p:anim calcmode="lin" valueType="num">
                                      <p:cBhvr additive="base">
                                        <p:cTn id="26" dur="1000" fill="hold"/>
                                        <p:tgtEl>
                                          <p:spTgt spid="20"/>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4" presetClass="entr" presetSubtype="10"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randombar(horizontal)">
                                      <p:cBhvr>
                                        <p:cTn id="30" dur="500"/>
                                        <p:tgtEl>
                                          <p:spTgt spid="31"/>
                                        </p:tgtEl>
                                      </p:cBhvr>
                                    </p:animEffect>
                                  </p:childTnLst>
                                </p:cTn>
                              </p:par>
                            </p:childTnLst>
                          </p:cTn>
                        </p:par>
                        <p:par>
                          <p:cTn id="31" fill="hold">
                            <p:stCondLst>
                              <p:cond delay="2000"/>
                            </p:stCondLst>
                            <p:childTnLst>
                              <p:par>
                                <p:cTn id="32" presetID="14" presetClass="entr" presetSubtype="10"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randombar(horizontal)">
                                      <p:cBhvr>
                                        <p:cTn id="34" dur="500"/>
                                        <p:tgtEl>
                                          <p:spTgt spid="25"/>
                                        </p:tgtEl>
                                      </p:cBhvr>
                                    </p:animEffect>
                                  </p:childTnLst>
                                </p:cTn>
                              </p:par>
                            </p:childTnLst>
                          </p:cTn>
                        </p:par>
                        <p:par>
                          <p:cTn id="35" fill="hold">
                            <p:stCondLst>
                              <p:cond delay="2500"/>
                            </p:stCondLst>
                            <p:childTnLst>
                              <p:par>
                                <p:cTn id="36" presetID="14" presetClass="entr" presetSubtype="10" fill="hold"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randombar(horizontal)">
                                      <p:cBhvr>
                                        <p:cTn id="38" dur="500"/>
                                        <p:tgtEl>
                                          <p:spTgt spid="34"/>
                                        </p:tgtEl>
                                      </p:cBhvr>
                                    </p:animEffect>
                                  </p:childTnLst>
                                </p:cTn>
                              </p:par>
                            </p:childTnLst>
                          </p:cTn>
                        </p:par>
                        <p:par>
                          <p:cTn id="39" fill="hold">
                            <p:stCondLst>
                              <p:cond delay="3000"/>
                            </p:stCondLst>
                            <p:childTnLst>
                              <p:par>
                                <p:cTn id="40" presetID="14" presetClass="entr" presetSubtype="10" fill="hold"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randombar(horizontal)">
                                      <p:cBhvr>
                                        <p:cTn id="4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2397180891"/>
              </p:ext>
            </p:extLst>
          </p:nvPr>
        </p:nvGraphicFramePr>
        <p:xfrm>
          <a:off x="588791" y="1715279"/>
          <a:ext cx="5765052" cy="3843368"/>
        </p:xfrm>
        <a:graphic>
          <a:graphicData uri="http://schemas.openxmlformats.org/drawingml/2006/chart">
            <c:chart xmlns:c="http://schemas.openxmlformats.org/drawingml/2006/chart" xmlns:r="http://schemas.openxmlformats.org/officeDocument/2006/relationships" r:id="rId3"/>
          </a:graphicData>
        </a:graphic>
      </p:graphicFrame>
      <p:sp>
        <p:nvSpPr>
          <p:cNvPr id="5" name="文本框 4"/>
          <p:cNvSpPr txBox="1"/>
          <p:nvPr/>
        </p:nvSpPr>
        <p:spPr>
          <a:xfrm>
            <a:off x="3969231" y="3052188"/>
            <a:ext cx="795411" cy="584775"/>
          </a:xfrm>
          <a:prstGeom prst="rect">
            <a:avLst/>
          </a:prstGeom>
          <a:noFill/>
        </p:spPr>
        <p:txBody>
          <a:bodyPr wrap="none" rtlCol="0">
            <a:spAutoFit/>
          </a:bodyPr>
          <a:lstStyle/>
          <a:p>
            <a:r>
              <a:rPr lang="en-US" altLang="zh-CN" sz="3200" dirty="0" smtClean="0">
                <a:solidFill>
                  <a:schemeClr val="bg1"/>
                </a:solidFill>
                <a:latin typeface="Agency FB" panose="020B0503020202020204" pitchFamily="34" charset="0"/>
              </a:rPr>
              <a:t>40%</a:t>
            </a:r>
            <a:endParaRPr lang="zh-CN" altLang="en-US" sz="3200" dirty="0">
              <a:solidFill>
                <a:schemeClr val="bg1"/>
              </a:solidFill>
              <a:latin typeface="Agency FB" panose="020B0503020202020204" pitchFamily="34" charset="0"/>
            </a:endParaRPr>
          </a:p>
        </p:txBody>
      </p:sp>
      <p:sp>
        <p:nvSpPr>
          <p:cNvPr id="6" name="文本框 5"/>
          <p:cNvSpPr txBox="1"/>
          <p:nvPr/>
        </p:nvSpPr>
        <p:spPr>
          <a:xfrm>
            <a:off x="3076817" y="4307247"/>
            <a:ext cx="788999" cy="584775"/>
          </a:xfrm>
          <a:prstGeom prst="rect">
            <a:avLst/>
          </a:prstGeom>
          <a:noFill/>
        </p:spPr>
        <p:txBody>
          <a:bodyPr wrap="none" rtlCol="0">
            <a:spAutoFit/>
          </a:bodyPr>
          <a:lstStyle/>
          <a:p>
            <a:r>
              <a:rPr lang="en-US" altLang="zh-CN" sz="3200" dirty="0" smtClean="0">
                <a:solidFill>
                  <a:schemeClr val="bg1"/>
                </a:solidFill>
                <a:latin typeface="Agency FB" panose="020B0503020202020204" pitchFamily="34" charset="0"/>
              </a:rPr>
              <a:t>25%</a:t>
            </a:r>
            <a:endParaRPr lang="zh-CN" altLang="en-US" sz="3200" dirty="0">
              <a:solidFill>
                <a:schemeClr val="bg1"/>
              </a:solidFill>
              <a:latin typeface="Agency FB" panose="020B0503020202020204" pitchFamily="34" charset="0"/>
            </a:endParaRPr>
          </a:p>
        </p:txBody>
      </p:sp>
      <p:sp>
        <p:nvSpPr>
          <p:cNvPr id="7" name="文本框 6"/>
          <p:cNvSpPr txBox="1"/>
          <p:nvPr/>
        </p:nvSpPr>
        <p:spPr>
          <a:xfrm>
            <a:off x="2287818" y="3052188"/>
            <a:ext cx="801823" cy="584775"/>
          </a:xfrm>
          <a:prstGeom prst="rect">
            <a:avLst/>
          </a:prstGeom>
          <a:noFill/>
        </p:spPr>
        <p:txBody>
          <a:bodyPr wrap="none" rtlCol="0">
            <a:spAutoFit/>
          </a:bodyPr>
          <a:lstStyle/>
          <a:p>
            <a:r>
              <a:rPr lang="en-US" altLang="zh-CN" sz="3200" dirty="0">
                <a:solidFill>
                  <a:schemeClr val="bg1"/>
                </a:solidFill>
                <a:latin typeface="Agency FB" panose="020B0503020202020204" pitchFamily="34" charset="0"/>
              </a:rPr>
              <a:t>3</a:t>
            </a:r>
            <a:r>
              <a:rPr lang="en-US" altLang="zh-CN" sz="3200" dirty="0" smtClean="0">
                <a:solidFill>
                  <a:schemeClr val="bg1"/>
                </a:solidFill>
                <a:latin typeface="Agency FB" panose="020B0503020202020204" pitchFamily="34" charset="0"/>
              </a:rPr>
              <a:t>5%</a:t>
            </a:r>
            <a:endParaRPr lang="zh-CN" altLang="en-US" sz="3200" dirty="0">
              <a:solidFill>
                <a:schemeClr val="bg1"/>
              </a:solidFill>
              <a:latin typeface="Agency FB" panose="020B0503020202020204" pitchFamily="34" charset="0"/>
            </a:endParaRPr>
          </a:p>
        </p:txBody>
      </p:sp>
      <p:grpSp>
        <p:nvGrpSpPr>
          <p:cNvPr id="8" name="组合 7"/>
          <p:cNvGrpSpPr/>
          <p:nvPr/>
        </p:nvGrpSpPr>
        <p:grpSpPr>
          <a:xfrm>
            <a:off x="5880803" y="2132977"/>
            <a:ext cx="474926" cy="607030"/>
            <a:chOff x="1958537" y="2321940"/>
            <a:chExt cx="1737166" cy="2220371"/>
          </a:xfrm>
        </p:grpSpPr>
        <p:sp>
          <p:nvSpPr>
            <p:cNvPr id="9" name="六边形 8"/>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4" cstate="email">
              <a:extLst>
                <a:ext uri="{28A0092B-C50C-407E-A947-70E740481C1C}">
                  <a14:useLocalDpi xmlns:a14="http://schemas.microsoft.com/office/drawing/2010/main"/>
                </a:ext>
              </a:extLst>
            </a:blip>
            <a:srcRect r="14198"/>
            <a:stretch>
              <a:fillRect/>
            </a:stretch>
          </p:blipFill>
          <p:spPr>
            <a:xfrm>
              <a:off x="2414124" y="2676773"/>
              <a:ext cx="1281579" cy="1865538"/>
            </a:xfrm>
            <a:custGeom>
              <a:avLst/>
              <a:gdLst>
                <a:gd name="connsiteX0" fmla="*/ 0 w 1281579"/>
                <a:gd name="connsiteY0" fmla="*/ 0 h 1865538"/>
                <a:gd name="connsiteX1" fmla="*/ 1281579 w 1281579"/>
                <a:gd name="connsiteY1" fmla="*/ 0 h 1865538"/>
                <a:gd name="connsiteX2" fmla="*/ 1281579 w 1281579"/>
                <a:gd name="connsiteY2" fmla="*/ 1226808 h 1865538"/>
                <a:gd name="connsiteX3" fmla="*/ 46065 w 1281579"/>
                <a:gd name="connsiteY3" fmla="*/ 1844565 h 1865538"/>
                <a:gd name="connsiteX4" fmla="*/ 46065 w 1281579"/>
                <a:gd name="connsiteY4" fmla="*/ 1865538 h 1865538"/>
                <a:gd name="connsiteX5" fmla="*/ 0 w 128157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1579" h="1865538">
                  <a:moveTo>
                    <a:pt x="0" y="0"/>
                  </a:moveTo>
                  <a:lnTo>
                    <a:pt x="1281579" y="0"/>
                  </a:lnTo>
                  <a:lnTo>
                    <a:pt x="1281579" y="1226808"/>
                  </a:lnTo>
                  <a:lnTo>
                    <a:pt x="46065" y="1844565"/>
                  </a:lnTo>
                  <a:lnTo>
                    <a:pt x="46065" y="1865538"/>
                  </a:lnTo>
                  <a:lnTo>
                    <a:pt x="0" y="1865538"/>
                  </a:lnTo>
                  <a:close/>
                </a:path>
              </a:pathLst>
            </a:custGeom>
          </p:spPr>
        </p:pic>
        <p:sp>
          <p:nvSpPr>
            <p:cNvPr id="11" name="文本框 10"/>
            <p:cNvSpPr txBox="1"/>
            <p:nvPr/>
          </p:nvSpPr>
          <p:spPr>
            <a:xfrm>
              <a:off x="2561420" y="2934807"/>
              <a:ext cx="525307" cy="778813"/>
            </a:xfrm>
            <a:custGeom>
              <a:avLst/>
              <a:gdLst/>
              <a:ahLst/>
              <a:cxnLst/>
              <a:rect l="l" t="t" r="r" b="b"/>
              <a:pathLst>
                <a:path w="525307" h="778813">
                  <a:moveTo>
                    <a:pt x="69172" y="61210"/>
                  </a:moveTo>
                  <a:lnTo>
                    <a:pt x="69172" y="717603"/>
                  </a:lnTo>
                  <a:lnTo>
                    <a:pt x="248822" y="717603"/>
                  </a:lnTo>
                  <a:lnTo>
                    <a:pt x="248822" y="61210"/>
                  </a:lnTo>
                  <a:close/>
                  <a:moveTo>
                    <a:pt x="469073" y="0"/>
                  </a:moveTo>
                  <a:lnTo>
                    <a:pt x="525307" y="0"/>
                  </a:lnTo>
                  <a:lnTo>
                    <a:pt x="525307" y="778813"/>
                  </a:lnTo>
                  <a:lnTo>
                    <a:pt x="455637" y="778813"/>
                  </a:lnTo>
                  <a:lnTo>
                    <a:pt x="455637" y="238869"/>
                  </a:lnTo>
                  <a:lnTo>
                    <a:pt x="425281" y="238869"/>
                  </a:lnTo>
                  <a:lnTo>
                    <a:pt x="425281" y="236381"/>
                  </a:ln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chemeClr val="bg1"/>
                </a:solidFill>
                <a:latin typeface="Agency FB" panose="020B0503020202020204" pitchFamily="34" charset="0"/>
              </a:endParaRPr>
            </a:p>
          </p:txBody>
        </p:sp>
      </p:grpSp>
      <p:grpSp>
        <p:nvGrpSpPr>
          <p:cNvPr id="12" name="组合 11"/>
          <p:cNvGrpSpPr/>
          <p:nvPr/>
        </p:nvGrpSpPr>
        <p:grpSpPr>
          <a:xfrm>
            <a:off x="5880803" y="3344575"/>
            <a:ext cx="474926" cy="607030"/>
            <a:chOff x="1958537" y="2321940"/>
            <a:chExt cx="1737167" cy="2220371"/>
          </a:xfrm>
        </p:grpSpPr>
        <p:sp>
          <p:nvSpPr>
            <p:cNvPr id="13" name="六边形 12"/>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5" cstate="email">
              <a:extLst>
                <a:ext uri="{28A0092B-C50C-407E-A947-70E740481C1C}">
                  <a14:useLocalDpi xmlns:a14="http://schemas.microsoft.com/office/drawing/2010/main"/>
                </a:ext>
              </a:extLst>
            </a:blip>
            <a:srcRect r="19206"/>
            <a:stretch>
              <a:fillRect/>
            </a:stretch>
          </p:blipFill>
          <p:spPr>
            <a:xfrm>
              <a:off x="2311595" y="2676773"/>
              <a:ext cx="1384109" cy="1865538"/>
            </a:xfrm>
            <a:custGeom>
              <a:avLst/>
              <a:gdLst>
                <a:gd name="connsiteX0" fmla="*/ 0 w 1384109"/>
                <a:gd name="connsiteY0" fmla="*/ 0 h 1865538"/>
                <a:gd name="connsiteX1" fmla="*/ 1384109 w 1384109"/>
                <a:gd name="connsiteY1" fmla="*/ 0 h 1865538"/>
                <a:gd name="connsiteX2" fmla="*/ 1384109 w 1384109"/>
                <a:gd name="connsiteY2" fmla="*/ 1226808 h 1865538"/>
                <a:gd name="connsiteX3" fmla="*/ 148595 w 1384109"/>
                <a:gd name="connsiteY3" fmla="*/ 1844565 h 1865538"/>
                <a:gd name="connsiteX4" fmla="*/ 148595 w 1384109"/>
                <a:gd name="connsiteY4" fmla="*/ 1865538 h 1865538"/>
                <a:gd name="connsiteX5" fmla="*/ 0 w 138410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109" h="1865538">
                  <a:moveTo>
                    <a:pt x="0" y="0"/>
                  </a:moveTo>
                  <a:lnTo>
                    <a:pt x="1384109" y="0"/>
                  </a:lnTo>
                  <a:lnTo>
                    <a:pt x="1384109" y="1226808"/>
                  </a:lnTo>
                  <a:lnTo>
                    <a:pt x="148595" y="1844565"/>
                  </a:lnTo>
                  <a:lnTo>
                    <a:pt x="148595" y="1865538"/>
                  </a:lnTo>
                  <a:lnTo>
                    <a:pt x="0" y="1865538"/>
                  </a:lnTo>
                  <a:close/>
                </a:path>
              </a:pathLst>
            </a:custGeom>
          </p:spPr>
        </p:pic>
        <p:sp>
          <p:nvSpPr>
            <p:cNvPr id="15" name="文本框 14"/>
            <p:cNvSpPr txBox="1"/>
            <p:nvPr/>
          </p:nvSpPr>
          <p:spPr>
            <a:xfrm>
              <a:off x="2465240" y="2934807"/>
              <a:ext cx="737303" cy="778813"/>
            </a:xfrm>
            <a:custGeom>
              <a:avLst/>
              <a:gdLst/>
              <a:ahLst/>
              <a:cxnLst/>
              <a:rect l="l" t="t" r="r" b="b"/>
              <a:pathLst>
                <a:path w="737303" h="778813">
                  <a:moveTo>
                    <a:pt x="69172" y="61210"/>
                  </a:moveTo>
                  <a:lnTo>
                    <a:pt x="69172" y="717603"/>
                  </a:lnTo>
                  <a:lnTo>
                    <a:pt x="248822" y="717603"/>
                  </a:lnTo>
                  <a:lnTo>
                    <a:pt x="248822" y="61210"/>
                  </a:lnTo>
                  <a:close/>
                  <a:moveTo>
                    <a:pt x="493458" y="0"/>
                  </a:moveTo>
                  <a:lnTo>
                    <a:pt x="681070" y="0"/>
                  </a:lnTo>
                  <a:cubicBezTo>
                    <a:pt x="697326" y="0"/>
                    <a:pt x="710597" y="5143"/>
                    <a:pt x="720881" y="15427"/>
                  </a:cubicBezTo>
                  <a:cubicBezTo>
                    <a:pt x="731166" y="25712"/>
                    <a:pt x="736308" y="38982"/>
                    <a:pt x="736308" y="55239"/>
                  </a:cubicBezTo>
                  <a:lnTo>
                    <a:pt x="736308" y="220457"/>
                  </a:lnTo>
                  <a:cubicBezTo>
                    <a:pt x="736308" y="240362"/>
                    <a:pt x="730171" y="263088"/>
                    <a:pt x="717895" y="288634"/>
                  </a:cubicBezTo>
                  <a:lnTo>
                    <a:pt x="511871" y="717603"/>
                  </a:lnTo>
                  <a:lnTo>
                    <a:pt x="737303" y="717603"/>
                  </a:lnTo>
                  <a:lnTo>
                    <a:pt x="737303" y="778813"/>
                  </a:lnTo>
                  <a:lnTo>
                    <a:pt x="428267" y="778813"/>
                  </a:lnTo>
                  <a:lnTo>
                    <a:pt x="428267" y="741988"/>
                  </a:lnTo>
                  <a:lnTo>
                    <a:pt x="666638" y="246832"/>
                  </a:lnTo>
                  <a:lnTo>
                    <a:pt x="666638" y="61210"/>
                  </a:lnTo>
                  <a:lnTo>
                    <a:pt x="507890" y="61210"/>
                  </a:lnTo>
                  <a:lnTo>
                    <a:pt x="507890" y="236381"/>
                  </a:lnTo>
                  <a:lnTo>
                    <a:pt x="438219" y="236381"/>
                  </a:lnTo>
                  <a:lnTo>
                    <a:pt x="438219" y="55239"/>
                  </a:lnTo>
                  <a:cubicBezTo>
                    <a:pt x="438219" y="38982"/>
                    <a:pt x="443362" y="25712"/>
                    <a:pt x="453646" y="15427"/>
                  </a:cubicBezTo>
                  <a:cubicBezTo>
                    <a:pt x="463931" y="5143"/>
                    <a:pt x="477202" y="0"/>
                    <a:pt x="49345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chemeClr val="bg1"/>
                </a:solidFill>
                <a:latin typeface="Agency FB" panose="020B0503020202020204" pitchFamily="34" charset="0"/>
              </a:endParaRPr>
            </a:p>
          </p:txBody>
        </p:sp>
      </p:grpSp>
      <p:grpSp>
        <p:nvGrpSpPr>
          <p:cNvPr id="16" name="组合 15"/>
          <p:cNvGrpSpPr/>
          <p:nvPr/>
        </p:nvGrpSpPr>
        <p:grpSpPr>
          <a:xfrm>
            <a:off x="5880803" y="4556172"/>
            <a:ext cx="474926" cy="607030"/>
            <a:chOff x="1958537" y="2321940"/>
            <a:chExt cx="1737166" cy="2220371"/>
          </a:xfrm>
        </p:grpSpPr>
        <p:sp>
          <p:nvSpPr>
            <p:cNvPr id="17" name="六边形 16"/>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18" name="图片 17"/>
            <p:cNvPicPr>
              <a:picLocks noChangeAspect="1"/>
            </p:cNvPicPr>
            <p:nvPr/>
          </p:nvPicPr>
          <p:blipFill>
            <a:blip r:embed="rId6" cstate="email">
              <a:extLst>
                <a:ext uri="{28A0092B-C50C-407E-A947-70E740481C1C}">
                  <a14:useLocalDpi xmlns:a14="http://schemas.microsoft.com/office/drawing/2010/main"/>
                </a:ext>
              </a:extLst>
            </a:blip>
            <a:srcRect r="19465"/>
            <a:stretch>
              <a:fillRect/>
            </a:stretch>
          </p:blipFill>
          <p:spPr>
            <a:xfrm>
              <a:off x="2301313" y="2676773"/>
              <a:ext cx="1394390" cy="1865538"/>
            </a:xfrm>
            <a:custGeom>
              <a:avLst/>
              <a:gdLst>
                <a:gd name="connsiteX0" fmla="*/ 0 w 1394390"/>
                <a:gd name="connsiteY0" fmla="*/ 0 h 1865538"/>
                <a:gd name="connsiteX1" fmla="*/ 1394390 w 1394390"/>
                <a:gd name="connsiteY1" fmla="*/ 0 h 1865538"/>
                <a:gd name="connsiteX2" fmla="*/ 1394390 w 1394390"/>
                <a:gd name="connsiteY2" fmla="*/ 1226808 h 1865538"/>
                <a:gd name="connsiteX3" fmla="*/ 158876 w 1394390"/>
                <a:gd name="connsiteY3" fmla="*/ 1844565 h 1865538"/>
                <a:gd name="connsiteX4" fmla="*/ 158876 w 1394390"/>
                <a:gd name="connsiteY4" fmla="*/ 1865538 h 1865538"/>
                <a:gd name="connsiteX5" fmla="*/ 0 w 1394390"/>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4390" h="1865538">
                  <a:moveTo>
                    <a:pt x="0" y="0"/>
                  </a:moveTo>
                  <a:lnTo>
                    <a:pt x="1394390" y="0"/>
                  </a:lnTo>
                  <a:lnTo>
                    <a:pt x="1394390" y="1226808"/>
                  </a:lnTo>
                  <a:lnTo>
                    <a:pt x="158876" y="1844565"/>
                  </a:lnTo>
                  <a:lnTo>
                    <a:pt x="158876" y="1865538"/>
                  </a:lnTo>
                  <a:lnTo>
                    <a:pt x="0" y="1865538"/>
                  </a:lnTo>
                  <a:close/>
                </a:path>
              </a:pathLst>
            </a:custGeom>
          </p:spPr>
        </p:pic>
        <p:sp>
          <p:nvSpPr>
            <p:cNvPr id="19" name="文本框 18"/>
            <p:cNvSpPr txBox="1"/>
            <p:nvPr/>
          </p:nvSpPr>
          <p:spPr>
            <a:xfrm>
              <a:off x="2449209" y="2934807"/>
              <a:ext cx="758702" cy="778813"/>
            </a:xfrm>
            <a:custGeom>
              <a:avLst/>
              <a:gdLst/>
              <a:ahLst/>
              <a:cxnLst/>
              <a:rect l="l" t="t" r="r" b="b"/>
              <a:pathLst>
                <a:path w="758702" h="778813">
                  <a:moveTo>
                    <a:pt x="69172" y="61210"/>
                  </a:moveTo>
                  <a:lnTo>
                    <a:pt x="69172" y="717603"/>
                  </a:lnTo>
                  <a:lnTo>
                    <a:pt x="248822" y="717603"/>
                  </a:lnTo>
                  <a:lnTo>
                    <a:pt x="248822" y="61210"/>
                  </a:lnTo>
                  <a:close/>
                  <a:moveTo>
                    <a:pt x="503908" y="0"/>
                  </a:moveTo>
                  <a:lnTo>
                    <a:pt x="702468" y="0"/>
                  </a:lnTo>
                  <a:cubicBezTo>
                    <a:pt x="718725" y="0"/>
                    <a:pt x="731995" y="5143"/>
                    <a:pt x="742280" y="15427"/>
                  </a:cubicBezTo>
                  <a:cubicBezTo>
                    <a:pt x="752565" y="25712"/>
                    <a:pt x="757707" y="38982"/>
                    <a:pt x="757707" y="55239"/>
                  </a:cubicBezTo>
                  <a:lnTo>
                    <a:pt x="757707" y="244841"/>
                  </a:lnTo>
                  <a:cubicBezTo>
                    <a:pt x="757707" y="269723"/>
                    <a:pt x="747754" y="289131"/>
                    <a:pt x="727848" y="303065"/>
                  </a:cubicBezTo>
                  <a:lnTo>
                    <a:pt x="635286" y="368257"/>
                  </a:lnTo>
                  <a:lnTo>
                    <a:pt x="728844" y="433448"/>
                  </a:lnTo>
                  <a:cubicBezTo>
                    <a:pt x="748749" y="447050"/>
                    <a:pt x="758702" y="466790"/>
                    <a:pt x="758702" y="492668"/>
                  </a:cubicBezTo>
                  <a:lnTo>
                    <a:pt x="758702" y="723575"/>
                  </a:lnTo>
                  <a:cubicBezTo>
                    <a:pt x="758702" y="739831"/>
                    <a:pt x="753560" y="753102"/>
                    <a:pt x="743275" y="763386"/>
                  </a:cubicBezTo>
                  <a:cubicBezTo>
                    <a:pt x="732991" y="773671"/>
                    <a:pt x="719720" y="778813"/>
                    <a:pt x="703464" y="778813"/>
                  </a:cubicBezTo>
                  <a:lnTo>
                    <a:pt x="502913" y="778813"/>
                  </a:lnTo>
                  <a:cubicBezTo>
                    <a:pt x="486657" y="778813"/>
                    <a:pt x="473386" y="773671"/>
                    <a:pt x="463102" y="763386"/>
                  </a:cubicBezTo>
                  <a:cubicBezTo>
                    <a:pt x="452817" y="753102"/>
                    <a:pt x="447675" y="739831"/>
                    <a:pt x="447675" y="723575"/>
                  </a:cubicBezTo>
                  <a:lnTo>
                    <a:pt x="447675" y="526010"/>
                  </a:lnTo>
                  <a:lnTo>
                    <a:pt x="516847" y="526010"/>
                  </a:lnTo>
                  <a:lnTo>
                    <a:pt x="516847" y="717603"/>
                  </a:lnTo>
                  <a:lnTo>
                    <a:pt x="689032" y="717603"/>
                  </a:lnTo>
                  <a:lnTo>
                    <a:pt x="689032" y="479231"/>
                  </a:lnTo>
                  <a:lnTo>
                    <a:pt x="551682" y="376219"/>
                  </a:lnTo>
                  <a:lnTo>
                    <a:pt x="551682" y="360792"/>
                  </a:lnTo>
                  <a:lnTo>
                    <a:pt x="688037" y="259273"/>
                  </a:lnTo>
                  <a:lnTo>
                    <a:pt x="688037" y="61210"/>
                  </a:lnTo>
                  <a:lnTo>
                    <a:pt x="517842" y="61210"/>
                  </a:lnTo>
                  <a:lnTo>
                    <a:pt x="517842" y="236381"/>
                  </a:lnTo>
                  <a:lnTo>
                    <a:pt x="448670" y="236381"/>
                  </a:lnTo>
                  <a:lnTo>
                    <a:pt x="448670" y="55239"/>
                  </a:lnTo>
                  <a:cubicBezTo>
                    <a:pt x="448670" y="38982"/>
                    <a:pt x="453812" y="25712"/>
                    <a:pt x="464097" y="15427"/>
                  </a:cubicBezTo>
                  <a:cubicBezTo>
                    <a:pt x="474382" y="5143"/>
                    <a:pt x="487652" y="0"/>
                    <a:pt x="50390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grpSp>
      <p:grpSp>
        <p:nvGrpSpPr>
          <p:cNvPr id="20" name="组合 19"/>
          <p:cNvGrpSpPr/>
          <p:nvPr/>
        </p:nvGrpSpPr>
        <p:grpSpPr>
          <a:xfrm>
            <a:off x="6480282" y="1933598"/>
            <a:ext cx="4503178" cy="946782"/>
            <a:chOff x="874713" y="3325188"/>
            <a:chExt cx="4503178" cy="946782"/>
          </a:xfrm>
        </p:grpSpPr>
        <p:sp>
          <p:nvSpPr>
            <p:cNvPr id="21" name="矩形 20"/>
            <p:cNvSpPr/>
            <p:nvPr/>
          </p:nvSpPr>
          <p:spPr>
            <a:xfrm>
              <a:off x="874713" y="3662572"/>
              <a:ext cx="4503178"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用户可以在投影仪或者计算机上进行演示也可以将演示文稿打印出来制作成胶片以便应用到更广泛的领域中</a:t>
              </a:r>
            </a:p>
          </p:txBody>
        </p:sp>
        <p:sp>
          <p:nvSpPr>
            <p:cNvPr id="22" name="矩形 21"/>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
        <p:nvSpPr>
          <p:cNvPr id="23" name="文本框 22"/>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endParaRPr>
          </a:p>
        </p:txBody>
      </p:sp>
      <p:grpSp>
        <p:nvGrpSpPr>
          <p:cNvPr id="24" name="组合 23"/>
          <p:cNvGrpSpPr/>
          <p:nvPr/>
        </p:nvGrpSpPr>
        <p:grpSpPr>
          <a:xfrm>
            <a:off x="6480282" y="3163572"/>
            <a:ext cx="4503178" cy="946782"/>
            <a:chOff x="874713" y="3325188"/>
            <a:chExt cx="4503178" cy="946782"/>
          </a:xfrm>
        </p:grpSpPr>
        <p:sp>
          <p:nvSpPr>
            <p:cNvPr id="25" name="矩形 24"/>
            <p:cNvSpPr/>
            <p:nvPr/>
          </p:nvSpPr>
          <p:spPr>
            <a:xfrm>
              <a:off x="874713" y="3662572"/>
              <a:ext cx="4503178"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用户可以在投影仪或者计算机上进行演示也可以将演示文稿打印出来制作成胶片以便应用到更广泛的领域中</a:t>
              </a:r>
            </a:p>
          </p:txBody>
        </p:sp>
        <p:sp>
          <p:nvSpPr>
            <p:cNvPr id="26" name="矩形 25"/>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27" name="组合 26"/>
          <p:cNvGrpSpPr/>
          <p:nvPr/>
        </p:nvGrpSpPr>
        <p:grpSpPr>
          <a:xfrm>
            <a:off x="6480282" y="4356793"/>
            <a:ext cx="4503178" cy="946782"/>
            <a:chOff x="874713" y="3325188"/>
            <a:chExt cx="4503178" cy="946782"/>
          </a:xfrm>
        </p:grpSpPr>
        <p:sp>
          <p:nvSpPr>
            <p:cNvPr id="28" name="矩形 27"/>
            <p:cNvSpPr/>
            <p:nvPr/>
          </p:nvSpPr>
          <p:spPr>
            <a:xfrm>
              <a:off x="874713" y="3662572"/>
              <a:ext cx="4503178"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用户可以在投影仪或者计算机上进行演示也可以将演示文稿打印出来制作成胶片以便应用到更广泛的领域中</a:t>
              </a:r>
            </a:p>
          </p:txBody>
        </p:sp>
        <p:sp>
          <p:nvSpPr>
            <p:cNvPr id="29" name="矩形 28"/>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extLst>
      <p:ext uri="{BB962C8B-B14F-4D97-AF65-F5344CB8AC3E}">
        <p14:creationId xmlns:p14="http://schemas.microsoft.com/office/powerpoint/2010/main" val="60502532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childTnLst>
                          </p:cTn>
                        </p:par>
                        <p:par>
                          <p:cTn id="33" fill="hold">
                            <p:stCondLst>
                              <p:cond delay="2000"/>
                            </p:stCondLst>
                            <p:childTnLst>
                              <p:par>
                                <p:cTn id="34" presetID="2" presetClass="entr" presetSubtype="6" decel="10000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1000" fill="hold"/>
                                        <p:tgtEl>
                                          <p:spTgt spid="8"/>
                                        </p:tgtEl>
                                        <p:attrNameLst>
                                          <p:attrName>ppt_x</p:attrName>
                                        </p:attrNameLst>
                                      </p:cBhvr>
                                      <p:tavLst>
                                        <p:tav tm="0">
                                          <p:val>
                                            <p:strVal val="1+#ppt_w/2"/>
                                          </p:val>
                                        </p:tav>
                                        <p:tav tm="100000">
                                          <p:val>
                                            <p:strVal val="#ppt_x"/>
                                          </p:val>
                                        </p:tav>
                                      </p:tavLst>
                                    </p:anim>
                                    <p:anim calcmode="lin" valueType="num">
                                      <p:cBhvr additive="base">
                                        <p:cTn id="37" dur="1000" fill="hold"/>
                                        <p:tgtEl>
                                          <p:spTgt spid="8"/>
                                        </p:tgtEl>
                                        <p:attrNameLst>
                                          <p:attrName>ppt_y</p:attrName>
                                        </p:attrNameLst>
                                      </p:cBhvr>
                                      <p:tavLst>
                                        <p:tav tm="0">
                                          <p:val>
                                            <p:strVal val="1+#ppt_h/2"/>
                                          </p:val>
                                        </p:tav>
                                        <p:tav tm="100000">
                                          <p:val>
                                            <p:strVal val="#ppt_y"/>
                                          </p:val>
                                        </p:tav>
                                      </p:tavLst>
                                    </p:anim>
                                  </p:childTnLst>
                                </p:cTn>
                              </p:par>
                              <p:par>
                                <p:cTn id="38" presetID="2" presetClass="entr" presetSubtype="6" decel="100000"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1000" fill="hold"/>
                                        <p:tgtEl>
                                          <p:spTgt spid="12"/>
                                        </p:tgtEl>
                                        <p:attrNameLst>
                                          <p:attrName>ppt_x</p:attrName>
                                        </p:attrNameLst>
                                      </p:cBhvr>
                                      <p:tavLst>
                                        <p:tav tm="0">
                                          <p:val>
                                            <p:strVal val="1+#ppt_w/2"/>
                                          </p:val>
                                        </p:tav>
                                        <p:tav tm="100000">
                                          <p:val>
                                            <p:strVal val="#ppt_x"/>
                                          </p:val>
                                        </p:tav>
                                      </p:tavLst>
                                    </p:anim>
                                    <p:anim calcmode="lin" valueType="num">
                                      <p:cBhvr additive="base">
                                        <p:cTn id="41" dur="1000" fill="hold"/>
                                        <p:tgtEl>
                                          <p:spTgt spid="12"/>
                                        </p:tgtEl>
                                        <p:attrNameLst>
                                          <p:attrName>ppt_y</p:attrName>
                                        </p:attrNameLst>
                                      </p:cBhvr>
                                      <p:tavLst>
                                        <p:tav tm="0">
                                          <p:val>
                                            <p:strVal val="1+#ppt_h/2"/>
                                          </p:val>
                                        </p:tav>
                                        <p:tav tm="100000">
                                          <p:val>
                                            <p:strVal val="#ppt_y"/>
                                          </p:val>
                                        </p:tav>
                                      </p:tavLst>
                                    </p:anim>
                                  </p:childTnLst>
                                </p:cTn>
                              </p:par>
                              <p:par>
                                <p:cTn id="42" presetID="2" presetClass="entr" presetSubtype="6" decel="100000"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1000" fill="hold"/>
                                        <p:tgtEl>
                                          <p:spTgt spid="16"/>
                                        </p:tgtEl>
                                        <p:attrNameLst>
                                          <p:attrName>ppt_x</p:attrName>
                                        </p:attrNameLst>
                                      </p:cBhvr>
                                      <p:tavLst>
                                        <p:tav tm="0">
                                          <p:val>
                                            <p:strVal val="1+#ppt_w/2"/>
                                          </p:val>
                                        </p:tav>
                                        <p:tav tm="100000">
                                          <p:val>
                                            <p:strVal val="#ppt_x"/>
                                          </p:val>
                                        </p:tav>
                                      </p:tavLst>
                                    </p:anim>
                                    <p:anim calcmode="lin" valueType="num">
                                      <p:cBhvr additive="base">
                                        <p:cTn id="45" dur="1000" fill="hold"/>
                                        <p:tgtEl>
                                          <p:spTgt spid="16"/>
                                        </p:tgtEl>
                                        <p:attrNameLst>
                                          <p:attrName>ppt_y</p:attrName>
                                        </p:attrNameLst>
                                      </p:cBhvr>
                                      <p:tavLst>
                                        <p:tav tm="0">
                                          <p:val>
                                            <p:strVal val="1+#ppt_h/2"/>
                                          </p:val>
                                        </p:tav>
                                        <p:tav tm="100000">
                                          <p:val>
                                            <p:strVal val="#ppt_y"/>
                                          </p:val>
                                        </p:tav>
                                      </p:tavLst>
                                    </p:anim>
                                  </p:childTnLst>
                                </p:cTn>
                              </p:par>
                            </p:childTnLst>
                          </p:cTn>
                        </p:par>
                        <p:par>
                          <p:cTn id="46" fill="hold">
                            <p:stCondLst>
                              <p:cond delay="3000"/>
                            </p:stCondLst>
                            <p:childTnLst>
                              <p:par>
                                <p:cTn id="47" presetID="12" presetClass="entr" presetSubtype="8"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p:tgtEl>
                                          <p:spTgt spid="20"/>
                                        </p:tgtEl>
                                        <p:attrNameLst>
                                          <p:attrName>ppt_x</p:attrName>
                                        </p:attrNameLst>
                                      </p:cBhvr>
                                      <p:tavLst>
                                        <p:tav tm="0">
                                          <p:val>
                                            <p:strVal val="#ppt_x-#ppt_w*1.125000"/>
                                          </p:val>
                                        </p:tav>
                                        <p:tav tm="100000">
                                          <p:val>
                                            <p:strVal val="#ppt_x"/>
                                          </p:val>
                                        </p:tav>
                                      </p:tavLst>
                                    </p:anim>
                                    <p:animEffect transition="in" filter="wipe(right)">
                                      <p:cBhvr>
                                        <p:cTn id="50" dur="500"/>
                                        <p:tgtEl>
                                          <p:spTgt spid="20"/>
                                        </p:tgtEl>
                                      </p:cBhvr>
                                    </p:animEffect>
                                  </p:childTnLst>
                                </p:cTn>
                              </p:par>
                            </p:childTnLst>
                          </p:cTn>
                        </p:par>
                        <p:par>
                          <p:cTn id="51" fill="hold">
                            <p:stCondLst>
                              <p:cond delay="3500"/>
                            </p:stCondLst>
                            <p:childTnLst>
                              <p:par>
                                <p:cTn id="52" presetID="12" presetClass="entr" presetSubtype="8" fill="hold" nodeType="after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p:tgtEl>
                                          <p:spTgt spid="24"/>
                                        </p:tgtEl>
                                        <p:attrNameLst>
                                          <p:attrName>ppt_x</p:attrName>
                                        </p:attrNameLst>
                                      </p:cBhvr>
                                      <p:tavLst>
                                        <p:tav tm="0">
                                          <p:val>
                                            <p:strVal val="#ppt_x-#ppt_w*1.125000"/>
                                          </p:val>
                                        </p:tav>
                                        <p:tav tm="100000">
                                          <p:val>
                                            <p:strVal val="#ppt_x"/>
                                          </p:val>
                                        </p:tav>
                                      </p:tavLst>
                                    </p:anim>
                                    <p:animEffect transition="in" filter="wipe(right)">
                                      <p:cBhvr>
                                        <p:cTn id="55" dur="500"/>
                                        <p:tgtEl>
                                          <p:spTgt spid="24"/>
                                        </p:tgtEl>
                                      </p:cBhvr>
                                    </p:animEffect>
                                  </p:childTnLst>
                                </p:cTn>
                              </p:par>
                            </p:childTnLst>
                          </p:cTn>
                        </p:par>
                        <p:par>
                          <p:cTn id="56" fill="hold">
                            <p:stCondLst>
                              <p:cond delay="4000"/>
                            </p:stCondLst>
                            <p:childTnLst>
                              <p:par>
                                <p:cTn id="57" presetID="12" presetClass="entr" presetSubtype="8"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ppt_x</p:attrName>
                                        </p:attrNameLst>
                                      </p:cBhvr>
                                      <p:tavLst>
                                        <p:tav tm="0">
                                          <p:val>
                                            <p:strVal val="#ppt_x-#ppt_w*1.125000"/>
                                          </p:val>
                                        </p:tav>
                                        <p:tav tm="100000">
                                          <p:val>
                                            <p:strVal val="#ppt_x"/>
                                          </p:val>
                                        </p:tav>
                                      </p:tavLst>
                                    </p:anim>
                                    <p:animEffect transition="in" filter="wipe(right)">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P spid="6" grpId="0"/>
      <p:bldP spid="7"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extLst>
              <p:ext uri="{D42A27DB-BD31-4B8C-83A1-F6EECF244321}">
                <p14:modId xmlns:p14="http://schemas.microsoft.com/office/powerpoint/2010/main" val="2613402334"/>
              </p:ext>
            </p:extLst>
          </p:nvPr>
        </p:nvGraphicFramePr>
        <p:xfrm>
          <a:off x="874712" y="3062514"/>
          <a:ext cx="10442576" cy="3135086"/>
        </p:xfrm>
        <a:graphic>
          <a:graphicData uri="http://schemas.openxmlformats.org/drawingml/2006/chart">
            <c:chart xmlns:c="http://schemas.openxmlformats.org/drawingml/2006/chart" xmlns:r="http://schemas.openxmlformats.org/officeDocument/2006/relationships" r:id="rId3"/>
          </a:graphicData>
        </a:graphic>
      </p:graphicFrame>
      <p:sp>
        <p:nvSpPr>
          <p:cNvPr id="7" name="矩形 6"/>
          <p:cNvSpPr/>
          <p:nvPr/>
        </p:nvSpPr>
        <p:spPr>
          <a:xfrm>
            <a:off x="1485901" y="2370800"/>
            <a:ext cx="942975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用户可以在投影仪或者计算机上进行演示也可以将演示文稿打印出来制作成</a:t>
            </a:r>
            <a:r>
              <a:rPr lang="zh-CN" altLang="en-US" sz="1400" dirty="0" smtClean="0"/>
              <a:t>胶用户可以在投影仪或者计算机上进行演示也可以将演示文稿打印出来制作成胶片以便应用到更广泛的领域中片</a:t>
            </a:r>
            <a:r>
              <a:rPr lang="zh-CN" altLang="en-US" sz="1400" dirty="0"/>
              <a:t>以便应用到更广泛的领域中</a:t>
            </a:r>
          </a:p>
        </p:txBody>
      </p:sp>
      <p:grpSp>
        <p:nvGrpSpPr>
          <p:cNvPr id="10" name="组合 9"/>
          <p:cNvGrpSpPr/>
          <p:nvPr/>
        </p:nvGrpSpPr>
        <p:grpSpPr>
          <a:xfrm>
            <a:off x="1629876" y="1683657"/>
            <a:ext cx="2656115" cy="486005"/>
            <a:chOff x="874713" y="1683657"/>
            <a:chExt cx="2656115" cy="486005"/>
          </a:xfrm>
        </p:grpSpPr>
        <p:sp>
          <p:nvSpPr>
            <p:cNvPr id="2" name="矩形 1"/>
            <p:cNvSpPr/>
            <p:nvPr/>
          </p:nvSpPr>
          <p:spPr>
            <a:xfrm>
              <a:off x="874713" y="1683657"/>
              <a:ext cx="2656115" cy="4789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81783" y="1707997"/>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rPr>
                <a:t>标题文字添加</a:t>
              </a:r>
            </a:p>
          </p:txBody>
        </p:sp>
      </p:grpSp>
      <p:sp>
        <p:nvSpPr>
          <p:cNvPr id="9" name="文本框 8"/>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endParaRPr>
          </a:p>
        </p:txBody>
      </p:sp>
    </p:spTree>
    <p:extLst>
      <p:ext uri="{BB962C8B-B14F-4D97-AF65-F5344CB8AC3E}">
        <p14:creationId xmlns:p14="http://schemas.microsoft.com/office/powerpoint/2010/main" val="347334856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434677" y="2077406"/>
            <a:ext cx="2740189" cy="3354110"/>
            <a:chOff x="1434677" y="2077406"/>
            <a:chExt cx="2740189" cy="3354110"/>
          </a:xfrm>
        </p:grpSpPr>
        <p:sp>
          <p:nvSpPr>
            <p:cNvPr id="14" name="矩形 13"/>
            <p:cNvSpPr/>
            <p:nvPr/>
          </p:nvSpPr>
          <p:spPr>
            <a:xfrm>
              <a:off x="1434677" y="2556802"/>
              <a:ext cx="2740189" cy="287471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p:cNvGrpSpPr/>
            <p:nvPr/>
          </p:nvGrpSpPr>
          <p:grpSpPr>
            <a:xfrm>
              <a:off x="2317161" y="2077406"/>
              <a:ext cx="939403" cy="1200704"/>
              <a:chOff x="1958537" y="2321940"/>
              <a:chExt cx="1737166" cy="2220371"/>
            </a:xfrm>
          </p:grpSpPr>
          <p:sp>
            <p:nvSpPr>
              <p:cNvPr id="3" name="六边形 2"/>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4" name="图片 3"/>
              <p:cNvPicPr>
                <a:picLocks noChangeAspect="1"/>
              </p:cNvPicPr>
              <p:nvPr/>
            </p:nvPicPr>
            <p:blipFill>
              <a:blip r:embed="rId3" cstate="email">
                <a:extLst>
                  <a:ext uri="{28A0092B-C50C-407E-A947-70E740481C1C}">
                    <a14:useLocalDpi xmlns:a14="http://schemas.microsoft.com/office/drawing/2010/main"/>
                  </a:ext>
                </a:extLst>
              </a:blip>
              <a:srcRect r="14198"/>
              <a:stretch>
                <a:fillRect/>
              </a:stretch>
            </p:blipFill>
            <p:spPr>
              <a:xfrm>
                <a:off x="2414124" y="2676773"/>
                <a:ext cx="1281579" cy="1865538"/>
              </a:xfrm>
              <a:custGeom>
                <a:avLst/>
                <a:gdLst>
                  <a:gd name="connsiteX0" fmla="*/ 0 w 1281579"/>
                  <a:gd name="connsiteY0" fmla="*/ 0 h 1865538"/>
                  <a:gd name="connsiteX1" fmla="*/ 1281579 w 1281579"/>
                  <a:gd name="connsiteY1" fmla="*/ 0 h 1865538"/>
                  <a:gd name="connsiteX2" fmla="*/ 1281579 w 1281579"/>
                  <a:gd name="connsiteY2" fmla="*/ 1226808 h 1865538"/>
                  <a:gd name="connsiteX3" fmla="*/ 46065 w 1281579"/>
                  <a:gd name="connsiteY3" fmla="*/ 1844565 h 1865538"/>
                  <a:gd name="connsiteX4" fmla="*/ 46065 w 1281579"/>
                  <a:gd name="connsiteY4" fmla="*/ 1865538 h 1865538"/>
                  <a:gd name="connsiteX5" fmla="*/ 0 w 128157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1579" h="1865538">
                    <a:moveTo>
                      <a:pt x="0" y="0"/>
                    </a:moveTo>
                    <a:lnTo>
                      <a:pt x="1281579" y="0"/>
                    </a:lnTo>
                    <a:lnTo>
                      <a:pt x="1281579" y="1226808"/>
                    </a:lnTo>
                    <a:lnTo>
                      <a:pt x="46065" y="1844565"/>
                    </a:lnTo>
                    <a:lnTo>
                      <a:pt x="46065" y="1865538"/>
                    </a:lnTo>
                    <a:lnTo>
                      <a:pt x="0" y="1865538"/>
                    </a:lnTo>
                    <a:close/>
                  </a:path>
                </a:pathLst>
              </a:custGeom>
            </p:spPr>
          </p:pic>
          <p:sp>
            <p:nvSpPr>
              <p:cNvPr id="5" name="文本框 4"/>
              <p:cNvSpPr txBox="1"/>
              <p:nvPr/>
            </p:nvSpPr>
            <p:spPr>
              <a:xfrm>
                <a:off x="2561420" y="2934807"/>
                <a:ext cx="525307" cy="778813"/>
              </a:xfrm>
              <a:custGeom>
                <a:avLst/>
                <a:gdLst/>
                <a:ahLst/>
                <a:cxnLst/>
                <a:rect l="l" t="t" r="r" b="b"/>
                <a:pathLst>
                  <a:path w="525307" h="778813">
                    <a:moveTo>
                      <a:pt x="69172" y="61210"/>
                    </a:moveTo>
                    <a:lnTo>
                      <a:pt x="69172" y="717603"/>
                    </a:lnTo>
                    <a:lnTo>
                      <a:pt x="248822" y="717603"/>
                    </a:lnTo>
                    <a:lnTo>
                      <a:pt x="248822" y="61210"/>
                    </a:lnTo>
                    <a:close/>
                    <a:moveTo>
                      <a:pt x="469073" y="0"/>
                    </a:moveTo>
                    <a:lnTo>
                      <a:pt x="525307" y="0"/>
                    </a:lnTo>
                    <a:lnTo>
                      <a:pt x="525307" y="778813"/>
                    </a:lnTo>
                    <a:lnTo>
                      <a:pt x="455637" y="778813"/>
                    </a:lnTo>
                    <a:lnTo>
                      <a:pt x="455637" y="238869"/>
                    </a:lnTo>
                    <a:lnTo>
                      <a:pt x="425281" y="238869"/>
                    </a:lnTo>
                    <a:lnTo>
                      <a:pt x="425281" y="236381"/>
                    </a:ln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latin typeface="Agency FB" panose="020B0503020202020204" pitchFamily="34" charset="0"/>
                </a:endParaRPr>
              </a:p>
            </p:txBody>
          </p:sp>
        </p:grpSp>
        <p:grpSp>
          <p:nvGrpSpPr>
            <p:cNvPr id="17" name="组合 16"/>
            <p:cNvGrpSpPr/>
            <p:nvPr/>
          </p:nvGrpSpPr>
          <p:grpSpPr>
            <a:xfrm>
              <a:off x="1683277" y="3469992"/>
              <a:ext cx="2241975" cy="1463846"/>
              <a:chOff x="874713" y="3325188"/>
              <a:chExt cx="2241975" cy="1463846"/>
            </a:xfrm>
          </p:grpSpPr>
          <p:sp>
            <p:nvSpPr>
              <p:cNvPr id="18" name="矩形 17"/>
              <p:cNvSpPr/>
              <p:nvPr/>
            </p:nvSpPr>
            <p:spPr>
              <a:xfrm>
                <a:off x="874714" y="3662572"/>
                <a:ext cx="2241974"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用户可以在投影仪或者计算机上进行</a:t>
                </a:r>
                <a:r>
                  <a:rPr lang="zh-CN" altLang="en-US" sz="1400" dirty="0" smtClean="0"/>
                  <a:t>演示将</a:t>
                </a:r>
                <a:r>
                  <a:rPr lang="zh-CN" altLang="en-US" sz="1400" dirty="0"/>
                  <a:t>演示文稿打印出来制作成胶片以便应用到更广泛的领域中</a:t>
                </a:r>
              </a:p>
            </p:txBody>
          </p:sp>
          <p:sp>
            <p:nvSpPr>
              <p:cNvPr id="19" name="矩形 18"/>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sp>
        <p:nvSpPr>
          <p:cNvPr id="20" name="文本框 19"/>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endParaRPr>
          </a:p>
        </p:txBody>
      </p:sp>
      <p:grpSp>
        <p:nvGrpSpPr>
          <p:cNvPr id="28" name="组合 27"/>
          <p:cNvGrpSpPr/>
          <p:nvPr/>
        </p:nvGrpSpPr>
        <p:grpSpPr>
          <a:xfrm>
            <a:off x="4740028" y="2077406"/>
            <a:ext cx="2740189" cy="3354110"/>
            <a:chOff x="4740028" y="2077406"/>
            <a:chExt cx="2740189" cy="3354110"/>
          </a:xfrm>
        </p:grpSpPr>
        <p:sp>
          <p:nvSpPr>
            <p:cNvPr id="15" name="矩形 14"/>
            <p:cNvSpPr/>
            <p:nvPr/>
          </p:nvSpPr>
          <p:spPr>
            <a:xfrm>
              <a:off x="4740028" y="2556802"/>
              <a:ext cx="2740189" cy="287471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 name="组合 5"/>
            <p:cNvGrpSpPr/>
            <p:nvPr/>
          </p:nvGrpSpPr>
          <p:grpSpPr>
            <a:xfrm>
              <a:off x="5607256" y="2077406"/>
              <a:ext cx="939403" cy="1200704"/>
              <a:chOff x="1958537" y="2321940"/>
              <a:chExt cx="1737167" cy="2220371"/>
            </a:xfrm>
          </p:grpSpPr>
          <p:sp>
            <p:nvSpPr>
              <p:cNvPr id="7" name="六边形 6"/>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p:nvPicPr>
            <p:blipFill>
              <a:blip r:embed="rId4" cstate="email">
                <a:extLst>
                  <a:ext uri="{28A0092B-C50C-407E-A947-70E740481C1C}">
                    <a14:useLocalDpi xmlns:a14="http://schemas.microsoft.com/office/drawing/2010/main"/>
                  </a:ext>
                </a:extLst>
              </a:blip>
              <a:srcRect r="19206"/>
              <a:stretch>
                <a:fillRect/>
              </a:stretch>
            </p:blipFill>
            <p:spPr>
              <a:xfrm>
                <a:off x="2311595" y="2676773"/>
                <a:ext cx="1384109" cy="1865538"/>
              </a:xfrm>
              <a:custGeom>
                <a:avLst/>
                <a:gdLst>
                  <a:gd name="connsiteX0" fmla="*/ 0 w 1384109"/>
                  <a:gd name="connsiteY0" fmla="*/ 0 h 1865538"/>
                  <a:gd name="connsiteX1" fmla="*/ 1384109 w 1384109"/>
                  <a:gd name="connsiteY1" fmla="*/ 0 h 1865538"/>
                  <a:gd name="connsiteX2" fmla="*/ 1384109 w 1384109"/>
                  <a:gd name="connsiteY2" fmla="*/ 1226808 h 1865538"/>
                  <a:gd name="connsiteX3" fmla="*/ 148595 w 1384109"/>
                  <a:gd name="connsiteY3" fmla="*/ 1844565 h 1865538"/>
                  <a:gd name="connsiteX4" fmla="*/ 148595 w 1384109"/>
                  <a:gd name="connsiteY4" fmla="*/ 1865538 h 1865538"/>
                  <a:gd name="connsiteX5" fmla="*/ 0 w 138410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109" h="1865538">
                    <a:moveTo>
                      <a:pt x="0" y="0"/>
                    </a:moveTo>
                    <a:lnTo>
                      <a:pt x="1384109" y="0"/>
                    </a:lnTo>
                    <a:lnTo>
                      <a:pt x="1384109" y="1226808"/>
                    </a:lnTo>
                    <a:lnTo>
                      <a:pt x="148595" y="1844565"/>
                    </a:lnTo>
                    <a:lnTo>
                      <a:pt x="148595" y="1865538"/>
                    </a:lnTo>
                    <a:lnTo>
                      <a:pt x="0" y="1865538"/>
                    </a:lnTo>
                    <a:close/>
                  </a:path>
                </a:pathLst>
              </a:custGeom>
            </p:spPr>
          </p:pic>
          <p:sp>
            <p:nvSpPr>
              <p:cNvPr id="9" name="文本框 8"/>
              <p:cNvSpPr txBox="1"/>
              <p:nvPr/>
            </p:nvSpPr>
            <p:spPr>
              <a:xfrm>
                <a:off x="2465240" y="2934807"/>
                <a:ext cx="737303" cy="778813"/>
              </a:xfrm>
              <a:custGeom>
                <a:avLst/>
                <a:gdLst/>
                <a:ahLst/>
                <a:cxnLst/>
                <a:rect l="l" t="t" r="r" b="b"/>
                <a:pathLst>
                  <a:path w="737303" h="778813">
                    <a:moveTo>
                      <a:pt x="69172" y="61210"/>
                    </a:moveTo>
                    <a:lnTo>
                      <a:pt x="69172" y="717603"/>
                    </a:lnTo>
                    <a:lnTo>
                      <a:pt x="248822" y="717603"/>
                    </a:lnTo>
                    <a:lnTo>
                      <a:pt x="248822" y="61210"/>
                    </a:lnTo>
                    <a:close/>
                    <a:moveTo>
                      <a:pt x="493458" y="0"/>
                    </a:moveTo>
                    <a:lnTo>
                      <a:pt x="681070" y="0"/>
                    </a:lnTo>
                    <a:cubicBezTo>
                      <a:pt x="697326" y="0"/>
                      <a:pt x="710597" y="5143"/>
                      <a:pt x="720881" y="15427"/>
                    </a:cubicBezTo>
                    <a:cubicBezTo>
                      <a:pt x="731166" y="25712"/>
                      <a:pt x="736308" y="38982"/>
                      <a:pt x="736308" y="55239"/>
                    </a:cubicBezTo>
                    <a:lnTo>
                      <a:pt x="736308" y="220457"/>
                    </a:lnTo>
                    <a:cubicBezTo>
                      <a:pt x="736308" y="240362"/>
                      <a:pt x="730171" y="263088"/>
                      <a:pt x="717895" y="288634"/>
                    </a:cubicBezTo>
                    <a:lnTo>
                      <a:pt x="511871" y="717603"/>
                    </a:lnTo>
                    <a:lnTo>
                      <a:pt x="737303" y="717603"/>
                    </a:lnTo>
                    <a:lnTo>
                      <a:pt x="737303" y="778813"/>
                    </a:lnTo>
                    <a:lnTo>
                      <a:pt x="428267" y="778813"/>
                    </a:lnTo>
                    <a:lnTo>
                      <a:pt x="428267" y="741988"/>
                    </a:lnTo>
                    <a:lnTo>
                      <a:pt x="666638" y="246832"/>
                    </a:lnTo>
                    <a:lnTo>
                      <a:pt x="666638" y="61210"/>
                    </a:lnTo>
                    <a:lnTo>
                      <a:pt x="507890" y="61210"/>
                    </a:lnTo>
                    <a:lnTo>
                      <a:pt x="507890" y="236381"/>
                    </a:lnTo>
                    <a:lnTo>
                      <a:pt x="438219" y="236381"/>
                    </a:lnTo>
                    <a:lnTo>
                      <a:pt x="438219" y="55239"/>
                    </a:lnTo>
                    <a:cubicBezTo>
                      <a:pt x="438219" y="38982"/>
                      <a:pt x="443362" y="25712"/>
                      <a:pt x="453646" y="15427"/>
                    </a:cubicBezTo>
                    <a:cubicBezTo>
                      <a:pt x="463931" y="5143"/>
                      <a:pt x="477202" y="0"/>
                      <a:pt x="49345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latin typeface="Agency FB" panose="020B0503020202020204" pitchFamily="34" charset="0"/>
                </a:endParaRPr>
              </a:p>
            </p:txBody>
          </p:sp>
        </p:grpSp>
        <p:grpSp>
          <p:nvGrpSpPr>
            <p:cNvPr id="21" name="组合 20"/>
            <p:cNvGrpSpPr/>
            <p:nvPr/>
          </p:nvGrpSpPr>
          <p:grpSpPr>
            <a:xfrm>
              <a:off x="5008184" y="3469992"/>
              <a:ext cx="2241975" cy="1463846"/>
              <a:chOff x="874713" y="3325188"/>
              <a:chExt cx="2241975" cy="1463846"/>
            </a:xfrm>
          </p:grpSpPr>
          <p:sp>
            <p:nvSpPr>
              <p:cNvPr id="22" name="矩形 21"/>
              <p:cNvSpPr/>
              <p:nvPr/>
            </p:nvSpPr>
            <p:spPr>
              <a:xfrm>
                <a:off x="874714" y="3662572"/>
                <a:ext cx="2241974"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用户可以在投影仪或者计算机上进行</a:t>
                </a:r>
                <a:r>
                  <a:rPr lang="zh-CN" altLang="en-US" sz="1400" dirty="0" smtClean="0"/>
                  <a:t>演示将</a:t>
                </a:r>
                <a:r>
                  <a:rPr lang="zh-CN" altLang="en-US" sz="1400" dirty="0"/>
                  <a:t>演示文稿打印出来制作成胶片以便应用到更广泛的领域中</a:t>
                </a:r>
              </a:p>
            </p:txBody>
          </p:sp>
          <p:sp>
            <p:nvSpPr>
              <p:cNvPr id="23" name="矩形 22"/>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grpSp>
        <p:nvGrpSpPr>
          <p:cNvPr id="29" name="组合 28"/>
          <p:cNvGrpSpPr/>
          <p:nvPr/>
        </p:nvGrpSpPr>
        <p:grpSpPr>
          <a:xfrm>
            <a:off x="8045379" y="2077406"/>
            <a:ext cx="2740189" cy="3354110"/>
            <a:chOff x="8045379" y="2077406"/>
            <a:chExt cx="2740189" cy="3354110"/>
          </a:xfrm>
        </p:grpSpPr>
        <p:sp>
          <p:nvSpPr>
            <p:cNvPr id="16" name="矩形 15"/>
            <p:cNvSpPr/>
            <p:nvPr/>
          </p:nvSpPr>
          <p:spPr>
            <a:xfrm>
              <a:off x="8045379" y="2556802"/>
              <a:ext cx="2740189" cy="287471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a:off x="8910051" y="2077406"/>
              <a:ext cx="939403" cy="1200704"/>
              <a:chOff x="1958537" y="2321940"/>
              <a:chExt cx="1737166" cy="2220371"/>
            </a:xfrm>
          </p:grpSpPr>
          <p:sp>
            <p:nvSpPr>
              <p:cNvPr id="11" name="六边形 10"/>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chemeClr val="tx1"/>
                  </a:solidFill>
                  <a:effectLst/>
                  <a:uLnTx/>
                  <a:uFillTx/>
                  <a:latin typeface="Arial"/>
                  <a:ea typeface="微软雅黑"/>
                  <a:cs typeface="+mn-cs"/>
                </a:endParaRPr>
              </a:p>
            </p:txBody>
          </p:sp>
          <p:pic>
            <p:nvPicPr>
              <p:cNvPr id="12" name="图片 11"/>
              <p:cNvPicPr>
                <a:picLocks noChangeAspect="1"/>
              </p:cNvPicPr>
              <p:nvPr/>
            </p:nvPicPr>
            <p:blipFill>
              <a:blip r:embed="rId5" cstate="email">
                <a:extLst>
                  <a:ext uri="{28A0092B-C50C-407E-A947-70E740481C1C}">
                    <a14:useLocalDpi xmlns:a14="http://schemas.microsoft.com/office/drawing/2010/main"/>
                  </a:ext>
                </a:extLst>
              </a:blip>
              <a:srcRect r="19465"/>
              <a:stretch>
                <a:fillRect/>
              </a:stretch>
            </p:blipFill>
            <p:spPr>
              <a:xfrm>
                <a:off x="2301313" y="2676773"/>
                <a:ext cx="1394390" cy="1865538"/>
              </a:xfrm>
              <a:custGeom>
                <a:avLst/>
                <a:gdLst>
                  <a:gd name="connsiteX0" fmla="*/ 0 w 1394390"/>
                  <a:gd name="connsiteY0" fmla="*/ 0 h 1865538"/>
                  <a:gd name="connsiteX1" fmla="*/ 1394390 w 1394390"/>
                  <a:gd name="connsiteY1" fmla="*/ 0 h 1865538"/>
                  <a:gd name="connsiteX2" fmla="*/ 1394390 w 1394390"/>
                  <a:gd name="connsiteY2" fmla="*/ 1226808 h 1865538"/>
                  <a:gd name="connsiteX3" fmla="*/ 158876 w 1394390"/>
                  <a:gd name="connsiteY3" fmla="*/ 1844565 h 1865538"/>
                  <a:gd name="connsiteX4" fmla="*/ 158876 w 1394390"/>
                  <a:gd name="connsiteY4" fmla="*/ 1865538 h 1865538"/>
                  <a:gd name="connsiteX5" fmla="*/ 0 w 1394390"/>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4390" h="1865538">
                    <a:moveTo>
                      <a:pt x="0" y="0"/>
                    </a:moveTo>
                    <a:lnTo>
                      <a:pt x="1394390" y="0"/>
                    </a:lnTo>
                    <a:lnTo>
                      <a:pt x="1394390" y="1226808"/>
                    </a:lnTo>
                    <a:lnTo>
                      <a:pt x="158876" y="1844565"/>
                    </a:lnTo>
                    <a:lnTo>
                      <a:pt x="158876" y="1865538"/>
                    </a:lnTo>
                    <a:lnTo>
                      <a:pt x="0" y="1865538"/>
                    </a:lnTo>
                    <a:close/>
                  </a:path>
                </a:pathLst>
              </a:custGeom>
            </p:spPr>
          </p:pic>
          <p:sp>
            <p:nvSpPr>
              <p:cNvPr id="13" name="文本框 12"/>
              <p:cNvSpPr txBox="1"/>
              <p:nvPr/>
            </p:nvSpPr>
            <p:spPr>
              <a:xfrm>
                <a:off x="2449209" y="2934807"/>
                <a:ext cx="758702" cy="778813"/>
              </a:xfrm>
              <a:custGeom>
                <a:avLst/>
                <a:gdLst/>
                <a:ahLst/>
                <a:cxnLst/>
                <a:rect l="l" t="t" r="r" b="b"/>
                <a:pathLst>
                  <a:path w="758702" h="778813">
                    <a:moveTo>
                      <a:pt x="69172" y="61210"/>
                    </a:moveTo>
                    <a:lnTo>
                      <a:pt x="69172" y="717603"/>
                    </a:lnTo>
                    <a:lnTo>
                      <a:pt x="248822" y="717603"/>
                    </a:lnTo>
                    <a:lnTo>
                      <a:pt x="248822" y="61210"/>
                    </a:lnTo>
                    <a:close/>
                    <a:moveTo>
                      <a:pt x="503908" y="0"/>
                    </a:moveTo>
                    <a:lnTo>
                      <a:pt x="702468" y="0"/>
                    </a:lnTo>
                    <a:cubicBezTo>
                      <a:pt x="718725" y="0"/>
                      <a:pt x="731995" y="5143"/>
                      <a:pt x="742280" y="15427"/>
                    </a:cubicBezTo>
                    <a:cubicBezTo>
                      <a:pt x="752565" y="25712"/>
                      <a:pt x="757707" y="38982"/>
                      <a:pt x="757707" y="55239"/>
                    </a:cubicBezTo>
                    <a:lnTo>
                      <a:pt x="757707" y="244841"/>
                    </a:lnTo>
                    <a:cubicBezTo>
                      <a:pt x="757707" y="269723"/>
                      <a:pt x="747754" y="289131"/>
                      <a:pt x="727848" y="303065"/>
                    </a:cubicBezTo>
                    <a:lnTo>
                      <a:pt x="635286" y="368257"/>
                    </a:lnTo>
                    <a:lnTo>
                      <a:pt x="728844" y="433448"/>
                    </a:lnTo>
                    <a:cubicBezTo>
                      <a:pt x="748749" y="447050"/>
                      <a:pt x="758702" y="466790"/>
                      <a:pt x="758702" y="492668"/>
                    </a:cubicBezTo>
                    <a:lnTo>
                      <a:pt x="758702" y="723575"/>
                    </a:lnTo>
                    <a:cubicBezTo>
                      <a:pt x="758702" y="739831"/>
                      <a:pt x="753560" y="753102"/>
                      <a:pt x="743275" y="763386"/>
                    </a:cubicBezTo>
                    <a:cubicBezTo>
                      <a:pt x="732991" y="773671"/>
                      <a:pt x="719720" y="778813"/>
                      <a:pt x="703464" y="778813"/>
                    </a:cubicBezTo>
                    <a:lnTo>
                      <a:pt x="502913" y="778813"/>
                    </a:lnTo>
                    <a:cubicBezTo>
                      <a:pt x="486657" y="778813"/>
                      <a:pt x="473386" y="773671"/>
                      <a:pt x="463102" y="763386"/>
                    </a:cubicBezTo>
                    <a:cubicBezTo>
                      <a:pt x="452817" y="753102"/>
                      <a:pt x="447675" y="739831"/>
                      <a:pt x="447675" y="723575"/>
                    </a:cubicBezTo>
                    <a:lnTo>
                      <a:pt x="447675" y="526010"/>
                    </a:lnTo>
                    <a:lnTo>
                      <a:pt x="516847" y="526010"/>
                    </a:lnTo>
                    <a:lnTo>
                      <a:pt x="516847" y="717603"/>
                    </a:lnTo>
                    <a:lnTo>
                      <a:pt x="689032" y="717603"/>
                    </a:lnTo>
                    <a:lnTo>
                      <a:pt x="689032" y="479231"/>
                    </a:lnTo>
                    <a:lnTo>
                      <a:pt x="551682" y="376219"/>
                    </a:lnTo>
                    <a:lnTo>
                      <a:pt x="551682" y="360792"/>
                    </a:lnTo>
                    <a:lnTo>
                      <a:pt x="688037" y="259273"/>
                    </a:lnTo>
                    <a:lnTo>
                      <a:pt x="688037" y="61210"/>
                    </a:lnTo>
                    <a:lnTo>
                      <a:pt x="517842" y="61210"/>
                    </a:lnTo>
                    <a:lnTo>
                      <a:pt x="517842" y="236381"/>
                    </a:lnTo>
                    <a:lnTo>
                      <a:pt x="448670" y="236381"/>
                    </a:lnTo>
                    <a:lnTo>
                      <a:pt x="448670" y="55239"/>
                    </a:lnTo>
                    <a:cubicBezTo>
                      <a:pt x="448670" y="38982"/>
                      <a:pt x="453812" y="25712"/>
                      <a:pt x="464097" y="15427"/>
                    </a:cubicBezTo>
                    <a:cubicBezTo>
                      <a:pt x="474382" y="5143"/>
                      <a:pt x="487652" y="0"/>
                      <a:pt x="50390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smtClean="0">
                  <a:ln>
                    <a:noFill/>
                  </a:ln>
                  <a:effectLst/>
                  <a:uLnTx/>
                  <a:uFillTx/>
                  <a:latin typeface="Agency FB" panose="020B0503020202020204" pitchFamily="34" charset="0"/>
                  <a:ea typeface="微软雅黑"/>
                  <a:cs typeface="+mn-cs"/>
                </a:endParaRPr>
              </a:p>
            </p:txBody>
          </p:sp>
        </p:grpSp>
        <p:grpSp>
          <p:nvGrpSpPr>
            <p:cNvPr id="24" name="组合 23"/>
            <p:cNvGrpSpPr/>
            <p:nvPr/>
          </p:nvGrpSpPr>
          <p:grpSpPr>
            <a:xfrm>
              <a:off x="8277813" y="3469992"/>
              <a:ext cx="2241975" cy="1463846"/>
              <a:chOff x="874713" y="3325188"/>
              <a:chExt cx="2241975" cy="1463846"/>
            </a:xfrm>
          </p:grpSpPr>
          <p:sp>
            <p:nvSpPr>
              <p:cNvPr id="25" name="矩形 24"/>
              <p:cNvSpPr/>
              <p:nvPr/>
            </p:nvSpPr>
            <p:spPr>
              <a:xfrm>
                <a:off x="874714" y="3662572"/>
                <a:ext cx="2241974"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用户可以在投影仪或者计算机上进行</a:t>
                </a:r>
                <a:r>
                  <a:rPr lang="zh-CN" altLang="en-US" sz="1400" dirty="0" smtClean="0"/>
                  <a:t>演示将</a:t>
                </a:r>
                <a:r>
                  <a:rPr lang="zh-CN" altLang="en-US" sz="1400" dirty="0"/>
                  <a:t>演示文稿打印出来制作成胶片以便应用到更广泛的领域中</a:t>
                </a:r>
              </a:p>
            </p:txBody>
          </p:sp>
          <p:sp>
            <p:nvSpPr>
              <p:cNvPr id="26" name="矩形 25"/>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spTree>
    <p:extLst>
      <p:ext uri="{BB962C8B-B14F-4D97-AF65-F5344CB8AC3E}">
        <p14:creationId xmlns:p14="http://schemas.microsoft.com/office/powerpoint/2010/main" val="222811423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 presetClass="entr" presetSubtype="4" decel="10000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1000" fill="hold"/>
                                        <p:tgtEl>
                                          <p:spTgt spid="27"/>
                                        </p:tgtEl>
                                        <p:attrNameLst>
                                          <p:attrName>ppt_x</p:attrName>
                                        </p:attrNameLst>
                                      </p:cBhvr>
                                      <p:tavLst>
                                        <p:tav tm="0">
                                          <p:val>
                                            <p:strVal val="#ppt_x"/>
                                          </p:val>
                                        </p:tav>
                                        <p:tav tm="100000">
                                          <p:val>
                                            <p:strVal val="#ppt_x"/>
                                          </p:val>
                                        </p:tav>
                                      </p:tavLst>
                                    </p:anim>
                                    <p:anim calcmode="lin" valueType="num">
                                      <p:cBhvr additive="base">
                                        <p:cTn id="14" dur="1000" fill="hold"/>
                                        <p:tgtEl>
                                          <p:spTgt spid="27"/>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decel="100000"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1000" fill="hold"/>
                                        <p:tgtEl>
                                          <p:spTgt spid="28"/>
                                        </p:tgtEl>
                                        <p:attrNameLst>
                                          <p:attrName>ppt_x</p:attrName>
                                        </p:attrNameLst>
                                      </p:cBhvr>
                                      <p:tavLst>
                                        <p:tav tm="0">
                                          <p:val>
                                            <p:strVal val="#ppt_x"/>
                                          </p:val>
                                        </p:tav>
                                        <p:tav tm="100000">
                                          <p:val>
                                            <p:strVal val="#ppt_x"/>
                                          </p:val>
                                        </p:tav>
                                      </p:tavLst>
                                    </p:anim>
                                    <p:anim calcmode="lin" valueType="num">
                                      <p:cBhvr additive="base">
                                        <p:cTn id="19" dur="1000" fill="hold"/>
                                        <p:tgtEl>
                                          <p:spTgt spid="28"/>
                                        </p:tgtEl>
                                        <p:attrNameLst>
                                          <p:attrName>ppt_y</p:attrName>
                                        </p:attrNameLst>
                                      </p:cBhvr>
                                      <p:tavLst>
                                        <p:tav tm="0">
                                          <p:val>
                                            <p:strVal val="1+#ppt_h/2"/>
                                          </p:val>
                                        </p:tav>
                                        <p:tav tm="100000">
                                          <p:val>
                                            <p:strVal val="#ppt_y"/>
                                          </p:val>
                                        </p:tav>
                                      </p:tavLst>
                                    </p:anim>
                                  </p:childTnLst>
                                </p:cTn>
                              </p:par>
                            </p:childTnLst>
                          </p:cTn>
                        </p:par>
                        <p:par>
                          <p:cTn id="20" fill="hold">
                            <p:stCondLst>
                              <p:cond delay="2500"/>
                            </p:stCondLst>
                            <p:childTnLst>
                              <p:par>
                                <p:cTn id="21" presetID="2" presetClass="entr" presetSubtype="4" decel="10000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1000" fill="hold"/>
                                        <p:tgtEl>
                                          <p:spTgt spid="29"/>
                                        </p:tgtEl>
                                        <p:attrNameLst>
                                          <p:attrName>ppt_x</p:attrName>
                                        </p:attrNameLst>
                                      </p:cBhvr>
                                      <p:tavLst>
                                        <p:tav tm="0">
                                          <p:val>
                                            <p:strVal val="#ppt_x"/>
                                          </p:val>
                                        </p:tav>
                                        <p:tav tm="100000">
                                          <p:val>
                                            <p:strVal val="#ppt_x"/>
                                          </p:val>
                                        </p:tav>
                                      </p:tavLst>
                                    </p:anim>
                                    <p:anim calcmode="lin" valueType="num">
                                      <p:cBhvr additive="base">
                                        <p:cTn id="24" dur="10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组合 11"/>
          <p:cNvGrpSpPr/>
          <p:nvPr/>
        </p:nvGrpSpPr>
        <p:grpSpPr>
          <a:xfrm>
            <a:off x="4044657" y="3213504"/>
            <a:ext cx="4210744" cy="1245014"/>
            <a:chOff x="5505157" y="2836736"/>
            <a:chExt cx="4210744" cy="1245014"/>
          </a:xfrm>
        </p:grpSpPr>
        <p:sp>
          <p:nvSpPr>
            <p:cNvPr id="13" name="六边形 12"/>
            <p:cNvSpPr/>
            <p:nvPr/>
          </p:nvSpPr>
          <p:spPr>
            <a:xfrm rot="5400000">
              <a:off x="5463479" y="2881340"/>
              <a:ext cx="604325" cy="520969"/>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chemeClr val="tx1"/>
                </a:solidFill>
                <a:effectLst/>
                <a:uLnTx/>
                <a:uFillTx/>
                <a:latin typeface="Arial"/>
                <a:ea typeface="微软雅黑"/>
                <a:cs typeface="+mn-cs"/>
              </a:endParaRPr>
            </a:p>
          </p:txBody>
        </p:sp>
        <p:sp>
          <p:nvSpPr>
            <p:cNvPr id="14" name="文本框 13"/>
            <p:cNvSpPr txBox="1"/>
            <p:nvPr/>
          </p:nvSpPr>
          <p:spPr>
            <a:xfrm>
              <a:off x="6248285" y="3496975"/>
              <a:ext cx="3467616" cy="584775"/>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endParaRPr>
            </a:p>
          </p:txBody>
        </p:sp>
        <p:sp>
          <p:nvSpPr>
            <p:cNvPr id="25" name="文本框 24"/>
            <p:cNvSpPr txBox="1"/>
            <p:nvPr/>
          </p:nvSpPr>
          <p:spPr>
            <a:xfrm>
              <a:off x="6248285" y="2836736"/>
              <a:ext cx="1662635"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smtClean="0">
                  <a:ln>
                    <a:noFill/>
                  </a:ln>
                  <a:effectLst/>
                  <a:uLnTx/>
                  <a:uFillTx/>
                  <a:latin typeface="Agency FB" panose="020B0503020202020204" pitchFamily="34" charset="0"/>
                  <a:ea typeface="碳纤维正粗黑简体" panose="02010601030101010101" pitchFamily="2" charset="-122"/>
                  <a:cs typeface="+mn-cs"/>
                </a:rPr>
                <a:t>PART 04</a:t>
              </a:r>
            </a:p>
          </p:txBody>
        </p:sp>
      </p:grpSp>
      <p:grpSp>
        <p:nvGrpSpPr>
          <p:cNvPr id="26" name="组合 25"/>
          <p:cNvGrpSpPr/>
          <p:nvPr/>
        </p:nvGrpSpPr>
        <p:grpSpPr>
          <a:xfrm rot="10800000">
            <a:off x="-17671" y="2003240"/>
            <a:ext cx="3842390" cy="492836"/>
            <a:chOff x="6642785" y="1844173"/>
            <a:chExt cx="5482357" cy="492836"/>
          </a:xfrm>
        </p:grpSpPr>
        <p:sp>
          <p:nvSpPr>
            <p:cNvPr id="27" name="任意多边形 26"/>
            <p:cNvSpPr/>
            <p:nvPr/>
          </p:nvSpPr>
          <p:spPr>
            <a:xfrm flipH="1">
              <a:off x="6642785" y="1844173"/>
              <a:ext cx="5482357" cy="366440"/>
            </a:xfrm>
            <a:custGeom>
              <a:avLst/>
              <a:gdLst>
                <a:gd name="connsiteX0" fmla="*/ 0 w 4508500"/>
                <a:gd name="connsiteY0" fmla="*/ 330200 h 470109"/>
                <a:gd name="connsiteX1" fmla="*/ 1409700 w 4508500"/>
                <a:gd name="connsiteY1" fmla="*/ 63500 h 470109"/>
                <a:gd name="connsiteX2" fmla="*/ 3124200 w 4508500"/>
                <a:gd name="connsiteY2" fmla="*/ 469900 h 470109"/>
                <a:gd name="connsiteX3" fmla="*/ 4508500 w 4508500"/>
                <a:gd name="connsiteY3" fmla="*/ 0 h 470109"/>
                <a:gd name="connsiteX4" fmla="*/ 4508500 w 4508500"/>
                <a:gd name="connsiteY4" fmla="*/ 0 h 470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500" h="470109">
                  <a:moveTo>
                    <a:pt x="0" y="330200"/>
                  </a:moveTo>
                  <a:cubicBezTo>
                    <a:pt x="444500" y="185208"/>
                    <a:pt x="889000" y="40217"/>
                    <a:pt x="1409700" y="63500"/>
                  </a:cubicBezTo>
                  <a:cubicBezTo>
                    <a:pt x="1930400" y="86783"/>
                    <a:pt x="2607733" y="480483"/>
                    <a:pt x="3124200" y="469900"/>
                  </a:cubicBezTo>
                  <a:cubicBezTo>
                    <a:pt x="3640667" y="459317"/>
                    <a:pt x="4508500" y="0"/>
                    <a:pt x="4508500" y="0"/>
                  </a:cubicBezTo>
                  <a:lnTo>
                    <a:pt x="4508500" y="0"/>
                  </a:lnTo>
                </a:path>
              </a:pathLst>
            </a:custGeom>
            <a:noFill/>
            <a:ln w="38100">
              <a:gradFill flip="none" rotWithShape="1">
                <a:gsLst>
                  <a:gs pos="41000">
                    <a:srgbClr val="17AAEA"/>
                  </a:gs>
                  <a:gs pos="0">
                    <a:srgbClr val="24A4E4">
                      <a:alpha val="0"/>
                    </a:srgbClr>
                  </a:gs>
                  <a:gs pos="100000">
                    <a:srgbClr val="24A4E4"/>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0800000">
              <a:off x="6642785" y="1866900"/>
              <a:ext cx="4508500" cy="470109"/>
            </a:xfrm>
            <a:custGeom>
              <a:avLst/>
              <a:gdLst>
                <a:gd name="connsiteX0" fmla="*/ 0 w 4508500"/>
                <a:gd name="connsiteY0" fmla="*/ 330200 h 470109"/>
                <a:gd name="connsiteX1" fmla="*/ 1409700 w 4508500"/>
                <a:gd name="connsiteY1" fmla="*/ 63500 h 470109"/>
                <a:gd name="connsiteX2" fmla="*/ 3124200 w 4508500"/>
                <a:gd name="connsiteY2" fmla="*/ 469900 h 470109"/>
                <a:gd name="connsiteX3" fmla="*/ 4508500 w 4508500"/>
                <a:gd name="connsiteY3" fmla="*/ 0 h 470109"/>
                <a:gd name="connsiteX4" fmla="*/ 4508500 w 4508500"/>
                <a:gd name="connsiteY4" fmla="*/ 0 h 470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500" h="470109">
                  <a:moveTo>
                    <a:pt x="0" y="330200"/>
                  </a:moveTo>
                  <a:cubicBezTo>
                    <a:pt x="444500" y="185208"/>
                    <a:pt x="889000" y="40217"/>
                    <a:pt x="1409700" y="63500"/>
                  </a:cubicBezTo>
                  <a:cubicBezTo>
                    <a:pt x="1930400" y="86783"/>
                    <a:pt x="2607733" y="480483"/>
                    <a:pt x="3124200" y="469900"/>
                  </a:cubicBezTo>
                  <a:cubicBezTo>
                    <a:pt x="3640667" y="459317"/>
                    <a:pt x="4508500" y="0"/>
                    <a:pt x="4508500" y="0"/>
                  </a:cubicBezTo>
                  <a:lnTo>
                    <a:pt x="4508500" y="0"/>
                  </a:lnTo>
                </a:path>
              </a:pathLst>
            </a:custGeom>
            <a:noFill/>
            <a:ln w="38100">
              <a:gradFill flip="none" rotWithShape="1">
                <a:gsLst>
                  <a:gs pos="34000">
                    <a:srgbClr val="00B0F0">
                      <a:alpha val="0"/>
                      <a:lumMod val="98000"/>
                      <a:lumOff val="2000"/>
                    </a:srgbClr>
                  </a:gs>
                  <a:gs pos="100000">
                    <a:srgbClr val="24A4E4"/>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3830871" y="1343927"/>
            <a:ext cx="1596221" cy="1978290"/>
            <a:chOff x="2289979" y="2354861"/>
            <a:chExt cx="1236642" cy="1532643"/>
          </a:xfrm>
        </p:grpSpPr>
        <p:sp>
          <p:nvSpPr>
            <p:cNvPr id="30" name="六边形 29"/>
            <p:cNvSpPr/>
            <p:nvPr/>
          </p:nvSpPr>
          <p:spPr>
            <a:xfrm rot="5400000">
              <a:off x="2191049" y="2453791"/>
              <a:ext cx="1434502" cy="123664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31" name="图片 30"/>
            <p:cNvPicPr>
              <a:picLocks noChangeAspect="1"/>
            </p:cNvPicPr>
            <p:nvPr/>
          </p:nvPicPr>
          <p:blipFill>
            <a:blip r:embed="rId3" cstate="email">
              <a:extLst>
                <a:ext uri="{28A0092B-C50C-407E-A947-70E740481C1C}">
                  <a14:useLocalDpi xmlns:a14="http://schemas.microsoft.com/office/drawing/2010/main"/>
                </a:ext>
              </a:extLst>
            </a:blip>
            <a:srcRect r="52699" b="42456"/>
            <a:stretch>
              <a:fillRect/>
            </a:stretch>
          </p:blipFill>
          <p:spPr>
            <a:xfrm>
              <a:off x="2626691" y="2792943"/>
              <a:ext cx="899930" cy="1094561"/>
            </a:xfrm>
            <a:custGeom>
              <a:avLst/>
              <a:gdLst>
                <a:gd name="connsiteX0" fmla="*/ 0 w 902611"/>
                <a:gd name="connsiteY0" fmla="*/ 0 h 1094561"/>
                <a:gd name="connsiteX1" fmla="*/ 902611 w 902611"/>
                <a:gd name="connsiteY1" fmla="*/ 0 h 1094561"/>
                <a:gd name="connsiteX2" fmla="*/ 902611 w 902611"/>
                <a:gd name="connsiteY2" fmla="*/ 684163 h 1094561"/>
                <a:gd name="connsiteX3" fmla="*/ 287960 w 902611"/>
                <a:gd name="connsiteY3" fmla="*/ 991489 h 1094561"/>
                <a:gd name="connsiteX4" fmla="*/ 287960 w 902611"/>
                <a:gd name="connsiteY4" fmla="*/ 1094561 h 1094561"/>
                <a:gd name="connsiteX5" fmla="*/ 0 w 902611"/>
                <a:gd name="connsiteY5" fmla="*/ 1094561 h 1094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2611" h="1094561">
                  <a:moveTo>
                    <a:pt x="0" y="0"/>
                  </a:moveTo>
                  <a:lnTo>
                    <a:pt x="902611" y="0"/>
                  </a:lnTo>
                  <a:lnTo>
                    <a:pt x="902611" y="684163"/>
                  </a:lnTo>
                  <a:lnTo>
                    <a:pt x="287960" y="991489"/>
                  </a:lnTo>
                  <a:lnTo>
                    <a:pt x="287960" y="1094561"/>
                  </a:lnTo>
                  <a:lnTo>
                    <a:pt x="0" y="1094561"/>
                  </a:lnTo>
                  <a:close/>
                </a:path>
              </a:pathLst>
            </a:custGeom>
          </p:spPr>
        </p:pic>
        <p:sp>
          <p:nvSpPr>
            <p:cNvPr id="32" name="椭圆 12"/>
            <p:cNvSpPr/>
            <p:nvPr/>
          </p:nvSpPr>
          <p:spPr>
            <a:xfrm>
              <a:off x="2639217" y="2806860"/>
              <a:ext cx="533400" cy="525743"/>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354869755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ppt_x"/>
                                          </p:val>
                                        </p:tav>
                                        <p:tav tm="100000">
                                          <p:val>
                                            <p:strVal val="#ppt_x"/>
                                          </p:val>
                                        </p:tav>
                                      </p:tavLst>
                                    </p:anim>
                                    <p:anim calcmode="lin" valueType="num">
                                      <p:cBhvr additive="base">
                                        <p:cTn id="8" dur="10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1+#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07473" y="297716"/>
            <a:ext cx="1996059" cy="707886"/>
          </a:xfrm>
          <a:prstGeom prst="rect">
            <a:avLst/>
          </a:prstGeom>
          <a:noFill/>
        </p:spPr>
        <p:txBody>
          <a:bodyPr wrap="none" rtlCol="0">
            <a:spAutoFit/>
            <a:scene3d>
              <a:camera prst="orthographicFront"/>
              <a:lightRig rig="threePt" dir="t"/>
            </a:scene3d>
            <a:sp3d contourW="12700"/>
          </a:bodyPr>
          <a:lstStyle/>
          <a:p>
            <a:pPr algn="ctr"/>
            <a:r>
              <a:rPr lang="en-US" altLang="zh-CN" sz="4000" b="1" dirty="0" smtClean="0">
                <a:latin typeface="Agency FB" panose="020B0503020202020204" pitchFamily="34" charset="0"/>
                <a:ea typeface="碳纤维正粗黑简体" panose="02010601030101010101" pitchFamily="2" charset="-122"/>
              </a:rPr>
              <a:t>CONTENTS</a:t>
            </a:r>
          </a:p>
        </p:txBody>
      </p:sp>
      <p:sp>
        <p:nvSpPr>
          <p:cNvPr id="9" name="文本框 8"/>
          <p:cNvSpPr txBox="1"/>
          <p:nvPr/>
        </p:nvSpPr>
        <p:spPr>
          <a:xfrm>
            <a:off x="2200412" y="4072095"/>
            <a:ext cx="1415772" cy="830997"/>
          </a:xfrm>
          <a:prstGeom prst="rect">
            <a:avLst/>
          </a:prstGeom>
          <a:noFill/>
        </p:spPr>
        <p:txBody>
          <a:bodyPr wrap="none" rtlCol="0">
            <a:spAutoFit/>
            <a:scene3d>
              <a:camera prst="orthographicFront"/>
              <a:lightRig rig="threePt" dir="t"/>
            </a:scene3d>
            <a:sp3d contourW="12700"/>
          </a:bodyPr>
          <a:lstStyle/>
          <a:p>
            <a:pPr algn="ctr"/>
            <a:r>
              <a:rPr lang="zh-CN" altLang="en-US" sz="2400" dirty="0" smtClean="0">
                <a:latin typeface="碳纤维正粗黑简体" panose="02010601030101010101" pitchFamily="2" charset="-122"/>
                <a:ea typeface="碳纤维正粗黑简体" panose="02010601030101010101" pitchFamily="2" charset="-122"/>
              </a:rPr>
              <a:t>标题文字</a:t>
            </a:r>
            <a:endParaRPr lang="en-US" altLang="zh-CN" sz="2400" dirty="0" smtClean="0">
              <a:latin typeface="碳纤维正粗黑简体" panose="02010601030101010101" pitchFamily="2" charset="-122"/>
              <a:ea typeface="碳纤维正粗黑简体" panose="02010601030101010101" pitchFamily="2" charset="-122"/>
            </a:endParaRPr>
          </a:p>
          <a:p>
            <a:pPr algn="ctr"/>
            <a:r>
              <a:rPr lang="zh-CN" altLang="en-US" sz="2400" dirty="0" smtClean="0">
                <a:latin typeface="碳纤维正粗黑简体" panose="02010601030101010101" pitchFamily="2" charset="-122"/>
                <a:ea typeface="碳纤维正粗黑简体" panose="02010601030101010101" pitchFamily="2" charset="-122"/>
              </a:rPr>
              <a:t>添加此处</a:t>
            </a:r>
            <a:endParaRPr lang="en-US" altLang="zh-CN" sz="2400" dirty="0" smtClean="0">
              <a:latin typeface="碳纤维正粗黑简体" panose="02010601030101010101" pitchFamily="2" charset="-122"/>
              <a:ea typeface="碳纤维正粗黑简体" panose="02010601030101010101" pitchFamily="2" charset="-122"/>
            </a:endParaRPr>
          </a:p>
        </p:txBody>
      </p:sp>
      <p:sp>
        <p:nvSpPr>
          <p:cNvPr id="10" name="文本框 9"/>
          <p:cNvSpPr txBox="1"/>
          <p:nvPr/>
        </p:nvSpPr>
        <p:spPr>
          <a:xfrm>
            <a:off x="4331107" y="4072095"/>
            <a:ext cx="1415772" cy="830997"/>
          </a:xfrm>
          <a:prstGeom prst="rect">
            <a:avLst/>
          </a:prstGeom>
          <a:noFill/>
        </p:spPr>
        <p:txBody>
          <a:bodyPr wrap="none" rtlCol="0">
            <a:spAutoFit/>
            <a:scene3d>
              <a:camera prst="orthographicFront"/>
              <a:lightRig rig="threePt" dir="t"/>
            </a:scene3d>
            <a:sp3d contourW="12700"/>
          </a:bodyPr>
          <a:lstStyle/>
          <a:p>
            <a:pPr algn="ctr"/>
            <a:r>
              <a:rPr lang="zh-CN" altLang="en-US" sz="2400" dirty="0" smtClean="0">
                <a:latin typeface="碳纤维正粗黑简体" panose="02010601030101010101" pitchFamily="2" charset="-122"/>
                <a:ea typeface="碳纤维正粗黑简体" panose="02010601030101010101" pitchFamily="2" charset="-122"/>
              </a:rPr>
              <a:t>标题文字</a:t>
            </a:r>
            <a:endParaRPr lang="en-US" altLang="zh-CN" sz="2400" dirty="0" smtClean="0">
              <a:latin typeface="碳纤维正粗黑简体" panose="02010601030101010101" pitchFamily="2" charset="-122"/>
              <a:ea typeface="碳纤维正粗黑简体" panose="02010601030101010101" pitchFamily="2" charset="-122"/>
            </a:endParaRPr>
          </a:p>
          <a:p>
            <a:pPr algn="ctr"/>
            <a:r>
              <a:rPr lang="zh-CN" altLang="en-US" sz="2400" dirty="0" smtClean="0">
                <a:latin typeface="碳纤维正粗黑简体" panose="02010601030101010101" pitchFamily="2" charset="-122"/>
                <a:ea typeface="碳纤维正粗黑简体" panose="02010601030101010101" pitchFamily="2" charset="-122"/>
              </a:rPr>
              <a:t>添加此处</a:t>
            </a:r>
            <a:endParaRPr lang="en-US" altLang="zh-CN" sz="2400" dirty="0" smtClean="0">
              <a:latin typeface="碳纤维正粗黑简体" panose="02010601030101010101" pitchFamily="2" charset="-122"/>
              <a:ea typeface="碳纤维正粗黑简体" panose="02010601030101010101" pitchFamily="2" charset="-122"/>
            </a:endParaRPr>
          </a:p>
        </p:txBody>
      </p:sp>
      <p:sp>
        <p:nvSpPr>
          <p:cNvPr id="11" name="文本框 10"/>
          <p:cNvSpPr txBox="1"/>
          <p:nvPr/>
        </p:nvSpPr>
        <p:spPr>
          <a:xfrm>
            <a:off x="6461802" y="4072095"/>
            <a:ext cx="1415772" cy="830997"/>
          </a:xfrm>
          <a:prstGeom prst="rect">
            <a:avLst/>
          </a:prstGeom>
          <a:noFill/>
        </p:spPr>
        <p:txBody>
          <a:bodyPr wrap="none" rtlCol="0">
            <a:spAutoFit/>
            <a:scene3d>
              <a:camera prst="orthographicFront"/>
              <a:lightRig rig="threePt" dir="t"/>
            </a:scene3d>
            <a:sp3d contourW="12700"/>
          </a:bodyPr>
          <a:lstStyle/>
          <a:p>
            <a:pPr algn="ctr"/>
            <a:r>
              <a:rPr lang="zh-CN" altLang="en-US" sz="2400" dirty="0" smtClean="0">
                <a:latin typeface="碳纤维正粗黑简体" panose="02010601030101010101" pitchFamily="2" charset="-122"/>
                <a:ea typeface="碳纤维正粗黑简体" panose="02010601030101010101" pitchFamily="2" charset="-122"/>
              </a:rPr>
              <a:t>标题文字</a:t>
            </a:r>
            <a:endParaRPr lang="en-US" altLang="zh-CN" sz="2400" dirty="0" smtClean="0">
              <a:latin typeface="碳纤维正粗黑简体" panose="02010601030101010101" pitchFamily="2" charset="-122"/>
              <a:ea typeface="碳纤维正粗黑简体" panose="02010601030101010101" pitchFamily="2" charset="-122"/>
            </a:endParaRPr>
          </a:p>
          <a:p>
            <a:pPr algn="ctr"/>
            <a:r>
              <a:rPr lang="zh-CN" altLang="en-US" sz="2400" dirty="0" smtClean="0">
                <a:latin typeface="碳纤维正粗黑简体" panose="02010601030101010101" pitchFamily="2" charset="-122"/>
                <a:ea typeface="碳纤维正粗黑简体" panose="02010601030101010101" pitchFamily="2" charset="-122"/>
              </a:rPr>
              <a:t>添加此处</a:t>
            </a:r>
            <a:endParaRPr lang="en-US" altLang="zh-CN" sz="2400" dirty="0" smtClean="0">
              <a:latin typeface="碳纤维正粗黑简体" panose="02010601030101010101" pitchFamily="2" charset="-122"/>
              <a:ea typeface="碳纤维正粗黑简体" panose="02010601030101010101" pitchFamily="2" charset="-122"/>
            </a:endParaRPr>
          </a:p>
        </p:txBody>
      </p:sp>
      <p:sp>
        <p:nvSpPr>
          <p:cNvPr id="12" name="文本框 11"/>
          <p:cNvSpPr txBox="1"/>
          <p:nvPr/>
        </p:nvSpPr>
        <p:spPr>
          <a:xfrm>
            <a:off x="8592493" y="4072095"/>
            <a:ext cx="1415772" cy="830997"/>
          </a:xfrm>
          <a:prstGeom prst="rect">
            <a:avLst/>
          </a:prstGeom>
          <a:noFill/>
        </p:spPr>
        <p:txBody>
          <a:bodyPr wrap="none" rtlCol="0">
            <a:spAutoFit/>
            <a:scene3d>
              <a:camera prst="orthographicFront"/>
              <a:lightRig rig="threePt" dir="t"/>
            </a:scene3d>
            <a:sp3d contourW="12700"/>
          </a:bodyPr>
          <a:lstStyle/>
          <a:p>
            <a:pPr algn="ctr"/>
            <a:r>
              <a:rPr lang="zh-CN" altLang="en-US" sz="2400" dirty="0" smtClean="0">
                <a:latin typeface="碳纤维正粗黑简体" panose="02010601030101010101" pitchFamily="2" charset="-122"/>
                <a:ea typeface="碳纤维正粗黑简体" panose="02010601030101010101" pitchFamily="2" charset="-122"/>
              </a:rPr>
              <a:t>标题文字</a:t>
            </a:r>
            <a:endParaRPr lang="en-US" altLang="zh-CN" sz="2400" dirty="0" smtClean="0">
              <a:latin typeface="碳纤维正粗黑简体" panose="02010601030101010101" pitchFamily="2" charset="-122"/>
              <a:ea typeface="碳纤维正粗黑简体" panose="02010601030101010101" pitchFamily="2" charset="-122"/>
            </a:endParaRPr>
          </a:p>
          <a:p>
            <a:pPr algn="ctr"/>
            <a:r>
              <a:rPr lang="zh-CN" altLang="en-US" sz="2400" dirty="0" smtClean="0">
                <a:latin typeface="碳纤维正粗黑简体" panose="02010601030101010101" pitchFamily="2" charset="-122"/>
                <a:ea typeface="碳纤维正粗黑简体" panose="02010601030101010101" pitchFamily="2" charset="-122"/>
              </a:rPr>
              <a:t>添加此处</a:t>
            </a:r>
            <a:endParaRPr lang="en-US" altLang="zh-CN" sz="2400" dirty="0" smtClean="0">
              <a:latin typeface="碳纤维正粗黑简体" panose="02010601030101010101" pitchFamily="2" charset="-122"/>
              <a:ea typeface="碳纤维正粗黑简体" panose="02010601030101010101" pitchFamily="2" charset="-122"/>
            </a:endParaRPr>
          </a:p>
        </p:txBody>
      </p:sp>
      <p:grpSp>
        <p:nvGrpSpPr>
          <p:cNvPr id="69" name="组合 68"/>
          <p:cNvGrpSpPr/>
          <p:nvPr/>
        </p:nvGrpSpPr>
        <p:grpSpPr>
          <a:xfrm>
            <a:off x="2289979" y="2354861"/>
            <a:ext cx="1236643" cy="1535586"/>
            <a:chOff x="2289979" y="2354861"/>
            <a:chExt cx="1236643" cy="1535586"/>
          </a:xfrm>
        </p:grpSpPr>
        <p:sp>
          <p:nvSpPr>
            <p:cNvPr id="5" name="六边形 4"/>
            <p:cNvSpPr/>
            <p:nvPr/>
          </p:nvSpPr>
          <p:spPr>
            <a:xfrm rot="5400000">
              <a:off x="2191049" y="2453791"/>
              <a:ext cx="1434502" cy="123664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a:blip r:embed="rId3" cstate="email">
              <a:extLst>
                <a:ext uri="{28A0092B-C50C-407E-A947-70E740481C1C}">
                  <a14:useLocalDpi xmlns:a14="http://schemas.microsoft.com/office/drawing/2010/main"/>
                </a:ext>
              </a:extLst>
            </a:blip>
            <a:srcRect r="52699" b="42456"/>
            <a:stretch>
              <a:fillRect/>
            </a:stretch>
          </p:blipFill>
          <p:spPr>
            <a:xfrm>
              <a:off x="2626692" y="2795886"/>
              <a:ext cx="899930" cy="1094561"/>
            </a:xfrm>
            <a:custGeom>
              <a:avLst/>
              <a:gdLst>
                <a:gd name="connsiteX0" fmla="*/ 0 w 902611"/>
                <a:gd name="connsiteY0" fmla="*/ 0 h 1094561"/>
                <a:gd name="connsiteX1" fmla="*/ 902611 w 902611"/>
                <a:gd name="connsiteY1" fmla="*/ 0 h 1094561"/>
                <a:gd name="connsiteX2" fmla="*/ 902611 w 902611"/>
                <a:gd name="connsiteY2" fmla="*/ 684163 h 1094561"/>
                <a:gd name="connsiteX3" fmla="*/ 287960 w 902611"/>
                <a:gd name="connsiteY3" fmla="*/ 991489 h 1094561"/>
                <a:gd name="connsiteX4" fmla="*/ 287960 w 902611"/>
                <a:gd name="connsiteY4" fmla="*/ 1094561 h 1094561"/>
                <a:gd name="connsiteX5" fmla="*/ 0 w 902611"/>
                <a:gd name="connsiteY5" fmla="*/ 1094561 h 1094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2611" h="1094561">
                  <a:moveTo>
                    <a:pt x="0" y="0"/>
                  </a:moveTo>
                  <a:lnTo>
                    <a:pt x="902611" y="0"/>
                  </a:lnTo>
                  <a:lnTo>
                    <a:pt x="902611" y="684163"/>
                  </a:lnTo>
                  <a:lnTo>
                    <a:pt x="287960" y="991489"/>
                  </a:lnTo>
                  <a:lnTo>
                    <a:pt x="287960" y="1094561"/>
                  </a:lnTo>
                  <a:lnTo>
                    <a:pt x="0" y="1094561"/>
                  </a:lnTo>
                  <a:close/>
                </a:path>
              </a:pathLst>
            </a:custGeom>
          </p:spPr>
        </p:pic>
        <p:sp>
          <p:nvSpPr>
            <p:cNvPr id="29" name="椭圆 12"/>
            <p:cNvSpPr/>
            <p:nvPr/>
          </p:nvSpPr>
          <p:spPr>
            <a:xfrm>
              <a:off x="2639217" y="2806860"/>
              <a:ext cx="533400" cy="525743"/>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0" name="组合 69"/>
          <p:cNvGrpSpPr/>
          <p:nvPr/>
        </p:nvGrpSpPr>
        <p:grpSpPr>
          <a:xfrm>
            <a:off x="4420672" y="2354861"/>
            <a:ext cx="1236642" cy="1538761"/>
            <a:chOff x="4420672" y="2354861"/>
            <a:chExt cx="1236642" cy="1538761"/>
          </a:xfrm>
        </p:grpSpPr>
        <p:sp>
          <p:nvSpPr>
            <p:cNvPr id="6" name="六边形 5"/>
            <p:cNvSpPr/>
            <p:nvPr/>
          </p:nvSpPr>
          <p:spPr>
            <a:xfrm rot="5400000">
              <a:off x="4321742" y="2453791"/>
              <a:ext cx="1434502" cy="123664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8" name="图片 67"/>
            <p:cNvPicPr>
              <a:picLocks noChangeAspect="1"/>
            </p:cNvPicPr>
            <p:nvPr/>
          </p:nvPicPr>
          <p:blipFill>
            <a:blip r:embed="rId4" cstate="email">
              <a:extLst>
                <a:ext uri="{28A0092B-C50C-407E-A947-70E740481C1C}">
                  <a14:useLocalDpi xmlns:a14="http://schemas.microsoft.com/office/drawing/2010/main"/>
                </a:ext>
              </a:extLst>
            </a:blip>
            <a:srcRect r="52748" b="41842"/>
            <a:stretch>
              <a:fillRect/>
            </a:stretch>
          </p:blipFill>
          <p:spPr>
            <a:xfrm>
              <a:off x="4742743" y="2840579"/>
              <a:ext cx="914571" cy="1053043"/>
            </a:xfrm>
            <a:custGeom>
              <a:avLst/>
              <a:gdLst>
                <a:gd name="connsiteX0" fmla="*/ 0 w 904553"/>
                <a:gd name="connsiteY0" fmla="*/ 0 h 1053043"/>
                <a:gd name="connsiteX1" fmla="*/ 904553 w 904553"/>
                <a:gd name="connsiteY1" fmla="*/ 0 h 1053043"/>
                <a:gd name="connsiteX2" fmla="*/ 904553 w 904553"/>
                <a:gd name="connsiteY2" fmla="*/ 642645 h 1053043"/>
                <a:gd name="connsiteX3" fmla="*/ 289902 w 904553"/>
                <a:gd name="connsiteY3" fmla="*/ 949971 h 1053043"/>
                <a:gd name="connsiteX4" fmla="*/ 289902 w 904553"/>
                <a:gd name="connsiteY4" fmla="*/ 1053043 h 1053043"/>
                <a:gd name="connsiteX5" fmla="*/ 0 w 904553"/>
                <a:gd name="connsiteY5" fmla="*/ 1053043 h 105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4553" h="1053043">
                  <a:moveTo>
                    <a:pt x="0" y="0"/>
                  </a:moveTo>
                  <a:lnTo>
                    <a:pt x="904553" y="0"/>
                  </a:lnTo>
                  <a:lnTo>
                    <a:pt x="904553" y="642645"/>
                  </a:lnTo>
                  <a:lnTo>
                    <a:pt x="289902" y="949971"/>
                  </a:lnTo>
                  <a:lnTo>
                    <a:pt x="289902" y="1053043"/>
                  </a:lnTo>
                  <a:lnTo>
                    <a:pt x="0" y="1053043"/>
                  </a:lnTo>
                  <a:close/>
                </a:path>
              </a:pathLst>
            </a:custGeom>
          </p:spPr>
        </p:pic>
        <p:sp>
          <p:nvSpPr>
            <p:cNvPr id="30" name="椭圆 13"/>
            <p:cNvSpPr/>
            <p:nvPr/>
          </p:nvSpPr>
          <p:spPr>
            <a:xfrm>
              <a:off x="4754831" y="2851694"/>
              <a:ext cx="533400" cy="431312"/>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1" name="组合 70"/>
          <p:cNvGrpSpPr/>
          <p:nvPr/>
        </p:nvGrpSpPr>
        <p:grpSpPr>
          <a:xfrm>
            <a:off x="6551365" y="2354861"/>
            <a:ext cx="1239323" cy="1535586"/>
            <a:chOff x="6551365" y="2354861"/>
            <a:chExt cx="1239323" cy="1535586"/>
          </a:xfrm>
        </p:grpSpPr>
        <p:sp>
          <p:nvSpPr>
            <p:cNvPr id="7" name="六边形 6"/>
            <p:cNvSpPr/>
            <p:nvPr/>
          </p:nvSpPr>
          <p:spPr>
            <a:xfrm rot="5400000">
              <a:off x="6452435" y="2453791"/>
              <a:ext cx="1434502" cy="123664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 name="图片 61"/>
            <p:cNvPicPr>
              <a:picLocks noChangeAspect="1"/>
            </p:cNvPicPr>
            <p:nvPr/>
          </p:nvPicPr>
          <p:blipFill>
            <a:blip r:embed="rId5" cstate="email">
              <a:extLst>
                <a:ext uri="{28A0092B-C50C-407E-A947-70E740481C1C}">
                  <a14:useLocalDpi xmlns:a14="http://schemas.microsoft.com/office/drawing/2010/main"/>
                </a:ext>
              </a:extLst>
            </a:blip>
            <a:srcRect r="52815" b="42185"/>
            <a:stretch>
              <a:fillRect/>
            </a:stretch>
          </p:blipFill>
          <p:spPr>
            <a:xfrm>
              <a:off x="6890290" y="2811885"/>
              <a:ext cx="900398" cy="1078562"/>
            </a:xfrm>
            <a:custGeom>
              <a:avLst/>
              <a:gdLst>
                <a:gd name="connsiteX0" fmla="*/ 0 w 900398"/>
                <a:gd name="connsiteY0" fmla="*/ 0 h 1078562"/>
                <a:gd name="connsiteX1" fmla="*/ 900398 w 900398"/>
                <a:gd name="connsiteY1" fmla="*/ 0 h 1078562"/>
                <a:gd name="connsiteX2" fmla="*/ 900398 w 900398"/>
                <a:gd name="connsiteY2" fmla="*/ 668164 h 1078562"/>
                <a:gd name="connsiteX3" fmla="*/ 285747 w 900398"/>
                <a:gd name="connsiteY3" fmla="*/ 975490 h 1078562"/>
                <a:gd name="connsiteX4" fmla="*/ 285747 w 900398"/>
                <a:gd name="connsiteY4" fmla="*/ 1078562 h 1078562"/>
                <a:gd name="connsiteX5" fmla="*/ 0 w 900398"/>
                <a:gd name="connsiteY5" fmla="*/ 1078562 h 1078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398" h="1078562">
                  <a:moveTo>
                    <a:pt x="0" y="0"/>
                  </a:moveTo>
                  <a:lnTo>
                    <a:pt x="900398" y="0"/>
                  </a:lnTo>
                  <a:lnTo>
                    <a:pt x="900398" y="668164"/>
                  </a:lnTo>
                  <a:lnTo>
                    <a:pt x="285747" y="975490"/>
                  </a:lnTo>
                  <a:lnTo>
                    <a:pt x="285747" y="1078562"/>
                  </a:lnTo>
                  <a:lnTo>
                    <a:pt x="0" y="1078562"/>
                  </a:lnTo>
                  <a:close/>
                </a:path>
              </a:pathLst>
            </a:custGeom>
          </p:spPr>
        </p:pic>
        <p:sp>
          <p:nvSpPr>
            <p:cNvPr id="31" name="椭圆 14"/>
            <p:cNvSpPr/>
            <p:nvPr/>
          </p:nvSpPr>
          <p:spPr>
            <a:xfrm>
              <a:off x="6902986" y="2826748"/>
              <a:ext cx="533400" cy="485966"/>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2" name="组合 71"/>
          <p:cNvGrpSpPr/>
          <p:nvPr/>
        </p:nvGrpSpPr>
        <p:grpSpPr>
          <a:xfrm>
            <a:off x="8682058" y="2354861"/>
            <a:ext cx="1236643" cy="1535586"/>
            <a:chOff x="8682058" y="2354861"/>
            <a:chExt cx="1236643" cy="1535586"/>
          </a:xfrm>
        </p:grpSpPr>
        <p:sp>
          <p:nvSpPr>
            <p:cNvPr id="8" name="六边形 7"/>
            <p:cNvSpPr/>
            <p:nvPr/>
          </p:nvSpPr>
          <p:spPr>
            <a:xfrm rot="5400000">
              <a:off x="8583128" y="2453791"/>
              <a:ext cx="1434502" cy="123664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8" name="图片 57"/>
            <p:cNvPicPr>
              <a:picLocks noChangeAspect="1"/>
            </p:cNvPicPr>
            <p:nvPr/>
          </p:nvPicPr>
          <p:blipFill>
            <a:blip r:embed="rId6" cstate="email">
              <a:extLst>
                <a:ext uri="{28A0092B-C50C-407E-A947-70E740481C1C}">
                  <a14:useLocalDpi xmlns:a14="http://schemas.microsoft.com/office/drawing/2010/main"/>
                </a:ext>
              </a:extLst>
            </a:blip>
            <a:srcRect r="52799" b="42473"/>
            <a:stretch>
              <a:fillRect/>
            </a:stretch>
          </p:blipFill>
          <p:spPr>
            <a:xfrm>
              <a:off x="9017807" y="2792711"/>
              <a:ext cx="900894" cy="1097736"/>
            </a:xfrm>
            <a:custGeom>
              <a:avLst/>
              <a:gdLst>
                <a:gd name="connsiteX0" fmla="*/ 0 w 903575"/>
                <a:gd name="connsiteY0" fmla="*/ 0 h 1097736"/>
                <a:gd name="connsiteX1" fmla="*/ 903575 w 903575"/>
                <a:gd name="connsiteY1" fmla="*/ 0 h 1097736"/>
                <a:gd name="connsiteX2" fmla="*/ 903575 w 903575"/>
                <a:gd name="connsiteY2" fmla="*/ 687338 h 1097736"/>
                <a:gd name="connsiteX3" fmla="*/ 288925 w 903575"/>
                <a:gd name="connsiteY3" fmla="*/ 994664 h 1097736"/>
                <a:gd name="connsiteX4" fmla="*/ 288925 w 903575"/>
                <a:gd name="connsiteY4" fmla="*/ 1097736 h 1097736"/>
                <a:gd name="connsiteX5" fmla="*/ 0 w 903575"/>
                <a:gd name="connsiteY5" fmla="*/ 1097736 h 109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3575" h="1097736">
                  <a:moveTo>
                    <a:pt x="0" y="0"/>
                  </a:moveTo>
                  <a:lnTo>
                    <a:pt x="903575" y="0"/>
                  </a:lnTo>
                  <a:lnTo>
                    <a:pt x="903575" y="687338"/>
                  </a:lnTo>
                  <a:lnTo>
                    <a:pt x="288925" y="994664"/>
                  </a:lnTo>
                  <a:lnTo>
                    <a:pt x="288925" y="1097736"/>
                  </a:lnTo>
                  <a:lnTo>
                    <a:pt x="0" y="1097736"/>
                  </a:lnTo>
                  <a:close/>
                </a:path>
              </a:pathLst>
            </a:custGeom>
          </p:spPr>
        </p:pic>
        <p:sp>
          <p:nvSpPr>
            <p:cNvPr id="32" name="椭圆 15"/>
            <p:cNvSpPr/>
            <p:nvPr/>
          </p:nvSpPr>
          <p:spPr>
            <a:xfrm>
              <a:off x="9031298" y="2803031"/>
              <a:ext cx="533400" cy="533400"/>
            </a:xfrm>
            <a:custGeom>
              <a:avLst/>
              <a:gdLst>
                <a:gd name="connsiteX0" fmla="*/ 15554 w 331788"/>
                <a:gd name="connsiteY0" fmla="*/ 301625 h 331788"/>
                <a:gd name="connsiteX1" fmla="*/ 127029 w 331788"/>
                <a:gd name="connsiteY1" fmla="*/ 301625 h 331788"/>
                <a:gd name="connsiteX2" fmla="*/ 141288 w 331788"/>
                <a:gd name="connsiteY2" fmla="*/ 316051 h 331788"/>
                <a:gd name="connsiteX3" fmla="*/ 127029 w 331788"/>
                <a:gd name="connsiteY3" fmla="*/ 331788 h 331788"/>
                <a:gd name="connsiteX4" fmla="*/ 15554 w 331788"/>
                <a:gd name="connsiteY4" fmla="*/ 331788 h 331788"/>
                <a:gd name="connsiteX5" fmla="*/ 0 w 331788"/>
                <a:gd name="connsiteY5" fmla="*/ 316051 h 331788"/>
                <a:gd name="connsiteX6" fmla="*/ 15554 w 331788"/>
                <a:gd name="connsiteY6" fmla="*/ 301625 h 331788"/>
                <a:gd name="connsiteX7" fmla="*/ 15554 w 331788"/>
                <a:gd name="connsiteY7" fmla="*/ 263525 h 331788"/>
                <a:gd name="connsiteX8" fmla="*/ 95920 w 331788"/>
                <a:gd name="connsiteY8" fmla="*/ 263525 h 331788"/>
                <a:gd name="connsiteX9" fmla="*/ 141288 w 331788"/>
                <a:gd name="connsiteY9" fmla="*/ 283634 h 331788"/>
                <a:gd name="connsiteX10" fmla="*/ 127029 w 331788"/>
                <a:gd name="connsiteY10" fmla="*/ 293688 h 331788"/>
                <a:gd name="connsiteX11" fmla="*/ 15554 w 331788"/>
                <a:gd name="connsiteY11" fmla="*/ 293688 h 331788"/>
                <a:gd name="connsiteX12" fmla="*/ 0 w 331788"/>
                <a:gd name="connsiteY12" fmla="*/ 278607 h 331788"/>
                <a:gd name="connsiteX13" fmla="*/ 15554 w 331788"/>
                <a:gd name="connsiteY13" fmla="*/ 263525 h 331788"/>
                <a:gd name="connsiteX14" fmla="*/ 270156 w 331788"/>
                <a:gd name="connsiteY14" fmla="*/ 228600 h 331788"/>
                <a:gd name="connsiteX15" fmla="*/ 316380 w 331788"/>
                <a:gd name="connsiteY15" fmla="*/ 228600 h 331788"/>
                <a:gd name="connsiteX16" fmla="*/ 331788 w 331788"/>
                <a:gd name="connsiteY16" fmla="*/ 244337 h 331788"/>
                <a:gd name="connsiteX17" fmla="*/ 316380 w 331788"/>
                <a:gd name="connsiteY17" fmla="*/ 258763 h 331788"/>
                <a:gd name="connsiteX18" fmla="*/ 244475 w 331788"/>
                <a:gd name="connsiteY18" fmla="*/ 258763 h 331788"/>
                <a:gd name="connsiteX19" fmla="*/ 270156 w 331788"/>
                <a:gd name="connsiteY19" fmla="*/ 228600 h 331788"/>
                <a:gd name="connsiteX20" fmla="*/ 15586 w 331788"/>
                <a:gd name="connsiteY20" fmla="*/ 225425 h 331788"/>
                <a:gd name="connsiteX21" fmla="*/ 61046 w 331788"/>
                <a:gd name="connsiteY21" fmla="*/ 225425 h 331788"/>
                <a:gd name="connsiteX22" fmla="*/ 85725 w 331788"/>
                <a:gd name="connsiteY22" fmla="*/ 255588 h 331788"/>
                <a:gd name="connsiteX23" fmla="*/ 15586 w 331788"/>
                <a:gd name="connsiteY23" fmla="*/ 255588 h 331788"/>
                <a:gd name="connsiteX24" fmla="*/ 0 w 331788"/>
                <a:gd name="connsiteY24" fmla="*/ 241162 h 331788"/>
                <a:gd name="connsiteX25" fmla="*/ 15586 w 331788"/>
                <a:gd name="connsiteY25" fmla="*/ 225425 h 331788"/>
                <a:gd name="connsiteX26" fmla="*/ 283493 w 331788"/>
                <a:gd name="connsiteY26" fmla="*/ 190500 h 331788"/>
                <a:gd name="connsiteX27" fmla="*/ 316125 w 331788"/>
                <a:gd name="connsiteY27" fmla="*/ 190500 h 331788"/>
                <a:gd name="connsiteX28" fmla="*/ 331788 w 331788"/>
                <a:gd name="connsiteY28" fmla="*/ 204926 h 331788"/>
                <a:gd name="connsiteX29" fmla="*/ 316125 w 331788"/>
                <a:gd name="connsiteY29" fmla="*/ 220663 h 331788"/>
                <a:gd name="connsiteX30" fmla="*/ 273050 w 331788"/>
                <a:gd name="connsiteY30" fmla="*/ 220663 h 331788"/>
                <a:gd name="connsiteX31" fmla="*/ 283493 w 331788"/>
                <a:gd name="connsiteY31" fmla="*/ 190500 h 331788"/>
                <a:gd name="connsiteX32" fmla="*/ 15586 w 331788"/>
                <a:gd name="connsiteY32" fmla="*/ 188912 h 331788"/>
                <a:gd name="connsiteX33" fmla="*/ 46759 w 331788"/>
                <a:gd name="connsiteY33" fmla="*/ 188912 h 331788"/>
                <a:gd name="connsiteX34" fmla="*/ 57150 w 331788"/>
                <a:gd name="connsiteY34" fmla="*/ 217487 h 331788"/>
                <a:gd name="connsiteX35" fmla="*/ 15586 w 331788"/>
                <a:gd name="connsiteY35" fmla="*/ 217487 h 331788"/>
                <a:gd name="connsiteX36" fmla="*/ 0 w 331788"/>
                <a:gd name="connsiteY36" fmla="*/ 202578 h 331788"/>
                <a:gd name="connsiteX37" fmla="*/ 15586 w 331788"/>
                <a:gd name="connsiteY37" fmla="*/ 188912 h 331788"/>
                <a:gd name="connsiteX38" fmla="*/ 169863 w 331788"/>
                <a:gd name="connsiteY38" fmla="*/ 174625 h 331788"/>
                <a:gd name="connsiteX39" fmla="*/ 169863 w 331788"/>
                <a:gd name="connsiteY39" fmla="*/ 201613 h 331788"/>
                <a:gd name="connsiteX40" fmla="*/ 187326 w 331788"/>
                <a:gd name="connsiteY40" fmla="*/ 188762 h 331788"/>
                <a:gd name="connsiteX41" fmla="*/ 169863 w 331788"/>
                <a:gd name="connsiteY41" fmla="*/ 174625 h 331788"/>
                <a:gd name="connsiteX42" fmla="*/ 285750 w 331788"/>
                <a:gd name="connsiteY42" fmla="*/ 152400 h 331788"/>
                <a:gd name="connsiteX43" fmla="*/ 316442 w 331788"/>
                <a:gd name="connsiteY43" fmla="*/ 152400 h 331788"/>
                <a:gd name="connsiteX44" fmla="*/ 331788 w 331788"/>
                <a:gd name="connsiteY44" fmla="*/ 167481 h 331788"/>
                <a:gd name="connsiteX45" fmla="*/ 316442 w 331788"/>
                <a:gd name="connsiteY45" fmla="*/ 182563 h 331788"/>
                <a:gd name="connsiteX46" fmla="*/ 285750 w 331788"/>
                <a:gd name="connsiteY46" fmla="*/ 182563 h 331788"/>
                <a:gd name="connsiteX47" fmla="*/ 287029 w 331788"/>
                <a:gd name="connsiteY47" fmla="*/ 166225 h 331788"/>
                <a:gd name="connsiteX48" fmla="*/ 285750 w 331788"/>
                <a:gd name="connsiteY48" fmla="*/ 152400 h 331788"/>
                <a:gd name="connsiteX49" fmla="*/ 15875 w 331788"/>
                <a:gd name="connsiteY49" fmla="*/ 149225 h 331788"/>
                <a:gd name="connsiteX50" fmla="*/ 47625 w 331788"/>
                <a:gd name="connsiteY50" fmla="*/ 149225 h 331788"/>
                <a:gd name="connsiteX51" fmla="*/ 46302 w 331788"/>
                <a:gd name="connsiteY51" fmla="*/ 166423 h 331788"/>
                <a:gd name="connsiteX52" fmla="*/ 47625 w 331788"/>
                <a:gd name="connsiteY52" fmla="*/ 180975 h 331788"/>
                <a:gd name="connsiteX53" fmla="*/ 15875 w 331788"/>
                <a:gd name="connsiteY53" fmla="*/ 180975 h 331788"/>
                <a:gd name="connsiteX54" fmla="*/ 0 w 331788"/>
                <a:gd name="connsiteY54" fmla="*/ 165100 h 331788"/>
                <a:gd name="connsiteX55" fmla="*/ 15875 w 331788"/>
                <a:gd name="connsiteY55" fmla="*/ 149225 h 331788"/>
                <a:gd name="connsiteX56" fmla="*/ 161925 w 331788"/>
                <a:gd name="connsiteY56" fmla="*/ 130175 h 331788"/>
                <a:gd name="connsiteX57" fmla="*/ 146050 w 331788"/>
                <a:gd name="connsiteY57" fmla="*/ 141455 h 331788"/>
                <a:gd name="connsiteX58" fmla="*/ 161925 w 331788"/>
                <a:gd name="connsiteY58" fmla="*/ 153988 h 331788"/>
                <a:gd name="connsiteX59" fmla="*/ 274638 w 331788"/>
                <a:gd name="connsiteY59" fmla="*/ 114300 h 331788"/>
                <a:gd name="connsiteX60" fmla="*/ 316202 w 331788"/>
                <a:gd name="connsiteY60" fmla="*/ 114300 h 331788"/>
                <a:gd name="connsiteX61" fmla="*/ 331788 w 331788"/>
                <a:gd name="connsiteY61" fmla="*/ 130037 h 331788"/>
                <a:gd name="connsiteX62" fmla="*/ 316202 w 331788"/>
                <a:gd name="connsiteY62" fmla="*/ 144463 h 331788"/>
                <a:gd name="connsiteX63" fmla="*/ 283730 w 331788"/>
                <a:gd name="connsiteY63" fmla="*/ 144463 h 331788"/>
                <a:gd name="connsiteX64" fmla="*/ 274638 w 331788"/>
                <a:gd name="connsiteY64" fmla="*/ 114300 h 331788"/>
                <a:gd name="connsiteX65" fmla="*/ 15663 w 331788"/>
                <a:gd name="connsiteY65" fmla="*/ 111125 h 331788"/>
                <a:gd name="connsiteX66" fmla="*/ 58738 w 331788"/>
                <a:gd name="connsiteY66" fmla="*/ 111125 h 331788"/>
                <a:gd name="connsiteX67" fmla="*/ 48295 w 331788"/>
                <a:gd name="connsiteY67" fmla="*/ 141288 h 331788"/>
                <a:gd name="connsiteX68" fmla="*/ 15663 w 331788"/>
                <a:gd name="connsiteY68" fmla="*/ 141288 h 331788"/>
                <a:gd name="connsiteX69" fmla="*/ 0 w 331788"/>
                <a:gd name="connsiteY69" fmla="*/ 126862 h 331788"/>
                <a:gd name="connsiteX70" fmla="*/ 15663 w 331788"/>
                <a:gd name="connsiteY70" fmla="*/ 111125 h 331788"/>
                <a:gd name="connsiteX71" fmla="*/ 165894 w 331788"/>
                <a:gd name="connsiteY71" fmla="*/ 104775 h 331788"/>
                <a:gd name="connsiteX72" fmla="*/ 169783 w 331788"/>
                <a:gd name="connsiteY72" fmla="*/ 109934 h 331788"/>
                <a:gd name="connsiteX73" fmla="*/ 169783 w 331788"/>
                <a:gd name="connsiteY73" fmla="*/ 116383 h 331788"/>
                <a:gd name="connsiteX74" fmla="*/ 203492 w 331788"/>
                <a:gd name="connsiteY74" fmla="*/ 137021 h 331788"/>
                <a:gd name="connsiteX75" fmla="*/ 194417 w 331788"/>
                <a:gd name="connsiteY75" fmla="*/ 146050 h 331788"/>
                <a:gd name="connsiteX76" fmla="*/ 169783 w 331788"/>
                <a:gd name="connsiteY76" fmla="*/ 130572 h 331788"/>
                <a:gd name="connsiteX77" fmla="*/ 169783 w 331788"/>
                <a:gd name="connsiteY77" fmla="*/ 156369 h 331788"/>
                <a:gd name="connsiteX78" fmla="*/ 204788 w 331788"/>
                <a:gd name="connsiteY78" fmla="*/ 187325 h 331788"/>
                <a:gd name="connsiteX79" fmla="*/ 169783 w 331788"/>
                <a:gd name="connsiteY79" fmla="*/ 215702 h 331788"/>
                <a:gd name="connsiteX80" fmla="*/ 169783 w 331788"/>
                <a:gd name="connsiteY80" fmla="*/ 223441 h 331788"/>
                <a:gd name="connsiteX81" fmla="*/ 165894 w 331788"/>
                <a:gd name="connsiteY81" fmla="*/ 228600 h 331788"/>
                <a:gd name="connsiteX82" fmla="*/ 162004 w 331788"/>
                <a:gd name="connsiteY82" fmla="*/ 223441 h 331788"/>
                <a:gd name="connsiteX83" fmla="*/ 162004 w 331788"/>
                <a:gd name="connsiteY83" fmla="*/ 215702 h 331788"/>
                <a:gd name="connsiteX84" fmla="*/ 127000 w 331788"/>
                <a:gd name="connsiteY84" fmla="*/ 189905 h 331788"/>
                <a:gd name="connsiteX85" fmla="*/ 136075 w 331788"/>
                <a:gd name="connsiteY85" fmla="*/ 182166 h 331788"/>
                <a:gd name="connsiteX86" fmla="*/ 162004 w 331788"/>
                <a:gd name="connsiteY86" fmla="*/ 201513 h 331788"/>
                <a:gd name="connsiteX87" fmla="*/ 162004 w 331788"/>
                <a:gd name="connsiteY87" fmla="*/ 173137 h 331788"/>
                <a:gd name="connsiteX88" fmla="*/ 129593 w 331788"/>
                <a:gd name="connsiteY88" fmla="*/ 144760 h 331788"/>
                <a:gd name="connsiteX89" fmla="*/ 162004 w 331788"/>
                <a:gd name="connsiteY89" fmla="*/ 116383 h 331788"/>
                <a:gd name="connsiteX90" fmla="*/ 162004 w 331788"/>
                <a:gd name="connsiteY90" fmla="*/ 109934 h 331788"/>
                <a:gd name="connsiteX91" fmla="*/ 165894 w 331788"/>
                <a:gd name="connsiteY91" fmla="*/ 104775 h 331788"/>
                <a:gd name="connsiteX92" fmla="*/ 165895 w 331788"/>
                <a:gd name="connsiteY92" fmla="*/ 90487 h 331788"/>
                <a:gd name="connsiteX93" fmla="*/ 90488 w 331788"/>
                <a:gd name="connsiteY93" fmla="*/ 165894 h 331788"/>
                <a:gd name="connsiteX94" fmla="*/ 165895 w 331788"/>
                <a:gd name="connsiteY94" fmla="*/ 241301 h 331788"/>
                <a:gd name="connsiteX95" fmla="*/ 241302 w 331788"/>
                <a:gd name="connsiteY95" fmla="*/ 165894 h 331788"/>
                <a:gd name="connsiteX96" fmla="*/ 165895 w 331788"/>
                <a:gd name="connsiteY96" fmla="*/ 90487 h 331788"/>
                <a:gd name="connsiteX97" fmla="*/ 246063 w 331788"/>
                <a:gd name="connsiteY97" fmla="*/ 76200 h 331788"/>
                <a:gd name="connsiteX98" fmla="*/ 316202 w 331788"/>
                <a:gd name="connsiteY98" fmla="*/ 76200 h 331788"/>
                <a:gd name="connsiteX99" fmla="*/ 331788 w 331788"/>
                <a:gd name="connsiteY99" fmla="*/ 90626 h 331788"/>
                <a:gd name="connsiteX100" fmla="*/ 316202 w 331788"/>
                <a:gd name="connsiteY100" fmla="*/ 106363 h 331788"/>
                <a:gd name="connsiteX101" fmla="*/ 270742 w 331788"/>
                <a:gd name="connsiteY101" fmla="*/ 106363 h 331788"/>
                <a:gd name="connsiteX102" fmla="*/ 246063 w 331788"/>
                <a:gd name="connsiteY102" fmla="*/ 76200 h 331788"/>
                <a:gd name="connsiteX103" fmla="*/ 15688 w 331788"/>
                <a:gd name="connsiteY103" fmla="*/ 74612 h 331788"/>
                <a:gd name="connsiteX104" fmla="*/ 88900 w 331788"/>
                <a:gd name="connsiteY104" fmla="*/ 74612 h 331788"/>
                <a:gd name="connsiteX105" fmla="*/ 62753 w 331788"/>
                <a:gd name="connsiteY105" fmla="*/ 104775 h 331788"/>
                <a:gd name="connsiteX106" fmla="*/ 15688 w 331788"/>
                <a:gd name="connsiteY106" fmla="*/ 104775 h 331788"/>
                <a:gd name="connsiteX107" fmla="*/ 0 w 331788"/>
                <a:gd name="connsiteY107" fmla="*/ 89038 h 331788"/>
                <a:gd name="connsiteX108" fmla="*/ 15688 w 331788"/>
                <a:gd name="connsiteY108" fmla="*/ 74612 h 331788"/>
                <a:gd name="connsiteX109" fmla="*/ 166688 w 331788"/>
                <a:gd name="connsiteY109" fmla="*/ 61912 h 331788"/>
                <a:gd name="connsiteX110" fmla="*/ 271463 w 331788"/>
                <a:gd name="connsiteY110" fmla="*/ 166687 h 331788"/>
                <a:gd name="connsiteX111" fmla="*/ 166688 w 331788"/>
                <a:gd name="connsiteY111" fmla="*/ 271462 h 331788"/>
                <a:gd name="connsiteX112" fmla="*/ 61913 w 331788"/>
                <a:gd name="connsiteY112" fmla="*/ 166687 h 331788"/>
                <a:gd name="connsiteX113" fmla="*/ 166688 w 331788"/>
                <a:gd name="connsiteY113" fmla="*/ 61912 h 331788"/>
                <a:gd name="connsiteX114" fmla="*/ 204759 w 331788"/>
                <a:gd name="connsiteY114" fmla="*/ 38100 h 331788"/>
                <a:gd name="connsiteX115" fmla="*/ 316234 w 331788"/>
                <a:gd name="connsiteY115" fmla="*/ 38100 h 331788"/>
                <a:gd name="connsiteX116" fmla="*/ 331788 w 331788"/>
                <a:gd name="connsiteY116" fmla="*/ 53975 h 331788"/>
                <a:gd name="connsiteX117" fmla="*/ 316234 w 331788"/>
                <a:gd name="connsiteY117" fmla="*/ 69850 h 331788"/>
                <a:gd name="connsiteX118" fmla="*/ 235868 w 331788"/>
                <a:gd name="connsiteY118" fmla="*/ 69850 h 331788"/>
                <a:gd name="connsiteX119" fmla="*/ 190500 w 331788"/>
                <a:gd name="connsiteY119" fmla="*/ 48683 h 331788"/>
                <a:gd name="connsiteX120" fmla="*/ 204759 w 331788"/>
                <a:gd name="connsiteY120" fmla="*/ 38100 h 331788"/>
                <a:gd name="connsiteX121" fmla="*/ 204759 w 331788"/>
                <a:gd name="connsiteY121" fmla="*/ 0 h 331788"/>
                <a:gd name="connsiteX122" fmla="*/ 316234 w 331788"/>
                <a:gd name="connsiteY122" fmla="*/ 0 h 331788"/>
                <a:gd name="connsiteX123" fmla="*/ 331788 w 331788"/>
                <a:gd name="connsiteY123" fmla="*/ 15737 h 331788"/>
                <a:gd name="connsiteX124" fmla="*/ 316234 w 331788"/>
                <a:gd name="connsiteY124" fmla="*/ 30163 h 331788"/>
                <a:gd name="connsiteX125" fmla="*/ 204759 w 331788"/>
                <a:gd name="connsiteY125" fmla="*/ 30163 h 331788"/>
                <a:gd name="connsiteX126" fmla="*/ 190500 w 331788"/>
                <a:gd name="connsiteY126" fmla="*/ 15737 h 331788"/>
                <a:gd name="connsiteX127" fmla="*/ 204759 w 331788"/>
                <a:gd name="connsiteY127"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331788" h="331788">
                  <a:moveTo>
                    <a:pt x="15554" y="301625"/>
                  </a:moveTo>
                  <a:cubicBezTo>
                    <a:pt x="15554" y="301625"/>
                    <a:pt x="15554" y="301625"/>
                    <a:pt x="127029" y="301625"/>
                  </a:cubicBezTo>
                  <a:cubicBezTo>
                    <a:pt x="134807" y="301625"/>
                    <a:pt x="141288" y="308182"/>
                    <a:pt x="141288" y="316051"/>
                  </a:cubicBezTo>
                  <a:cubicBezTo>
                    <a:pt x="141288" y="325231"/>
                    <a:pt x="134807" y="331788"/>
                    <a:pt x="127029" y="331788"/>
                  </a:cubicBezTo>
                  <a:cubicBezTo>
                    <a:pt x="127029" y="331788"/>
                    <a:pt x="127029" y="331788"/>
                    <a:pt x="15554" y="331788"/>
                  </a:cubicBezTo>
                  <a:cubicBezTo>
                    <a:pt x="6481" y="331788"/>
                    <a:pt x="0" y="325231"/>
                    <a:pt x="0" y="316051"/>
                  </a:cubicBezTo>
                  <a:cubicBezTo>
                    <a:pt x="0" y="308182"/>
                    <a:pt x="6481" y="301625"/>
                    <a:pt x="15554" y="301625"/>
                  </a:cubicBezTo>
                  <a:close/>
                  <a:moveTo>
                    <a:pt x="15554" y="263525"/>
                  </a:moveTo>
                  <a:cubicBezTo>
                    <a:pt x="15554" y="263525"/>
                    <a:pt x="15554" y="263525"/>
                    <a:pt x="95920" y="263525"/>
                  </a:cubicBezTo>
                  <a:cubicBezTo>
                    <a:pt x="108882" y="273579"/>
                    <a:pt x="124437" y="279863"/>
                    <a:pt x="141288" y="283634"/>
                  </a:cubicBezTo>
                  <a:cubicBezTo>
                    <a:pt x="138695" y="288661"/>
                    <a:pt x="133510" y="293688"/>
                    <a:pt x="127029" y="293688"/>
                  </a:cubicBezTo>
                  <a:cubicBezTo>
                    <a:pt x="127029" y="293688"/>
                    <a:pt x="127029" y="293688"/>
                    <a:pt x="15554" y="293688"/>
                  </a:cubicBezTo>
                  <a:cubicBezTo>
                    <a:pt x="6481" y="293688"/>
                    <a:pt x="0" y="286147"/>
                    <a:pt x="0" y="278607"/>
                  </a:cubicBezTo>
                  <a:cubicBezTo>
                    <a:pt x="0" y="271066"/>
                    <a:pt x="6481" y="263525"/>
                    <a:pt x="15554" y="263525"/>
                  </a:cubicBezTo>
                  <a:close/>
                  <a:moveTo>
                    <a:pt x="270156" y="228600"/>
                  </a:moveTo>
                  <a:cubicBezTo>
                    <a:pt x="270156" y="228600"/>
                    <a:pt x="270156" y="228600"/>
                    <a:pt x="316380" y="228600"/>
                  </a:cubicBezTo>
                  <a:cubicBezTo>
                    <a:pt x="325368" y="228600"/>
                    <a:pt x="331788" y="235157"/>
                    <a:pt x="331788" y="244337"/>
                  </a:cubicBezTo>
                  <a:cubicBezTo>
                    <a:pt x="331788" y="252206"/>
                    <a:pt x="325368" y="258763"/>
                    <a:pt x="316380" y="258763"/>
                  </a:cubicBezTo>
                  <a:cubicBezTo>
                    <a:pt x="316380" y="258763"/>
                    <a:pt x="316380" y="258763"/>
                    <a:pt x="244475" y="258763"/>
                  </a:cubicBezTo>
                  <a:cubicBezTo>
                    <a:pt x="254747" y="250895"/>
                    <a:pt x="262451" y="240403"/>
                    <a:pt x="270156" y="228600"/>
                  </a:cubicBezTo>
                  <a:close/>
                  <a:moveTo>
                    <a:pt x="15586" y="225425"/>
                  </a:moveTo>
                  <a:cubicBezTo>
                    <a:pt x="15586" y="225425"/>
                    <a:pt x="15586" y="225425"/>
                    <a:pt x="61046" y="225425"/>
                  </a:cubicBezTo>
                  <a:cubicBezTo>
                    <a:pt x="67541" y="237228"/>
                    <a:pt x="76633" y="247720"/>
                    <a:pt x="85725" y="255588"/>
                  </a:cubicBezTo>
                  <a:cubicBezTo>
                    <a:pt x="85725" y="255588"/>
                    <a:pt x="85725" y="255588"/>
                    <a:pt x="15586" y="255588"/>
                  </a:cubicBezTo>
                  <a:cubicBezTo>
                    <a:pt x="6494" y="255588"/>
                    <a:pt x="0" y="249031"/>
                    <a:pt x="0" y="241162"/>
                  </a:cubicBezTo>
                  <a:cubicBezTo>
                    <a:pt x="0" y="231982"/>
                    <a:pt x="6494" y="225425"/>
                    <a:pt x="15586" y="225425"/>
                  </a:cubicBezTo>
                  <a:close/>
                  <a:moveTo>
                    <a:pt x="283493" y="190500"/>
                  </a:moveTo>
                  <a:cubicBezTo>
                    <a:pt x="283493" y="190500"/>
                    <a:pt x="283493" y="190500"/>
                    <a:pt x="316125" y="190500"/>
                  </a:cubicBezTo>
                  <a:cubicBezTo>
                    <a:pt x="325262" y="190500"/>
                    <a:pt x="331788" y="197057"/>
                    <a:pt x="331788" y="204926"/>
                  </a:cubicBezTo>
                  <a:cubicBezTo>
                    <a:pt x="331788" y="214106"/>
                    <a:pt x="325262" y="220663"/>
                    <a:pt x="316125" y="220663"/>
                  </a:cubicBezTo>
                  <a:cubicBezTo>
                    <a:pt x="316125" y="220663"/>
                    <a:pt x="316125" y="220663"/>
                    <a:pt x="273050" y="220663"/>
                  </a:cubicBezTo>
                  <a:cubicBezTo>
                    <a:pt x="278271" y="211483"/>
                    <a:pt x="282187" y="200992"/>
                    <a:pt x="283493" y="190500"/>
                  </a:cubicBezTo>
                  <a:close/>
                  <a:moveTo>
                    <a:pt x="15586" y="188912"/>
                  </a:moveTo>
                  <a:cubicBezTo>
                    <a:pt x="15586" y="188912"/>
                    <a:pt x="15586" y="188912"/>
                    <a:pt x="46759" y="188912"/>
                  </a:cubicBezTo>
                  <a:cubicBezTo>
                    <a:pt x="49357" y="198851"/>
                    <a:pt x="53253" y="208790"/>
                    <a:pt x="57150" y="217487"/>
                  </a:cubicBezTo>
                  <a:cubicBezTo>
                    <a:pt x="57150" y="217487"/>
                    <a:pt x="57150" y="217487"/>
                    <a:pt x="15586" y="217487"/>
                  </a:cubicBezTo>
                  <a:cubicBezTo>
                    <a:pt x="6494" y="217487"/>
                    <a:pt x="0" y="211275"/>
                    <a:pt x="0" y="202578"/>
                  </a:cubicBezTo>
                  <a:cubicBezTo>
                    <a:pt x="0" y="195124"/>
                    <a:pt x="6494" y="188912"/>
                    <a:pt x="15586" y="188912"/>
                  </a:cubicBezTo>
                  <a:close/>
                  <a:moveTo>
                    <a:pt x="169863" y="174625"/>
                  </a:moveTo>
                  <a:cubicBezTo>
                    <a:pt x="169863" y="174625"/>
                    <a:pt x="169863" y="174625"/>
                    <a:pt x="169863" y="201613"/>
                  </a:cubicBezTo>
                  <a:cubicBezTo>
                    <a:pt x="179266" y="201613"/>
                    <a:pt x="187326" y="197758"/>
                    <a:pt x="187326" y="188762"/>
                  </a:cubicBezTo>
                  <a:cubicBezTo>
                    <a:pt x="187326" y="178481"/>
                    <a:pt x="177923" y="175910"/>
                    <a:pt x="169863" y="174625"/>
                  </a:cubicBezTo>
                  <a:close/>
                  <a:moveTo>
                    <a:pt x="285750" y="152400"/>
                  </a:moveTo>
                  <a:cubicBezTo>
                    <a:pt x="285750" y="152400"/>
                    <a:pt x="285750" y="152400"/>
                    <a:pt x="316442" y="152400"/>
                  </a:cubicBezTo>
                  <a:cubicBezTo>
                    <a:pt x="325394" y="152400"/>
                    <a:pt x="331788" y="159941"/>
                    <a:pt x="331788" y="167481"/>
                  </a:cubicBezTo>
                  <a:cubicBezTo>
                    <a:pt x="331788" y="175022"/>
                    <a:pt x="325394" y="182563"/>
                    <a:pt x="316442" y="182563"/>
                  </a:cubicBezTo>
                  <a:cubicBezTo>
                    <a:pt x="316442" y="182563"/>
                    <a:pt x="316442" y="182563"/>
                    <a:pt x="285750" y="182563"/>
                  </a:cubicBezTo>
                  <a:cubicBezTo>
                    <a:pt x="287029" y="176279"/>
                    <a:pt x="287029" y="171252"/>
                    <a:pt x="287029" y="166225"/>
                  </a:cubicBezTo>
                  <a:cubicBezTo>
                    <a:pt x="287029" y="161197"/>
                    <a:pt x="287029" y="157427"/>
                    <a:pt x="285750" y="152400"/>
                  </a:cubicBezTo>
                  <a:close/>
                  <a:moveTo>
                    <a:pt x="15875" y="149225"/>
                  </a:moveTo>
                  <a:cubicBezTo>
                    <a:pt x="15875" y="149225"/>
                    <a:pt x="15875" y="149225"/>
                    <a:pt x="47625" y="149225"/>
                  </a:cubicBezTo>
                  <a:cubicBezTo>
                    <a:pt x="46302" y="155839"/>
                    <a:pt x="46302" y="161131"/>
                    <a:pt x="46302" y="166423"/>
                  </a:cubicBezTo>
                  <a:cubicBezTo>
                    <a:pt x="46302" y="171714"/>
                    <a:pt x="46302" y="175683"/>
                    <a:pt x="47625" y="180975"/>
                  </a:cubicBezTo>
                  <a:cubicBezTo>
                    <a:pt x="47625" y="180975"/>
                    <a:pt x="47625" y="180975"/>
                    <a:pt x="15875" y="180975"/>
                  </a:cubicBezTo>
                  <a:cubicBezTo>
                    <a:pt x="6614" y="180975"/>
                    <a:pt x="0" y="173037"/>
                    <a:pt x="0" y="165100"/>
                  </a:cubicBezTo>
                  <a:cubicBezTo>
                    <a:pt x="0" y="157162"/>
                    <a:pt x="6614" y="149225"/>
                    <a:pt x="15875" y="149225"/>
                  </a:cubicBezTo>
                  <a:close/>
                  <a:moveTo>
                    <a:pt x="161925" y="130175"/>
                  </a:moveTo>
                  <a:cubicBezTo>
                    <a:pt x="152664" y="130175"/>
                    <a:pt x="146050" y="135188"/>
                    <a:pt x="146050" y="141455"/>
                  </a:cubicBezTo>
                  <a:cubicBezTo>
                    <a:pt x="146050" y="147721"/>
                    <a:pt x="151341" y="151481"/>
                    <a:pt x="161925" y="153988"/>
                  </a:cubicBezTo>
                  <a:close/>
                  <a:moveTo>
                    <a:pt x="274638" y="114300"/>
                  </a:moveTo>
                  <a:cubicBezTo>
                    <a:pt x="274638" y="114300"/>
                    <a:pt x="274638" y="114300"/>
                    <a:pt x="316202" y="114300"/>
                  </a:cubicBezTo>
                  <a:cubicBezTo>
                    <a:pt x="325294" y="114300"/>
                    <a:pt x="331788" y="120857"/>
                    <a:pt x="331788" y="130037"/>
                  </a:cubicBezTo>
                  <a:cubicBezTo>
                    <a:pt x="331788" y="137906"/>
                    <a:pt x="325294" y="144463"/>
                    <a:pt x="316202" y="144463"/>
                  </a:cubicBezTo>
                  <a:cubicBezTo>
                    <a:pt x="316202" y="144463"/>
                    <a:pt x="316202" y="144463"/>
                    <a:pt x="283730" y="144463"/>
                  </a:cubicBezTo>
                  <a:cubicBezTo>
                    <a:pt x="282431" y="133971"/>
                    <a:pt x="278535" y="123480"/>
                    <a:pt x="274638" y="114300"/>
                  </a:cubicBezTo>
                  <a:close/>
                  <a:moveTo>
                    <a:pt x="15663" y="111125"/>
                  </a:moveTo>
                  <a:cubicBezTo>
                    <a:pt x="15663" y="111125"/>
                    <a:pt x="15663" y="111125"/>
                    <a:pt x="58738" y="111125"/>
                  </a:cubicBezTo>
                  <a:cubicBezTo>
                    <a:pt x="53517" y="120305"/>
                    <a:pt x="49601" y="130796"/>
                    <a:pt x="48295" y="141288"/>
                  </a:cubicBezTo>
                  <a:cubicBezTo>
                    <a:pt x="48295" y="141288"/>
                    <a:pt x="48295" y="141288"/>
                    <a:pt x="15663" y="141288"/>
                  </a:cubicBezTo>
                  <a:cubicBezTo>
                    <a:pt x="6526" y="141288"/>
                    <a:pt x="0" y="134731"/>
                    <a:pt x="0" y="126862"/>
                  </a:cubicBezTo>
                  <a:cubicBezTo>
                    <a:pt x="0" y="117682"/>
                    <a:pt x="6526" y="111125"/>
                    <a:pt x="15663" y="111125"/>
                  </a:cubicBezTo>
                  <a:close/>
                  <a:moveTo>
                    <a:pt x="165894" y="104775"/>
                  </a:moveTo>
                  <a:cubicBezTo>
                    <a:pt x="168487" y="104775"/>
                    <a:pt x="169783" y="107355"/>
                    <a:pt x="169783" y="109934"/>
                  </a:cubicBezTo>
                  <a:cubicBezTo>
                    <a:pt x="169783" y="109934"/>
                    <a:pt x="169783" y="109934"/>
                    <a:pt x="169783" y="116383"/>
                  </a:cubicBezTo>
                  <a:cubicBezTo>
                    <a:pt x="181452" y="116383"/>
                    <a:pt x="203492" y="124123"/>
                    <a:pt x="203492" y="137021"/>
                  </a:cubicBezTo>
                  <a:cubicBezTo>
                    <a:pt x="203492" y="142180"/>
                    <a:pt x="198306" y="146050"/>
                    <a:pt x="194417" y="146050"/>
                  </a:cubicBezTo>
                  <a:cubicBezTo>
                    <a:pt x="185341" y="146050"/>
                    <a:pt x="185341" y="130572"/>
                    <a:pt x="169783" y="130572"/>
                  </a:cubicBezTo>
                  <a:cubicBezTo>
                    <a:pt x="169783" y="130572"/>
                    <a:pt x="169783" y="130572"/>
                    <a:pt x="169783" y="156369"/>
                  </a:cubicBezTo>
                  <a:cubicBezTo>
                    <a:pt x="187934" y="160238"/>
                    <a:pt x="204788" y="165398"/>
                    <a:pt x="204788" y="187325"/>
                  </a:cubicBezTo>
                  <a:cubicBezTo>
                    <a:pt x="204788" y="205383"/>
                    <a:pt x="190527" y="214412"/>
                    <a:pt x="169783" y="215702"/>
                  </a:cubicBezTo>
                  <a:cubicBezTo>
                    <a:pt x="169783" y="215702"/>
                    <a:pt x="169783" y="215702"/>
                    <a:pt x="169783" y="223441"/>
                  </a:cubicBezTo>
                  <a:cubicBezTo>
                    <a:pt x="169783" y="226020"/>
                    <a:pt x="168487" y="228600"/>
                    <a:pt x="165894" y="228600"/>
                  </a:cubicBezTo>
                  <a:cubicBezTo>
                    <a:pt x="163301" y="228600"/>
                    <a:pt x="162004" y="226020"/>
                    <a:pt x="162004" y="223441"/>
                  </a:cubicBezTo>
                  <a:cubicBezTo>
                    <a:pt x="162004" y="223441"/>
                    <a:pt x="162004" y="223441"/>
                    <a:pt x="162004" y="215702"/>
                  </a:cubicBezTo>
                  <a:cubicBezTo>
                    <a:pt x="138668" y="214412"/>
                    <a:pt x="127000" y="201513"/>
                    <a:pt x="127000" y="189905"/>
                  </a:cubicBezTo>
                  <a:cubicBezTo>
                    <a:pt x="127000" y="184745"/>
                    <a:pt x="130889" y="182166"/>
                    <a:pt x="136075" y="182166"/>
                  </a:cubicBezTo>
                  <a:cubicBezTo>
                    <a:pt x="151633" y="182166"/>
                    <a:pt x="138668" y="200224"/>
                    <a:pt x="162004" y="201513"/>
                  </a:cubicBezTo>
                  <a:cubicBezTo>
                    <a:pt x="162004" y="201513"/>
                    <a:pt x="162004" y="201513"/>
                    <a:pt x="162004" y="173137"/>
                  </a:cubicBezTo>
                  <a:cubicBezTo>
                    <a:pt x="141261" y="169267"/>
                    <a:pt x="129593" y="160238"/>
                    <a:pt x="129593" y="144760"/>
                  </a:cubicBezTo>
                  <a:cubicBezTo>
                    <a:pt x="129593" y="126702"/>
                    <a:pt x="145150" y="117673"/>
                    <a:pt x="162004" y="116383"/>
                  </a:cubicBezTo>
                  <a:cubicBezTo>
                    <a:pt x="162004" y="116383"/>
                    <a:pt x="162004" y="116383"/>
                    <a:pt x="162004" y="109934"/>
                  </a:cubicBezTo>
                  <a:cubicBezTo>
                    <a:pt x="162004" y="107355"/>
                    <a:pt x="163301" y="104775"/>
                    <a:pt x="165894" y="104775"/>
                  </a:cubicBezTo>
                  <a:close/>
                  <a:moveTo>
                    <a:pt x="165895" y="90487"/>
                  </a:moveTo>
                  <a:cubicBezTo>
                    <a:pt x="124249" y="90487"/>
                    <a:pt x="90488" y="124248"/>
                    <a:pt x="90488" y="165894"/>
                  </a:cubicBezTo>
                  <a:cubicBezTo>
                    <a:pt x="90488" y="207540"/>
                    <a:pt x="124249" y="241301"/>
                    <a:pt x="165895" y="241301"/>
                  </a:cubicBezTo>
                  <a:cubicBezTo>
                    <a:pt x="207541" y="241301"/>
                    <a:pt x="241302" y="207540"/>
                    <a:pt x="241302" y="165894"/>
                  </a:cubicBezTo>
                  <a:cubicBezTo>
                    <a:pt x="241302" y="124248"/>
                    <a:pt x="207541" y="90487"/>
                    <a:pt x="165895" y="90487"/>
                  </a:cubicBezTo>
                  <a:close/>
                  <a:moveTo>
                    <a:pt x="246063" y="76200"/>
                  </a:moveTo>
                  <a:cubicBezTo>
                    <a:pt x="246063" y="76200"/>
                    <a:pt x="246063" y="76200"/>
                    <a:pt x="316202" y="76200"/>
                  </a:cubicBezTo>
                  <a:cubicBezTo>
                    <a:pt x="325294" y="76200"/>
                    <a:pt x="331788" y="82757"/>
                    <a:pt x="331788" y="90626"/>
                  </a:cubicBezTo>
                  <a:cubicBezTo>
                    <a:pt x="331788" y="99806"/>
                    <a:pt x="325294" y="106363"/>
                    <a:pt x="316202" y="106363"/>
                  </a:cubicBezTo>
                  <a:cubicBezTo>
                    <a:pt x="316202" y="106363"/>
                    <a:pt x="316202" y="106363"/>
                    <a:pt x="270742" y="106363"/>
                  </a:cubicBezTo>
                  <a:cubicBezTo>
                    <a:pt x="264247" y="94560"/>
                    <a:pt x="255155" y="84068"/>
                    <a:pt x="246063" y="76200"/>
                  </a:cubicBezTo>
                  <a:close/>
                  <a:moveTo>
                    <a:pt x="15688" y="74612"/>
                  </a:moveTo>
                  <a:cubicBezTo>
                    <a:pt x="15688" y="74612"/>
                    <a:pt x="15688" y="74612"/>
                    <a:pt x="88900" y="74612"/>
                  </a:cubicBezTo>
                  <a:cubicBezTo>
                    <a:pt x="78441" y="82480"/>
                    <a:pt x="70597" y="92972"/>
                    <a:pt x="62753" y="104775"/>
                  </a:cubicBezTo>
                  <a:cubicBezTo>
                    <a:pt x="62753" y="104775"/>
                    <a:pt x="62753" y="104775"/>
                    <a:pt x="15688" y="104775"/>
                  </a:cubicBezTo>
                  <a:cubicBezTo>
                    <a:pt x="6537" y="104775"/>
                    <a:pt x="0" y="98218"/>
                    <a:pt x="0" y="89038"/>
                  </a:cubicBezTo>
                  <a:cubicBezTo>
                    <a:pt x="0" y="81169"/>
                    <a:pt x="6537" y="74612"/>
                    <a:pt x="15688" y="74612"/>
                  </a:cubicBezTo>
                  <a:close/>
                  <a:moveTo>
                    <a:pt x="166688" y="61912"/>
                  </a:moveTo>
                  <a:cubicBezTo>
                    <a:pt x="224554" y="61912"/>
                    <a:pt x="271463" y="108821"/>
                    <a:pt x="271463" y="166687"/>
                  </a:cubicBezTo>
                  <a:cubicBezTo>
                    <a:pt x="271463" y="224553"/>
                    <a:pt x="224554" y="271462"/>
                    <a:pt x="166688" y="271462"/>
                  </a:cubicBezTo>
                  <a:cubicBezTo>
                    <a:pt x="108822" y="271462"/>
                    <a:pt x="61913" y="224553"/>
                    <a:pt x="61913" y="166687"/>
                  </a:cubicBezTo>
                  <a:cubicBezTo>
                    <a:pt x="61913" y="108821"/>
                    <a:pt x="108822" y="61912"/>
                    <a:pt x="166688" y="61912"/>
                  </a:cubicBezTo>
                  <a:close/>
                  <a:moveTo>
                    <a:pt x="204759" y="38100"/>
                  </a:moveTo>
                  <a:cubicBezTo>
                    <a:pt x="204759" y="38100"/>
                    <a:pt x="204759" y="38100"/>
                    <a:pt x="316234" y="38100"/>
                  </a:cubicBezTo>
                  <a:cubicBezTo>
                    <a:pt x="325307" y="38100"/>
                    <a:pt x="331788" y="46037"/>
                    <a:pt x="331788" y="53975"/>
                  </a:cubicBezTo>
                  <a:cubicBezTo>
                    <a:pt x="331788" y="61912"/>
                    <a:pt x="325307" y="69850"/>
                    <a:pt x="316234" y="69850"/>
                  </a:cubicBezTo>
                  <a:cubicBezTo>
                    <a:pt x="316234" y="69850"/>
                    <a:pt x="316234" y="69850"/>
                    <a:pt x="235868" y="69850"/>
                  </a:cubicBezTo>
                  <a:cubicBezTo>
                    <a:pt x="222906" y="59267"/>
                    <a:pt x="207351" y="52652"/>
                    <a:pt x="190500" y="48683"/>
                  </a:cubicBezTo>
                  <a:cubicBezTo>
                    <a:pt x="193093" y="43392"/>
                    <a:pt x="198278" y="38100"/>
                    <a:pt x="204759" y="38100"/>
                  </a:cubicBezTo>
                  <a:close/>
                  <a:moveTo>
                    <a:pt x="204759" y="0"/>
                  </a:moveTo>
                  <a:cubicBezTo>
                    <a:pt x="204759" y="0"/>
                    <a:pt x="204759" y="0"/>
                    <a:pt x="316234" y="0"/>
                  </a:cubicBezTo>
                  <a:cubicBezTo>
                    <a:pt x="325307" y="0"/>
                    <a:pt x="331788" y="6557"/>
                    <a:pt x="331788" y="15737"/>
                  </a:cubicBezTo>
                  <a:cubicBezTo>
                    <a:pt x="331788" y="23606"/>
                    <a:pt x="325307" y="30163"/>
                    <a:pt x="316234" y="30163"/>
                  </a:cubicBezTo>
                  <a:cubicBezTo>
                    <a:pt x="316234" y="30163"/>
                    <a:pt x="316234" y="30163"/>
                    <a:pt x="204759" y="30163"/>
                  </a:cubicBezTo>
                  <a:cubicBezTo>
                    <a:pt x="196981" y="30163"/>
                    <a:pt x="190500" y="23606"/>
                    <a:pt x="190500" y="15737"/>
                  </a:cubicBezTo>
                  <a:cubicBezTo>
                    <a:pt x="190500" y="6557"/>
                    <a:pt x="196981" y="0"/>
                    <a:pt x="2047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5" name="六边形 24"/>
          <p:cNvSpPr/>
          <p:nvPr/>
        </p:nvSpPr>
        <p:spPr>
          <a:xfrm rot="16200000">
            <a:off x="4833902" y="-778850"/>
            <a:ext cx="2546580" cy="2195328"/>
          </a:xfrm>
          <a:prstGeom prst="hexagon">
            <a:avLst/>
          </a:prstGeom>
          <a:noFill/>
          <a:ln w="25400">
            <a:gradFill>
              <a:gsLst>
                <a:gs pos="0">
                  <a:srgbClr val="24A4E4">
                    <a:alpha val="0"/>
                  </a:srgbClr>
                </a:gs>
                <a:gs pos="100000">
                  <a:srgbClr val="24A4E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chemeClr val="tx1"/>
              </a:solidFill>
              <a:effectLst/>
              <a:uLnTx/>
              <a:uFillTx/>
              <a:latin typeface="Arial"/>
              <a:ea typeface="微软雅黑"/>
              <a:cs typeface="+mn-cs"/>
            </a:endParaRPr>
          </a:p>
        </p:txBody>
      </p:sp>
    </p:spTree>
    <p:extLst>
      <p:ext uri="{BB962C8B-B14F-4D97-AF65-F5344CB8AC3E}">
        <p14:creationId xmlns:p14="http://schemas.microsoft.com/office/powerpoint/2010/main" val="232115890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6" decel="10000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additive="base">
                                        <p:cTn id="13" dur="1000" fill="hold"/>
                                        <p:tgtEl>
                                          <p:spTgt spid="69"/>
                                        </p:tgtEl>
                                        <p:attrNameLst>
                                          <p:attrName>ppt_x</p:attrName>
                                        </p:attrNameLst>
                                      </p:cBhvr>
                                      <p:tavLst>
                                        <p:tav tm="0">
                                          <p:val>
                                            <p:strVal val="1+#ppt_w/2"/>
                                          </p:val>
                                        </p:tav>
                                        <p:tav tm="100000">
                                          <p:val>
                                            <p:strVal val="#ppt_x"/>
                                          </p:val>
                                        </p:tav>
                                      </p:tavLst>
                                    </p:anim>
                                    <p:anim calcmode="lin" valueType="num">
                                      <p:cBhvr additive="base">
                                        <p:cTn id="14" dur="1000" fill="hold"/>
                                        <p:tgtEl>
                                          <p:spTgt spid="69"/>
                                        </p:tgtEl>
                                        <p:attrNameLst>
                                          <p:attrName>ppt_y</p:attrName>
                                        </p:attrNameLst>
                                      </p:cBhvr>
                                      <p:tavLst>
                                        <p:tav tm="0">
                                          <p:val>
                                            <p:strVal val="1+#ppt_h/2"/>
                                          </p:val>
                                        </p:tav>
                                        <p:tav tm="100000">
                                          <p:val>
                                            <p:strVal val="#ppt_y"/>
                                          </p:val>
                                        </p:tav>
                                      </p:tavLst>
                                    </p:anim>
                                  </p:childTnLst>
                                </p:cTn>
                              </p:par>
                              <p:par>
                                <p:cTn id="15" presetID="2" presetClass="entr" presetSubtype="6" decel="100000" fill="hold" nodeType="with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additive="base">
                                        <p:cTn id="17" dur="1000" fill="hold"/>
                                        <p:tgtEl>
                                          <p:spTgt spid="70"/>
                                        </p:tgtEl>
                                        <p:attrNameLst>
                                          <p:attrName>ppt_x</p:attrName>
                                        </p:attrNameLst>
                                      </p:cBhvr>
                                      <p:tavLst>
                                        <p:tav tm="0">
                                          <p:val>
                                            <p:strVal val="1+#ppt_w/2"/>
                                          </p:val>
                                        </p:tav>
                                        <p:tav tm="100000">
                                          <p:val>
                                            <p:strVal val="#ppt_x"/>
                                          </p:val>
                                        </p:tav>
                                      </p:tavLst>
                                    </p:anim>
                                    <p:anim calcmode="lin" valueType="num">
                                      <p:cBhvr additive="base">
                                        <p:cTn id="18" dur="1000" fill="hold"/>
                                        <p:tgtEl>
                                          <p:spTgt spid="70"/>
                                        </p:tgtEl>
                                        <p:attrNameLst>
                                          <p:attrName>ppt_y</p:attrName>
                                        </p:attrNameLst>
                                      </p:cBhvr>
                                      <p:tavLst>
                                        <p:tav tm="0">
                                          <p:val>
                                            <p:strVal val="1+#ppt_h/2"/>
                                          </p:val>
                                        </p:tav>
                                        <p:tav tm="100000">
                                          <p:val>
                                            <p:strVal val="#ppt_y"/>
                                          </p:val>
                                        </p:tav>
                                      </p:tavLst>
                                    </p:anim>
                                  </p:childTnLst>
                                </p:cTn>
                              </p:par>
                              <p:par>
                                <p:cTn id="19" presetID="2" presetClass="entr" presetSubtype="6" decel="100000" fill="hold" nodeType="withEffect">
                                  <p:stCondLst>
                                    <p:cond delay="0"/>
                                  </p:stCondLst>
                                  <p:childTnLst>
                                    <p:set>
                                      <p:cBhvr>
                                        <p:cTn id="20" dur="1" fill="hold">
                                          <p:stCondLst>
                                            <p:cond delay="0"/>
                                          </p:stCondLst>
                                        </p:cTn>
                                        <p:tgtEl>
                                          <p:spTgt spid="71"/>
                                        </p:tgtEl>
                                        <p:attrNameLst>
                                          <p:attrName>style.visibility</p:attrName>
                                        </p:attrNameLst>
                                      </p:cBhvr>
                                      <p:to>
                                        <p:strVal val="visible"/>
                                      </p:to>
                                    </p:set>
                                    <p:anim calcmode="lin" valueType="num">
                                      <p:cBhvr additive="base">
                                        <p:cTn id="21" dur="1000" fill="hold"/>
                                        <p:tgtEl>
                                          <p:spTgt spid="71"/>
                                        </p:tgtEl>
                                        <p:attrNameLst>
                                          <p:attrName>ppt_x</p:attrName>
                                        </p:attrNameLst>
                                      </p:cBhvr>
                                      <p:tavLst>
                                        <p:tav tm="0">
                                          <p:val>
                                            <p:strVal val="1+#ppt_w/2"/>
                                          </p:val>
                                        </p:tav>
                                        <p:tav tm="100000">
                                          <p:val>
                                            <p:strVal val="#ppt_x"/>
                                          </p:val>
                                        </p:tav>
                                      </p:tavLst>
                                    </p:anim>
                                    <p:anim calcmode="lin" valueType="num">
                                      <p:cBhvr additive="base">
                                        <p:cTn id="22" dur="1000" fill="hold"/>
                                        <p:tgtEl>
                                          <p:spTgt spid="71"/>
                                        </p:tgtEl>
                                        <p:attrNameLst>
                                          <p:attrName>ppt_y</p:attrName>
                                        </p:attrNameLst>
                                      </p:cBhvr>
                                      <p:tavLst>
                                        <p:tav tm="0">
                                          <p:val>
                                            <p:strVal val="1+#ppt_h/2"/>
                                          </p:val>
                                        </p:tav>
                                        <p:tav tm="100000">
                                          <p:val>
                                            <p:strVal val="#ppt_y"/>
                                          </p:val>
                                        </p:tav>
                                      </p:tavLst>
                                    </p:anim>
                                  </p:childTnLst>
                                </p:cTn>
                              </p:par>
                              <p:par>
                                <p:cTn id="23" presetID="2" presetClass="entr" presetSubtype="6" decel="100000" fill="hold" nodeType="with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additive="base">
                                        <p:cTn id="25" dur="1000" fill="hold"/>
                                        <p:tgtEl>
                                          <p:spTgt spid="72"/>
                                        </p:tgtEl>
                                        <p:attrNameLst>
                                          <p:attrName>ppt_x</p:attrName>
                                        </p:attrNameLst>
                                      </p:cBhvr>
                                      <p:tavLst>
                                        <p:tav tm="0">
                                          <p:val>
                                            <p:strVal val="1+#ppt_w/2"/>
                                          </p:val>
                                        </p:tav>
                                        <p:tav tm="100000">
                                          <p:val>
                                            <p:strVal val="#ppt_x"/>
                                          </p:val>
                                        </p:tav>
                                      </p:tavLst>
                                    </p:anim>
                                    <p:anim calcmode="lin" valueType="num">
                                      <p:cBhvr additive="base">
                                        <p:cTn id="26" dur="1000" fill="hold"/>
                                        <p:tgtEl>
                                          <p:spTgt spid="72"/>
                                        </p:tgtEl>
                                        <p:attrNameLst>
                                          <p:attrName>ppt_y</p:attrName>
                                        </p:attrNameLst>
                                      </p:cBhvr>
                                      <p:tavLst>
                                        <p:tav tm="0">
                                          <p:val>
                                            <p:strVal val="1+#ppt_h/2"/>
                                          </p:val>
                                        </p:tav>
                                        <p:tav tm="100000">
                                          <p:val>
                                            <p:strVal val="#ppt_y"/>
                                          </p:val>
                                        </p:tav>
                                      </p:tavLst>
                                    </p:anim>
                                  </p:childTnLst>
                                </p:cTn>
                              </p:par>
                              <p:par>
                                <p:cTn id="27" presetID="10" presetClass="entr" presetSubtype="0" fill="hold" grpId="0" nodeType="withEffect">
                                  <p:stCondLst>
                                    <p:cond delay="5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44574" y="2047875"/>
            <a:ext cx="4871235" cy="3482975"/>
          </a:xfrm>
          <a:prstGeom prst="rect">
            <a:avLst/>
          </a:prstGeom>
        </p:spPr>
      </p:pic>
      <p:grpSp>
        <p:nvGrpSpPr>
          <p:cNvPr id="3" name="组合 2"/>
          <p:cNvGrpSpPr/>
          <p:nvPr/>
        </p:nvGrpSpPr>
        <p:grpSpPr>
          <a:xfrm>
            <a:off x="6378261" y="1965807"/>
            <a:ext cx="594862" cy="760327"/>
            <a:chOff x="1958537" y="2321940"/>
            <a:chExt cx="1737166" cy="2220371"/>
          </a:xfrm>
        </p:grpSpPr>
        <p:sp>
          <p:nvSpPr>
            <p:cNvPr id="4" name="六边形 3"/>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4" cstate="email">
              <a:extLst>
                <a:ext uri="{28A0092B-C50C-407E-A947-70E740481C1C}">
                  <a14:useLocalDpi xmlns:a14="http://schemas.microsoft.com/office/drawing/2010/main"/>
                </a:ext>
              </a:extLst>
            </a:blip>
            <a:srcRect r="14198"/>
            <a:stretch>
              <a:fillRect/>
            </a:stretch>
          </p:blipFill>
          <p:spPr>
            <a:xfrm>
              <a:off x="2414124" y="2676773"/>
              <a:ext cx="1281579" cy="1865538"/>
            </a:xfrm>
            <a:custGeom>
              <a:avLst/>
              <a:gdLst>
                <a:gd name="connsiteX0" fmla="*/ 0 w 1281579"/>
                <a:gd name="connsiteY0" fmla="*/ 0 h 1865538"/>
                <a:gd name="connsiteX1" fmla="*/ 1281579 w 1281579"/>
                <a:gd name="connsiteY1" fmla="*/ 0 h 1865538"/>
                <a:gd name="connsiteX2" fmla="*/ 1281579 w 1281579"/>
                <a:gd name="connsiteY2" fmla="*/ 1226808 h 1865538"/>
                <a:gd name="connsiteX3" fmla="*/ 46065 w 1281579"/>
                <a:gd name="connsiteY3" fmla="*/ 1844565 h 1865538"/>
                <a:gd name="connsiteX4" fmla="*/ 46065 w 1281579"/>
                <a:gd name="connsiteY4" fmla="*/ 1865538 h 1865538"/>
                <a:gd name="connsiteX5" fmla="*/ 0 w 128157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1579" h="1865538">
                  <a:moveTo>
                    <a:pt x="0" y="0"/>
                  </a:moveTo>
                  <a:lnTo>
                    <a:pt x="1281579" y="0"/>
                  </a:lnTo>
                  <a:lnTo>
                    <a:pt x="1281579" y="1226808"/>
                  </a:lnTo>
                  <a:lnTo>
                    <a:pt x="46065" y="1844565"/>
                  </a:lnTo>
                  <a:lnTo>
                    <a:pt x="46065" y="1865538"/>
                  </a:lnTo>
                  <a:lnTo>
                    <a:pt x="0" y="1865538"/>
                  </a:lnTo>
                  <a:close/>
                </a:path>
              </a:pathLst>
            </a:custGeom>
          </p:spPr>
        </p:pic>
        <p:sp>
          <p:nvSpPr>
            <p:cNvPr id="6" name="文本框 5"/>
            <p:cNvSpPr txBox="1"/>
            <p:nvPr/>
          </p:nvSpPr>
          <p:spPr>
            <a:xfrm>
              <a:off x="2561420" y="2934807"/>
              <a:ext cx="525307" cy="778813"/>
            </a:xfrm>
            <a:custGeom>
              <a:avLst/>
              <a:gdLst/>
              <a:ahLst/>
              <a:cxnLst/>
              <a:rect l="l" t="t" r="r" b="b"/>
              <a:pathLst>
                <a:path w="525307" h="778813">
                  <a:moveTo>
                    <a:pt x="69172" y="61210"/>
                  </a:moveTo>
                  <a:lnTo>
                    <a:pt x="69172" y="717603"/>
                  </a:lnTo>
                  <a:lnTo>
                    <a:pt x="248822" y="717603"/>
                  </a:lnTo>
                  <a:lnTo>
                    <a:pt x="248822" y="61210"/>
                  </a:lnTo>
                  <a:close/>
                  <a:moveTo>
                    <a:pt x="469073" y="0"/>
                  </a:moveTo>
                  <a:lnTo>
                    <a:pt x="525307" y="0"/>
                  </a:lnTo>
                  <a:lnTo>
                    <a:pt x="525307" y="778813"/>
                  </a:lnTo>
                  <a:lnTo>
                    <a:pt x="455637" y="778813"/>
                  </a:lnTo>
                  <a:lnTo>
                    <a:pt x="455637" y="238869"/>
                  </a:lnTo>
                  <a:lnTo>
                    <a:pt x="425281" y="238869"/>
                  </a:lnTo>
                  <a:lnTo>
                    <a:pt x="425281" y="236381"/>
                  </a:ln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chemeClr val="bg1"/>
                </a:solidFill>
                <a:latin typeface="Agency FB" panose="020B0503020202020204" pitchFamily="34" charset="0"/>
              </a:endParaRPr>
            </a:p>
          </p:txBody>
        </p:sp>
      </p:grpSp>
      <p:grpSp>
        <p:nvGrpSpPr>
          <p:cNvPr id="7" name="组合 6"/>
          <p:cNvGrpSpPr/>
          <p:nvPr/>
        </p:nvGrpSpPr>
        <p:grpSpPr>
          <a:xfrm>
            <a:off x="6378261" y="2930710"/>
            <a:ext cx="594862" cy="760327"/>
            <a:chOff x="1958537" y="2321940"/>
            <a:chExt cx="1737167" cy="2220371"/>
          </a:xfrm>
        </p:grpSpPr>
        <p:sp>
          <p:nvSpPr>
            <p:cNvPr id="8" name="六边形 7"/>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5" cstate="email">
              <a:extLst>
                <a:ext uri="{28A0092B-C50C-407E-A947-70E740481C1C}">
                  <a14:useLocalDpi xmlns:a14="http://schemas.microsoft.com/office/drawing/2010/main"/>
                </a:ext>
              </a:extLst>
            </a:blip>
            <a:srcRect r="19206"/>
            <a:stretch>
              <a:fillRect/>
            </a:stretch>
          </p:blipFill>
          <p:spPr>
            <a:xfrm>
              <a:off x="2311595" y="2676773"/>
              <a:ext cx="1384109" cy="1865538"/>
            </a:xfrm>
            <a:custGeom>
              <a:avLst/>
              <a:gdLst>
                <a:gd name="connsiteX0" fmla="*/ 0 w 1384109"/>
                <a:gd name="connsiteY0" fmla="*/ 0 h 1865538"/>
                <a:gd name="connsiteX1" fmla="*/ 1384109 w 1384109"/>
                <a:gd name="connsiteY1" fmla="*/ 0 h 1865538"/>
                <a:gd name="connsiteX2" fmla="*/ 1384109 w 1384109"/>
                <a:gd name="connsiteY2" fmla="*/ 1226808 h 1865538"/>
                <a:gd name="connsiteX3" fmla="*/ 148595 w 1384109"/>
                <a:gd name="connsiteY3" fmla="*/ 1844565 h 1865538"/>
                <a:gd name="connsiteX4" fmla="*/ 148595 w 1384109"/>
                <a:gd name="connsiteY4" fmla="*/ 1865538 h 1865538"/>
                <a:gd name="connsiteX5" fmla="*/ 0 w 138410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109" h="1865538">
                  <a:moveTo>
                    <a:pt x="0" y="0"/>
                  </a:moveTo>
                  <a:lnTo>
                    <a:pt x="1384109" y="0"/>
                  </a:lnTo>
                  <a:lnTo>
                    <a:pt x="1384109" y="1226808"/>
                  </a:lnTo>
                  <a:lnTo>
                    <a:pt x="148595" y="1844565"/>
                  </a:lnTo>
                  <a:lnTo>
                    <a:pt x="148595" y="1865538"/>
                  </a:lnTo>
                  <a:lnTo>
                    <a:pt x="0" y="1865538"/>
                  </a:lnTo>
                  <a:close/>
                </a:path>
              </a:pathLst>
            </a:custGeom>
          </p:spPr>
        </p:pic>
        <p:sp>
          <p:nvSpPr>
            <p:cNvPr id="10" name="文本框 9"/>
            <p:cNvSpPr txBox="1"/>
            <p:nvPr/>
          </p:nvSpPr>
          <p:spPr>
            <a:xfrm>
              <a:off x="2465240" y="2934807"/>
              <a:ext cx="737303" cy="778813"/>
            </a:xfrm>
            <a:custGeom>
              <a:avLst/>
              <a:gdLst/>
              <a:ahLst/>
              <a:cxnLst/>
              <a:rect l="l" t="t" r="r" b="b"/>
              <a:pathLst>
                <a:path w="737303" h="778813">
                  <a:moveTo>
                    <a:pt x="69172" y="61210"/>
                  </a:moveTo>
                  <a:lnTo>
                    <a:pt x="69172" y="717603"/>
                  </a:lnTo>
                  <a:lnTo>
                    <a:pt x="248822" y="717603"/>
                  </a:lnTo>
                  <a:lnTo>
                    <a:pt x="248822" y="61210"/>
                  </a:lnTo>
                  <a:close/>
                  <a:moveTo>
                    <a:pt x="493458" y="0"/>
                  </a:moveTo>
                  <a:lnTo>
                    <a:pt x="681070" y="0"/>
                  </a:lnTo>
                  <a:cubicBezTo>
                    <a:pt x="697326" y="0"/>
                    <a:pt x="710597" y="5143"/>
                    <a:pt x="720881" y="15427"/>
                  </a:cubicBezTo>
                  <a:cubicBezTo>
                    <a:pt x="731166" y="25712"/>
                    <a:pt x="736308" y="38982"/>
                    <a:pt x="736308" y="55239"/>
                  </a:cubicBezTo>
                  <a:lnTo>
                    <a:pt x="736308" y="220457"/>
                  </a:lnTo>
                  <a:cubicBezTo>
                    <a:pt x="736308" y="240362"/>
                    <a:pt x="730171" y="263088"/>
                    <a:pt x="717895" y="288634"/>
                  </a:cubicBezTo>
                  <a:lnTo>
                    <a:pt x="511871" y="717603"/>
                  </a:lnTo>
                  <a:lnTo>
                    <a:pt x="737303" y="717603"/>
                  </a:lnTo>
                  <a:lnTo>
                    <a:pt x="737303" y="778813"/>
                  </a:lnTo>
                  <a:lnTo>
                    <a:pt x="428267" y="778813"/>
                  </a:lnTo>
                  <a:lnTo>
                    <a:pt x="428267" y="741988"/>
                  </a:lnTo>
                  <a:lnTo>
                    <a:pt x="666638" y="246832"/>
                  </a:lnTo>
                  <a:lnTo>
                    <a:pt x="666638" y="61210"/>
                  </a:lnTo>
                  <a:lnTo>
                    <a:pt x="507890" y="61210"/>
                  </a:lnTo>
                  <a:lnTo>
                    <a:pt x="507890" y="236381"/>
                  </a:lnTo>
                  <a:lnTo>
                    <a:pt x="438219" y="236381"/>
                  </a:lnTo>
                  <a:lnTo>
                    <a:pt x="438219" y="55239"/>
                  </a:lnTo>
                  <a:cubicBezTo>
                    <a:pt x="438219" y="38982"/>
                    <a:pt x="443362" y="25712"/>
                    <a:pt x="453646" y="15427"/>
                  </a:cubicBezTo>
                  <a:cubicBezTo>
                    <a:pt x="463931" y="5143"/>
                    <a:pt x="477202" y="0"/>
                    <a:pt x="49345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chemeClr val="bg1"/>
                </a:solidFill>
                <a:latin typeface="Agency FB" panose="020B0503020202020204" pitchFamily="34" charset="0"/>
              </a:endParaRPr>
            </a:p>
          </p:txBody>
        </p:sp>
      </p:grpSp>
      <p:grpSp>
        <p:nvGrpSpPr>
          <p:cNvPr id="11" name="组合 10"/>
          <p:cNvGrpSpPr/>
          <p:nvPr/>
        </p:nvGrpSpPr>
        <p:grpSpPr>
          <a:xfrm>
            <a:off x="6378261" y="3895613"/>
            <a:ext cx="594862" cy="760327"/>
            <a:chOff x="1958537" y="2321940"/>
            <a:chExt cx="1737166" cy="2220371"/>
          </a:xfrm>
        </p:grpSpPr>
        <p:sp>
          <p:nvSpPr>
            <p:cNvPr id="12" name="六边形 11"/>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13" name="图片 12"/>
            <p:cNvPicPr>
              <a:picLocks noChangeAspect="1"/>
            </p:cNvPicPr>
            <p:nvPr/>
          </p:nvPicPr>
          <p:blipFill>
            <a:blip r:embed="rId6" cstate="email">
              <a:extLst>
                <a:ext uri="{28A0092B-C50C-407E-A947-70E740481C1C}">
                  <a14:useLocalDpi xmlns:a14="http://schemas.microsoft.com/office/drawing/2010/main"/>
                </a:ext>
              </a:extLst>
            </a:blip>
            <a:srcRect r="19465"/>
            <a:stretch>
              <a:fillRect/>
            </a:stretch>
          </p:blipFill>
          <p:spPr>
            <a:xfrm>
              <a:off x="2301313" y="2676773"/>
              <a:ext cx="1394390" cy="1865538"/>
            </a:xfrm>
            <a:custGeom>
              <a:avLst/>
              <a:gdLst>
                <a:gd name="connsiteX0" fmla="*/ 0 w 1394390"/>
                <a:gd name="connsiteY0" fmla="*/ 0 h 1865538"/>
                <a:gd name="connsiteX1" fmla="*/ 1394390 w 1394390"/>
                <a:gd name="connsiteY1" fmla="*/ 0 h 1865538"/>
                <a:gd name="connsiteX2" fmla="*/ 1394390 w 1394390"/>
                <a:gd name="connsiteY2" fmla="*/ 1226808 h 1865538"/>
                <a:gd name="connsiteX3" fmla="*/ 158876 w 1394390"/>
                <a:gd name="connsiteY3" fmla="*/ 1844565 h 1865538"/>
                <a:gd name="connsiteX4" fmla="*/ 158876 w 1394390"/>
                <a:gd name="connsiteY4" fmla="*/ 1865538 h 1865538"/>
                <a:gd name="connsiteX5" fmla="*/ 0 w 1394390"/>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4390" h="1865538">
                  <a:moveTo>
                    <a:pt x="0" y="0"/>
                  </a:moveTo>
                  <a:lnTo>
                    <a:pt x="1394390" y="0"/>
                  </a:lnTo>
                  <a:lnTo>
                    <a:pt x="1394390" y="1226808"/>
                  </a:lnTo>
                  <a:lnTo>
                    <a:pt x="158876" y="1844565"/>
                  </a:lnTo>
                  <a:lnTo>
                    <a:pt x="158876" y="1865538"/>
                  </a:lnTo>
                  <a:lnTo>
                    <a:pt x="0" y="1865538"/>
                  </a:lnTo>
                  <a:close/>
                </a:path>
              </a:pathLst>
            </a:custGeom>
          </p:spPr>
        </p:pic>
        <p:sp>
          <p:nvSpPr>
            <p:cNvPr id="14" name="文本框 13"/>
            <p:cNvSpPr txBox="1"/>
            <p:nvPr/>
          </p:nvSpPr>
          <p:spPr>
            <a:xfrm>
              <a:off x="2449209" y="2934807"/>
              <a:ext cx="758702" cy="778813"/>
            </a:xfrm>
            <a:custGeom>
              <a:avLst/>
              <a:gdLst/>
              <a:ahLst/>
              <a:cxnLst/>
              <a:rect l="l" t="t" r="r" b="b"/>
              <a:pathLst>
                <a:path w="758702" h="778813">
                  <a:moveTo>
                    <a:pt x="69172" y="61210"/>
                  </a:moveTo>
                  <a:lnTo>
                    <a:pt x="69172" y="717603"/>
                  </a:lnTo>
                  <a:lnTo>
                    <a:pt x="248822" y="717603"/>
                  </a:lnTo>
                  <a:lnTo>
                    <a:pt x="248822" y="61210"/>
                  </a:lnTo>
                  <a:close/>
                  <a:moveTo>
                    <a:pt x="503908" y="0"/>
                  </a:moveTo>
                  <a:lnTo>
                    <a:pt x="702468" y="0"/>
                  </a:lnTo>
                  <a:cubicBezTo>
                    <a:pt x="718725" y="0"/>
                    <a:pt x="731995" y="5143"/>
                    <a:pt x="742280" y="15427"/>
                  </a:cubicBezTo>
                  <a:cubicBezTo>
                    <a:pt x="752565" y="25712"/>
                    <a:pt x="757707" y="38982"/>
                    <a:pt x="757707" y="55239"/>
                  </a:cubicBezTo>
                  <a:lnTo>
                    <a:pt x="757707" y="244841"/>
                  </a:lnTo>
                  <a:cubicBezTo>
                    <a:pt x="757707" y="269723"/>
                    <a:pt x="747754" y="289131"/>
                    <a:pt x="727848" y="303065"/>
                  </a:cubicBezTo>
                  <a:lnTo>
                    <a:pt x="635286" y="368257"/>
                  </a:lnTo>
                  <a:lnTo>
                    <a:pt x="728844" y="433448"/>
                  </a:lnTo>
                  <a:cubicBezTo>
                    <a:pt x="748749" y="447050"/>
                    <a:pt x="758702" y="466790"/>
                    <a:pt x="758702" y="492668"/>
                  </a:cubicBezTo>
                  <a:lnTo>
                    <a:pt x="758702" y="723575"/>
                  </a:lnTo>
                  <a:cubicBezTo>
                    <a:pt x="758702" y="739831"/>
                    <a:pt x="753560" y="753102"/>
                    <a:pt x="743275" y="763386"/>
                  </a:cubicBezTo>
                  <a:cubicBezTo>
                    <a:pt x="732991" y="773671"/>
                    <a:pt x="719720" y="778813"/>
                    <a:pt x="703464" y="778813"/>
                  </a:cubicBezTo>
                  <a:lnTo>
                    <a:pt x="502913" y="778813"/>
                  </a:lnTo>
                  <a:cubicBezTo>
                    <a:pt x="486657" y="778813"/>
                    <a:pt x="473386" y="773671"/>
                    <a:pt x="463102" y="763386"/>
                  </a:cubicBezTo>
                  <a:cubicBezTo>
                    <a:pt x="452817" y="753102"/>
                    <a:pt x="447675" y="739831"/>
                    <a:pt x="447675" y="723575"/>
                  </a:cubicBezTo>
                  <a:lnTo>
                    <a:pt x="447675" y="526010"/>
                  </a:lnTo>
                  <a:lnTo>
                    <a:pt x="516847" y="526010"/>
                  </a:lnTo>
                  <a:lnTo>
                    <a:pt x="516847" y="717603"/>
                  </a:lnTo>
                  <a:lnTo>
                    <a:pt x="689032" y="717603"/>
                  </a:lnTo>
                  <a:lnTo>
                    <a:pt x="689032" y="479231"/>
                  </a:lnTo>
                  <a:lnTo>
                    <a:pt x="551682" y="376219"/>
                  </a:lnTo>
                  <a:lnTo>
                    <a:pt x="551682" y="360792"/>
                  </a:lnTo>
                  <a:lnTo>
                    <a:pt x="688037" y="259273"/>
                  </a:lnTo>
                  <a:lnTo>
                    <a:pt x="688037" y="61210"/>
                  </a:lnTo>
                  <a:lnTo>
                    <a:pt x="517842" y="61210"/>
                  </a:lnTo>
                  <a:lnTo>
                    <a:pt x="517842" y="236381"/>
                  </a:lnTo>
                  <a:lnTo>
                    <a:pt x="448670" y="236381"/>
                  </a:lnTo>
                  <a:lnTo>
                    <a:pt x="448670" y="55239"/>
                  </a:lnTo>
                  <a:cubicBezTo>
                    <a:pt x="448670" y="38982"/>
                    <a:pt x="453812" y="25712"/>
                    <a:pt x="464097" y="15427"/>
                  </a:cubicBezTo>
                  <a:cubicBezTo>
                    <a:pt x="474382" y="5143"/>
                    <a:pt x="487652" y="0"/>
                    <a:pt x="50390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grpSp>
      <p:grpSp>
        <p:nvGrpSpPr>
          <p:cNvPr id="15" name="组合 14"/>
          <p:cNvGrpSpPr/>
          <p:nvPr/>
        </p:nvGrpSpPr>
        <p:grpSpPr>
          <a:xfrm>
            <a:off x="6378261" y="4860515"/>
            <a:ext cx="594862" cy="760327"/>
            <a:chOff x="1958537" y="2321940"/>
            <a:chExt cx="1737167" cy="2220371"/>
          </a:xfrm>
        </p:grpSpPr>
        <p:sp>
          <p:nvSpPr>
            <p:cNvPr id="16" name="六边形 15"/>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17" name="图片 16"/>
            <p:cNvPicPr>
              <a:picLocks noChangeAspect="1"/>
            </p:cNvPicPr>
            <p:nvPr/>
          </p:nvPicPr>
          <p:blipFill>
            <a:blip r:embed="rId7" cstate="email">
              <a:extLst>
                <a:ext uri="{28A0092B-C50C-407E-A947-70E740481C1C}">
                  <a14:useLocalDpi xmlns:a14="http://schemas.microsoft.com/office/drawing/2010/main"/>
                </a:ext>
              </a:extLst>
            </a:blip>
            <a:srcRect r="19777"/>
            <a:stretch>
              <a:fillRect/>
            </a:stretch>
          </p:blipFill>
          <p:spPr>
            <a:xfrm>
              <a:off x="2311595" y="2676773"/>
              <a:ext cx="1384109" cy="1865538"/>
            </a:xfrm>
            <a:custGeom>
              <a:avLst/>
              <a:gdLst>
                <a:gd name="connsiteX0" fmla="*/ 0 w 1384109"/>
                <a:gd name="connsiteY0" fmla="*/ 0 h 1865538"/>
                <a:gd name="connsiteX1" fmla="*/ 1384109 w 1384109"/>
                <a:gd name="connsiteY1" fmla="*/ 0 h 1865538"/>
                <a:gd name="connsiteX2" fmla="*/ 1384109 w 1384109"/>
                <a:gd name="connsiteY2" fmla="*/ 1226808 h 1865538"/>
                <a:gd name="connsiteX3" fmla="*/ 148595 w 1384109"/>
                <a:gd name="connsiteY3" fmla="*/ 1844565 h 1865538"/>
                <a:gd name="connsiteX4" fmla="*/ 148595 w 1384109"/>
                <a:gd name="connsiteY4" fmla="*/ 1865538 h 1865538"/>
                <a:gd name="connsiteX5" fmla="*/ 0 w 138410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109" h="1865538">
                  <a:moveTo>
                    <a:pt x="0" y="0"/>
                  </a:moveTo>
                  <a:lnTo>
                    <a:pt x="1384109" y="0"/>
                  </a:lnTo>
                  <a:lnTo>
                    <a:pt x="1384109" y="1226808"/>
                  </a:lnTo>
                  <a:lnTo>
                    <a:pt x="148595" y="1844565"/>
                  </a:lnTo>
                  <a:lnTo>
                    <a:pt x="148595" y="1865538"/>
                  </a:lnTo>
                  <a:lnTo>
                    <a:pt x="0" y="1865538"/>
                  </a:lnTo>
                  <a:close/>
                </a:path>
              </a:pathLst>
            </a:custGeom>
          </p:spPr>
        </p:pic>
        <p:sp>
          <p:nvSpPr>
            <p:cNvPr id="18" name="文本框 17"/>
            <p:cNvSpPr txBox="1"/>
            <p:nvPr/>
          </p:nvSpPr>
          <p:spPr>
            <a:xfrm>
              <a:off x="2465240" y="2934807"/>
              <a:ext cx="751238" cy="778813"/>
            </a:xfrm>
            <a:custGeom>
              <a:avLst/>
              <a:gdLst/>
              <a:ahLst/>
              <a:cxnLst/>
              <a:rect l="l" t="t" r="r" b="b"/>
              <a:pathLst>
                <a:path w="751238" h="778813">
                  <a:moveTo>
                    <a:pt x="69172" y="61210"/>
                  </a:moveTo>
                  <a:lnTo>
                    <a:pt x="69172" y="717603"/>
                  </a:lnTo>
                  <a:lnTo>
                    <a:pt x="248822" y="717603"/>
                  </a:lnTo>
                  <a:lnTo>
                    <a:pt x="248822" y="61210"/>
                  </a:lnTo>
                  <a:close/>
                  <a:moveTo>
                    <a:pt x="595475" y="0"/>
                  </a:moveTo>
                  <a:lnTo>
                    <a:pt x="660666" y="0"/>
                  </a:lnTo>
                  <a:cubicBezTo>
                    <a:pt x="660666" y="1991"/>
                    <a:pt x="660666" y="2986"/>
                    <a:pt x="660666" y="2986"/>
                  </a:cubicBezTo>
                  <a:lnTo>
                    <a:pt x="481514" y="517052"/>
                  </a:lnTo>
                  <a:lnTo>
                    <a:pt x="626827" y="517052"/>
                  </a:lnTo>
                  <a:lnTo>
                    <a:pt x="626827" y="234391"/>
                  </a:lnTo>
                  <a:lnTo>
                    <a:pt x="692018" y="234391"/>
                  </a:lnTo>
                  <a:lnTo>
                    <a:pt x="692018" y="517052"/>
                  </a:lnTo>
                  <a:lnTo>
                    <a:pt x="751238" y="517052"/>
                  </a:lnTo>
                  <a:lnTo>
                    <a:pt x="751238" y="575774"/>
                  </a:lnTo>
                  <a:lnTo>
                    <a:pt x="692018" y="575774"/>
                  </a:lnTo>
                  <a:lnTo>
                    <a:pt x="692018" y="778813"/>
                  </a:lnTo>
                  <a:lnTo>
                    <a:pt x="626827" y="778813"/>
                  </a:lnTo>
                  <a:lnTo>
                    <a:pt x="626827" y="575774"/>
                  </a:lnTo>
                  <a:lnTo>
                    <a:pt x="406868" y="575774"/>
                  </a:lnTo>
                  <a:lnTo>
                    <a:pt x="406868" y="540442"/>
                  </a:ln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grpSp>
      <p:grpSp>
        <p:nvGrpSpPr>
          <p:cNvPr id="20" name="组合 19"/>
          <p:cNvGrpSpPr/>
          <p:nvPr/>
        </p:nvGrpSpPr>
        <p:grpSpPr>
          <a:xfrm>
            <a:off x="7129130" y="1965315"/>
            <a:ext cx="3698527" cy="665935"/>
            <a:chOff x="874712" y="3325188"/>
            <a:chExt cx="3698527" cy="665935"/>
          </a:xfrm>
        </p:grpSpPr>
        <p:sp>
          <p:nvSpPr>
            <p:cNvPr id="21" name="矩形 20"/>
            <p:cNvSpPr/>
            <p:nvPr/>
          </p:nvSpPr>
          <p:spPr>
            <a:xfrm>
              <a:off x="874712" y="3662572"/>
              <a:ext cx="3698527" cy="32855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a:t>
              </a:r>
              <a:r>
                <a:rPr lang="zh-CN" altLang="en-US" sz="1400" dirty="0" smtClean="0"/>
                <a:t>演示</a:t>
              </a:r>
              <a:endParaRPr lang="zh-CN" altLang="en-US" sz="1400" dirty="0"/>
            </a:p>
          </p:txBody>
        </p:sp>
        <p:sp>
          <p:nvSpPr>
            <p:cNvPr id="22" name="矩形 21"/>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
        <p:nvSpPr>
          <p:cNvPr id="23" name="文本框 22"/>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endParaRPr>
          </a:p>
        </p:txBody>
      </p:sp>
      <p:grpSp>
        <p:nvGrpSpPr>
          <p:cNvPr id="24" name="组合 23"/>
          <p:cNvGrpSpPr/>
          <p:nvPr/>
        </p:nvGrpSpPr>
        <p:grpSpPr>
          <a:xfrm>
            <a:off x="7129130" y="2929852"/>
            <a:ext cx="3698527" cy="665935"/>
            <a:chOff x="874712" y="3325188"/>
            <a:chExt cx="3698527" cy="665935"/>
          </a:xfrm>
        </p:grpSpPr>
        <p:sp>
          <p:nvSpPr>
            <p:cNvPr id="25" name="矩形 24"/>
            <p:cNvSpPr/>
            <p:nvPr/>
          </p:nvSpPr>
          <p:spPr>
            <a:xfrm>
              <a:off x="874712" y="3662572"/>
              <a:ext cx="3698527" cy="32855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a:t>
              </a:r>
              <a:r>
                <a:rPr lang="zh-CN" altLang="en-US" sz="1400" dirty="0" smtClean="0"/>
                <a:t>演示</a:t>
              </a:r>
              <a:endParaRPr lang="zh-CN" altLang="en-US" sz="1400" dirty="0"/>
            </a:p>
          </p:txBody>
        </p:sp>
        <p:sp>
          <p:nvSpPr>
            <p:cNvPr id="26" name="矩形 25"/>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27" name="组合 26"/>
          <p:cNvGrpSpPr/>
          <p:nvPr/>
        </p:nvGrpSpPr>
        <p:grpSpPr>
          <a:xfrm>
            <a:off x="7129130" y="3889305"/>
            <a:ext cx="3698527" cy="665935"/>
            <a:chOff x="874712" y="3325188"/>
            <a:chExt cx="3698527" cy="665935"/>
          </a:xfrm>
        </p:grpSpPr>
        <p:sp>
          <p:nvSpPr>
            <p:cNvPr id="28" name="矩形 27"/>
            <p:cNvSpPr/>
            <p:nvPr/>
          </p:nvSpPr>
          <p:spPr>
            <a:xfrm>
              <a:off x="874712" y="3662572"/>
              <a:ext cx="3698527" cy="32855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a:t>
              </a:r>
              <a:r>
                <a:rPr lang="zh-CN" altLang="en-US" sz="1400" dirty="0" smtClean="0"/>
                <a:t>演示</a:t>
              </a:r>
              <a:endParaRPr lang="zh-CN" altLang="en-US" sz="1400" dirty="0"/>
            </a:p>
          </p:txBody>
        </p:sp>
        <p:sp>
          <p:nvSpPr>
            <p:cNvPr id="29" name="矩形 28"/>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0" name="组合 29"/>
          <p:cNvGrpSpPr/>
          <p:nvPr/>
        </p:nvGrpSpPr>
        <p:grpSpPr>
          <a:xfrm>
            <a:off x="7129130" y="4855708"/>
            <a:ext cx="3698527" cy="665935"/>
            <a:chOff x="874712" y="3325188"/>
            <a:chExt cx="3698527" cy="665935"/>
          </a:xfrm>
        </p:grpSpPr>
        <p:sp>
          <p:nvSpPr>
            <p:cNvPr id="31" name="矩形 30"/>
            <p:cNvSpPr/>
            <p:nvPr/>
          </p:nvSpPr>
          <p:spPr>
            <a:xfrm>
              <a:off x="874712" y="3662572"/>
              <a:ext cx="3698527" cy="32855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a:t>
              </a:r>
              <a:r>
                <a:rPr lang="zh-CN" altLang="en-US" sz="1400" dirty="0" smtClean="0"/>
                <a:t>演示</a:t>
              </a:r>
              <a:endParaRPr lang="zh-CN" altLang="en-US" sz="1400" dirty="0"/>
            </a:p>
          </p:txBody>
        </p:sp>
        <p:sp>
          <p:nvSpPr>
            <p:cNvPr id="32" name="矩形 31"/>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pic>
        <p:nvPicPr>
          <p:cNvPr id="34" name="图片占位符 33"/>
          <p:cNvPicPr>
            <a:picLocks noGrp="1" noChangeAspect="1"/>
          </p:cNvPicPr>
          <p:nvPr>
            <p:ph type="pic" sz="quarter" idx="10"/>
          </p:nvPr>
        </p:nvPicPr>
        <p:blipFill>
          <a:blip r:embed="rId8"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75097243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1000"/>
                                        <p:tgtEl>
                                          <p:spTgt spid="34"/>
                                        </p:tgtEl>
                                      </p:cBhvr>
                                    </p:animEffect>
                                    <p:anim calcmode="lin" valueType="num">
                                      <p:cBhvr>
                                        <p:cTn id="14" dur="1000" fill="hold"/>
                                        <p:tgtEl>
                                          <p:spTgt spid="34"/>
                                        </p:tgtEl>
                                        <p:attrNameLst>
                                          <p:attrName>ppt_x</p:attrName>
                                        </p:attrNameLst>
                                      </p:cBhvr>
                                      <p:tavLst>
                                        <p:tav tm="0">
                                          <p:val>
                                            <p:strVal val="#ppt_x"/>
                                          </p:val>
                                        </p:tav>
                                        <p:tav tm="100000">
                                          <p:val>
                                            <p:strVal val="#ppt_x"/>
                                          </p:val>
                                        </p:tav>
                                      </p:tavLst>
                                    </p:anim>
                                    <p:anim calcmode="lin" valueType="num">
                                      <p:cBhvr>
                                        <p:cTn id="15" dur="1000" fill="hold"/>
                                        <p:tgtEl>
                                          <p:spTgt spid="3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 presetClass="entr" presetSubtype="6" decel="10000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1000" fill="hold"/>
                                        <p:tgtEl>
                                          <p:spTgt spid="3"/>
                                        </p:tgtEl>
                                        <p:attrNameLst>
                                          <p:attrName>ppt_x</p:attrName>
                                        </p:attrNameLst>
                                      </p:cBhvr>
                                      <p:tavLst>
                                        <p:tav tm="0">
                                          <p:val>
                                            <p:strVal val="1+#ppt_w/2"/>
                                          </p:val>
                                        </p:tav>
                                        <p:tav tm="100000">
                                          <p:val>
                                            <p:strVal val="#ppt_x"/>
                                          </p:val>
                                        </p:tav>
                                      </p:tavLst>
                                    </p:anim>
                                    <p:anim calcmode="lin" valueType="num">
                                      <p:cBhvr additive="base">
                                        <p:cTn id="25" dur="1000" fill="hold"/>
                                        <p:tgtEl>
                                          <p:spTgt spid="3"/>
                                        </p:tgtEl>
                                        <p:attrNameLst>
                                          <p:attrName>ppt_y</p:attrName>
                                        </p:attrNameLst>
                                      </p:cBhvr>
                                      <p:tavLst>
                                        <p:tav tm="0">
                                          <p:val>
                                            <p:strVal val="1+#ppt_h/2"/>
                                          </p:val>
                                        </p:tav>
                                        <p:tav tm="100000">
                                          <p:val>
                                            <p:strVal val="#ppt_y"/>
                                          </p:val>
                                        </p:tav>
                                      </p:tavLst>
                                    </p:anim>
                                  </p:childTnLst>
                                </p:cTn>
                              </p:par>
                              <p:par>
                                <p:cTn id="26" presetID="2" presetClass="entr" presetSubtype="6" decel="10000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1000" fill="hold"/>
                                        <p:tgtEl>
                                          <p:spTgt spid="7"/>
                                        </p:tgtEl>
                                        <p:attrNameLst>
                                          <p:attrName>ppt_x</p:attrName>
                                        </p:attrNameLst>
                                      </p:cBhvr>
                                      <p:tavLst>
                                        <p:tav tm="0">
                                          <p:val>
                                            <p:strVal val="1+#ppt_w/2"/>
                                          </p:val>
                                        </p:tav>
                                        <p:tav tm="100000">
                                          <p:val>
                                            <p:strVal val="#ppt_x"/>
                                          </p:val>
                                        </p:tav>
                                      </p:tavLst>
                                    </p:anim>
                                    <p:anim calcmode="lin" valueType="num">
                                      <p:cBhvr additive="base">
                                        <p:cTn id="29" dur="10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6" decel="10000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1000" fill="hold"/>
                                        <p:tgtEl>
                                          <p:spTgt spid="11"/>
                                        </p:tgtEl>
                                        <p:attrNameLst>
                                          <p:attrName>ppt_x</p:attrName>
                                        </p:attrNameLst>
                                      </p:cBhvr>
                                      <p:tavLst>
                                        <p:tav tm="0">
                                          <p:val>
                                            <p:strVal val="1+#ppt_w/2"/>
                                          </p:val>
                                        </p:tav>
                                        <p:tav tm="100000">
                                          <p:val>
                                            <p:strVal val="#ppt_x"/>
                                          </p:val>
                                        </p:tav>
                                      </p:tavLst>
                                    </p:anim>
                                    <p:anim calcmode="lin" valueType="num">
                                      <p:cBhvr additive="base">
                                        <p:cTn id="33" dur="1000" fill="hold"/>
                                        <p:tgtEl>
                                          <p:spTgt spid="11"/>
                                        </p:tgtEl>
                                        <p:attrNameLst>
                                          <p:attrName>ppt_y</p:attrName>
                                        </p:attrNameLst>
                                      </p:cBhvr>
                                      <p:tavLst>
                                        <p:tav tm="0">
                                          <p:val>
                                            <p:strVal val="1+#ppt_h/2"/>
                                          </p:val>
                                        </p:tav>
                                        <p:tav tm="100000">
                                          <p:val>
                                            <p:strVal val="#ppt_y"/>
                                          </p:val>
                                        </p:tav>
                                      </p:tavLst>
                                    </p:anim>
                                  </p:childTnLst>
                                </p:cTn>
                              </p:par>
                              <p:par>
                                <p:cTn id="34" presetID="2" presetClass="entr" presetSubtype="6" decel="10000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1000" fill="hold"/>
                                        <p:tgtEl>
                                          <p:spTgt spid="15"/>
                                        </p:tgtEl>
                                        <p:attrNameLst>
                                          <p:attrName>ppt_x</p:attrName>
                                        </p:attrNameLst>
                                      </p:cBhvr>
                                      <p:tavLst>
                                        <p:tav tm="0">
                                          <p:val>
                                            <p:strVal val="1+#ppt_w/2"/>
                                          </p:val>
                                        </p:tav>
                                        <p:tav tm="100000">
                                          <p:val>
                                            <p:strVal val="#ppt_x"/>
                                          </p:val>
                                        </p:tav>
                                      </p:tavLst>
                                    </p:anim>
                                    <p:anim calcmode="lin" valueType="num">
                                      <p:cBhvr additive="base">
                                        <p:cTn id="37" dur="1000" fill="hold"/>
                                        <p:tgtEl>
                                          <p:spTgt spid="15"/>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childTnLst>
                          </p:cTn>
                        </p:par>
                        <p:par>
                          <p:cTn id="42" fill="hold">
                            <p:stCondLst>
                              <p:cond delay="3000"/>
                            </p:stCondLst>
                            <p:childTnLst>
                              <p:par>
                                <p:cTn id="43" presetID="22" presetClass="entr" presetSubtype="8"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left)">
                                      <p:cBhvr>
                                        <p:cTn id="5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024498" y="2002484"/>
            <a:ext cx="2675386" cy="1205314"/>
            <a:chOff x="874713" y="3325188"/>
            <a:chExt cx="2675386" cy="1205314"/>
          </a:xfrm>
        </p:grpSpPr>
        <p:sp>
          <p:nvSpPr>
            <p:cNvPr id="7" name="矩形 6"/>
            <p:cNvSpPr/>
            <p:nvPr/>
          </p:nvSpPr>
          <p:spPr>
            <a:xfrm>
              <a:off x="874713" y="3662572"/>
              <a:ext cx="267538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用户可以在投影仪或者计算机上进行演示也可以将演示文稿打印出来制作成胶片以便</a:t>
              </a:r>
              <a:r>
                <a:rPr lang="zh-CN" altLang="en-US" sz="1400" dirty="0" smtClean="0"/>
                <a:t>应用</a:t>
              </a:r>
              <a:endParaRPr lang="zh-CN" altLang="en-US" sz="1400" dirty="0"/>
            </a:p>
          </p:txBody>
        </p:sp>
        <p:sp>
          <p:nvSpPr>
            <p:cNvPr id="8" name="矩形 7"/>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
        <p:nvSpPr>
          <p:cNvPr id="9" name="文本框 8"/>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endParaRPr>
          </a:p>
        </p:txBody>
      </p:sp>
      <p:grpSp>
        <p:nvGrpSpPr>
          <p:cNvPr id="10" name="组合 9"/>
          <p:cNvGrpSpPr/>
          <p:nvPr/>
        </p:nvGrpSpPr>
        <p:grpSpPr>
          <a:xfrm>
            <a:off x="3024498" y="4382826"/>
            <a:ext cx="2675386" cy="1205314"/>
            <a:chOff x="874713" y="3325188"/>
            <a:chExt cx="2675386" cy="1205314"/>
          </a:xfrm>
        </p:grpSpPr>
        <p:sp>
          <p:nvSpPr>
            <p:cNvPr id="11" name="矩形 10"/>
            <p:cNvSpPr/>
            <p:nvPr/>
          </p:nvSpPr>
          <p:spPr>
            <a:xfrm>
              <a:off x="874713" y="3662572"/>
              <a:ext cx="267538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用户可以在投影仪或者计算机上进行演示也可以将演示文稿打印出来制作成胶片以便</a:t>
              </a:r>
              <a:r>
                <a:rPr lang="zh-CN" altLang="en-US" sz="1400" dirty="0" smtClean="0"/>
                <a:t>应用</a:t>
              </a:r>
              <a:endParaRPr lang="zh-CN" altLang="en-US" sz="1400" dirty="0"/>
            </a:p>
          </p:txBody>
        </p:sp>
        <p:sp>
          <p:nvSpPr>
            <p:cNvPr id="12" name="矩形 11"/>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13" name="组合 12"/>
          <p:cNvGrpSpPr/>
          <p:nvPr/>
        </p:nvGrpSpPr>
        <p:grpSpPr>
          <a:xfrm>
            <a:off x="8060954" y="2002484"/>
            <a:ext cx="2675386" cy="1205314"/>
            <a:chOff x="874713" y="3325188"/>
            <a:chExt cx="2675386" cy="1205314"/>
          </a:xfrm>
        </p:grpSpPr>
        <p:sp>
          <p:nvSpPr>
            <p:cNvPr id="14" name="矩形 13"/>
            <p:cNvSpPr/>
            <p:nvPr/>
          </p:nvSpPr>
          <p:spPr>
            <a:xfrm>
              <a:off x="874713" y="3662572"/>
              <a:ext cx="267538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用户可以在投影仪或者计算机上进行演示也可以将演示文稿打印出来制作成胶片以便</a:t>
              </a:r>
              <a:r>
                <a:rPr lang="zh-CN" altLang="en-US" sz="1400" dirty="0" smtClean="0"/>
                <a:t>应用</a:t>
              </a:r>
              <a:endParaRPr lang="zh-CN" altLang="en-US" sz="1400" dirty="0"/>
            </a:p>
          </p:txBody>
        </p:sp>
        <p:sp>
          <p:nvSpPr>
            <p:cNvPr id="15" name="矩形 14"/>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16" name="组合 15"/>
          <p:cNvGrpSpPr/>
          <p:nvPr/>
        </p:nvGrpSpPr>
        <p:grpSpPr>
          <a:xfrm>
            <a:off x="8060954" y="4382826"/>
            <a:ext cx="2675386" cy="1205314"/>
            <a:chOff x="874713" y="3325188"/>
            <a:chExt cx="2675386" cy="1205314"/>
          </a:xfrm>
        </p:grpSpPr>
        <p:sp>
          <p:nvSpPr>
            <p:cNvPr id="17" name="矩形 16"/>
            <p:cNvSpPr/>
            <p:nvPr/>
          </p:nvSpPr>
          <p:spPr>
            <a:xfrm>
              <a:off x="874713" y="3662572"/>
              <a:ext cx="267538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用户可以在投影仪或者计算机上进行演示也可以将演示文稿打印出来制作成胶片以便</a:t>
              </a:r>
              <a:r>
                <a:rPr lang="zh-CN" altLang="en-US" sz="1400" dirty="0" smtClean="0"/>
                <a:t>应用</a:t>
              </a:r>
              <a:endParaRPr lang="zh-CN" altLang="en-US" sz="1400" dirty="0"/>
            </a:p>
          </p:txBody>
        </p:sp>
        <p:sp>
          <p:nvSpPr>
            <p:cNvPr id="18" name="矩形 17"/>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pic>
        <p:nvPicPr>
          <p:cNvPr id="23" name="图片占位符 22"/>
          <p:cNvPicPr>
            <a:picLocks noGrp="1" noChangeAspect="1"/>
          </p:cNvPicPr>
          <p:nvPr>
            <p:ph type="pic" sz="quarter" idx="10"/>
          </p:nvPr>
        </p:nvPicPr>
        <p:blipFill>
          <a:blip r:embed="rId3" cstate="email">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l="21285" r="21285"/>
          <a:stretch>
            <a:fillRect/>
          </a:stretch>
        </p:blipFill>
        <p:spPr/>
      </p:pic>
      <p:pic>
        <p:nvPicPr>
          <p:cNvPr id="24" name="图片占位符 23"/>
          <p:cNvPicPr>
            <a:picLocks noGrp="1" noChangeAspect="1"/>
          </p:cNvPicPr>
          <p:nvPr>
            <p:ph type="pic" sz="quarter" idx="11"/>
          </p:nvPr>
        </p:nvPicPr>
        <p:blipFill>
          <a:blip r:embed="rId5" cstate="email">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a:ext>
            </a:extLst>
          </a:blip>
          <a:srcRect/>
          <a:stretch>
            <a:fillRect/>
          </a:stretch>
        </p:blipFill>
        <p:spPr/>
      </p:pic>
      <p:pic>
        <p:nvPicPr>
          <p:cNvPr id="26" name="图片占位符 25"/>
          <p:cNvPicPr>
            <a:picLocks noGrp="1" noChangeAspect="1"/>
          </p:cNvPicPr>
          <p:nvPr>
            <p:ph type="pic" sz="quarter" idx="12"/>
          </p:nvPr>
        </p:nvPicPr>
        <p:blipFill>
          <a:blip r:embed="rId7" cstate="email">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a:ext>
            </a:extLst>
          </a:blip>
          <a:srcRect l="15790" r="15790"/>
          <a:stretch>
            <a:fillRect/>
          </a:stretch>
        </p:blipFill>
        <p:spPr/>
      </p:pic>
      <p:pic>
        <p:nvPicPr>
          <p:cNvPr id="25" name="图片占位符 24"/>
          <p:cNvPicPr>
            <a:picLocks noGrp="1" noChangeAspect="1"/>
          </p:cNvPicPr>
          <p:nvPr>
            <p:ph type="pic" sz="quarter" idx="13"/>
          </p:nvPr>
        </p:nvPicPr>
        <p:blipFill>
          <a:blip r:embed="rId9" cstate="email">
            <a:extLst>
              <a:ext uri="{BEBA8EAE-BF5A-486C-A8C5-ECC9F3942E4B}">
                <a14:imgProps xmlns:a14="http://schemas.microsoft.com/office/drawing/2010/main">
                  <a14:imgLayer r:embed="rId10">
                    <a14:imgEffect>
                      <a14:brightnessContrast contrast="40000"/>
                    </a14:imgEffect>
                  </a14:imgLayer>
                </a14:imgProps>
              </a:ext>
              <a:ext uri="{28A0092B-C50C-407E-A947-70E740481C1C}">
                <a14:useLocalDpi xmlns:a14="http://schemas.microsoft.com/office/drawing/2010/main"/>
              </a:ext>
            </a:extLst>
          </a:blip>
          <a:srcRect l="17651" r="17651"/>
          <a:stretch>
            <a:fillRect/>
          </a:stretch>
        </p:blipFill>
        <p:spPr/>
      </p:pic>
    </p:spTree>
    <p:extLst>
      <p:ext uri="{BB962C8B-B14F-4D97-AF65-F5344CB8AC3E}">
        <p14:creationId xmlns:p14="http://schemas.microsoft.com/office/powerpoint/2010/main" val="254208756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2" decel="10000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1000" fill="hold"/>
                                        <p:tgtEl>
                                          <p:spTgt spid="23"/>
                                        </p:tgtEl>
                                        <p:attrNameLst>
                                          <p:attrName>ppt_x</p:attrName>
                                        </p:attrNameLst>
                                      </p:cBhvr>
                                      <p:tavLst>
                                        <p:tav tm="0">
                                          <p:val>
                                            <p:strVal val="0-#ppt_w/2"/>
                                          </p:val>
                                        </p:tav>
                                        <p:tav tm="100000">
                                          <p:val>
                                            <p:strVal val="#ppt_x"/>
                                          </p:val>
                                        </p:tav>
                                      </p:tavLst>
                                    </p:anim>
                                    <p:anim calcmode="lin" valueType="num">
                                      <p:cBhvr additive="base">
                                        <p:cTn id="14" dur="1000" fill="hold"/>
                                        <p:tgtEl>
                                          <p:spTgt spid="23"/>
                                        </p:tgtEl>
                                        <p:attrNameLst>
                                          <p:attrName>ppt_y</p:attrName>
                                        </p:attrNameLst>
                                      </p:cBhvr>
                                      <p:tavLst>
                                        <p:tav tm="0">
                                          <p:val>
                                            <p:strVal val="1+#ppt_h/2"/>
                                          </p:val>
                                        </p:tav>
                                        <p:tav tm="100000">
                                          <p:val>
                                            <p:strVal val="#ppt_y"/>
                                          </p:val>
                                        </p:tav>
                                      </p:tavLst>
                                    </p:anim>
                                  </p:childTnLst>
                                </p:cTn>
                              </p:par>
                              <p:par>
                                <p:cTn id="15" presetID="2" presetClass="entr" presetSubtype="12" decel="10000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1000" fill="hold"/>
                                        <p:tgtEl>
                                          <p:spTgt spid="26"/>
                                        </p:tgtEl>
                                        <p:attrNameLst>
                                          <p:attrName>ppt_x</p:attrName>
                                        </p:attrNameLst>
                                      </p:cBhvr>
                                      <p:tavLst>
                                        <p:tav tm="0">
                                          <p:val>
                                            <p:strVal val="0-#ppt_w/2"/>
                                          </p:val>
                                        </p:tav>
                                        <p:tav tm="100000">
                                          <p:val>
                                            <p:strVal val="#ppt_x"/>
                                          </p:val>
                                        </p:tav>
                                      </p:tavLst>
                                    </p:anim>
                                    <p:anim calcmode="lin" valueType="num">
                                      <p:cBhvr additive="base">
                                        <p:cTn id="18" dur="1000" fill="hold"/>
                                        <p:tgtEl>
                                          <p:spTgt spid="26"/>
                                        </p:tgtEl>
                                        <p:attrNameLst>
                                          <p:attrName>ppt_y</p:attrName>
                                        </p:attrNameLst>
                                      </p:cBhvr>
                                      <p:tavLst>
                                        <p:tav tm="0">
                                          <p:val>
                                            <p:strVal val="1+#ppt_h/2"/>
                                          </p:val>
                                        </p:tav>
                                        <p:tav tm="100000">
                                          <p:val>
                                            <p:strVal val="#ppt_y"/>
                                          </p:val>
                                        </p:tav>
                                      </p:tavLst>
                                    </p:anim>
                                  </p:childTnLst>
                                </p:cTn>
                              </p:par>
                              <p:par>
                                <p:cTn id="19" presetID="2" presetClass="entr" presetSubtype="12" decel="10000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1000" fill="hold"/>
                                        <p:tgtEl>
                                          <p:spTgt spid="24"/>
                                        </p:tgtEl>
                                        <p:attrNameLst>
                                          <p:attrName>ppt_x</p:attrName>
                                        </p:attrNameLst>
                                      </p:cBhvr>
                                      <p:tavLst>
                                        <p:tav tm="0">
                                          <p:val>
                                            <p:strVal val="0-#ppt_w/2"/>
                                          </p:val>
                                        </p:tav>
                                        <p:tav tm="100000">
                                          <p:val>
                                            <p:strVal val="#ppt_x"/>
                                          </p:val>
                                        </p:tav>
                                      </p:tavLst>
                                    </p:anim>
                                    <p:anim calcmode="lin" valueType="num">
                                      <p:cBhvr additive="base">
                                        <p:cTn id="22" dur="1000" fill="hold"/>
                                        <p:tgtEl>
                                          <p:spTgt spid="24"/>
                                        </p:tgtEl>
                                        <p:attrNameLst>
                                          <p:attrName>ppt_y</p:attrName>
                                        </p:attrNameLst>
                                      </p:cBhvr>
                                      <p:tavLst>
                                        <p:tav tm="0">
                                          <p:val>
                                            <p:strVal val="1+#ppt_h/2"/>
                                          </p:val>
                                        </p:tav>
                                        <p:tav tm="100000">
                                          <p:val>
                                            <p:strVal val="#ppt_y"/>
                                          </p:val>
                                        </p:tav>
                                      </p:tavLst>
                                    </p:anim>
                                  </p:childTnLst>
                                </p:cTn>
                              </p:par>
                              <p:par>
                                <p:cTn id="23" presetID="2" presetClass="entr" presetSubtype="12" decel="10000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1000" fill="hold"/>
                                        <p:tgtEl>
                                          <p:spTgt spid="25"/>
                                        </p:tgtEl>
                                        <p:attrNameLst>
                                          <p:attrName>ppt_x</p:attrName>
                                        </p:attrNameLst>
                                      </p:cBhvr>
                                      <p:tavLst>
                                        <p:tav tm="0">
                                          <p:val>
                                            <p:strVal val="0-#ppt_w/2"/>
                                          </p:val>
                                        </p:tav>
                                        <p:tav tm="100000">
                                          <p:val>
                                            <p:strVal val="#ppt_x"/>
                                          </p:val>
                                        </p:tav>
                                      </p:tavLst>
                                    </p:anim>
                                    <p:anim calcmode="lin" valueType="num">
                                      <p:cBhvr additive="base">
                                        <p:cTn id="26" dur="1000" fill="hold"/>
                                        <p:tgtEl>
                                          <p:spTgt spid="25"/>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750"/>
                                        <p:tgtEl>
                                          <p:spTgt spid="6"/>
                                        </p:tgtEl>
                                      </p:cBhvr>
                                    </p:animEffect>
                                  </p:childTnLst>
                                </p:cTn>
                              </p:par>
                            </p:childTnLst>
                          </p:cTn>
                        </p:par>
                        <p:par>
                          <p:cTn id="31" fill="hold">
                            <p:stCondLst>
                              <p:cond delay="2250"/>
                            </p:stCondLst>
                            <p:childTnLst>
                              <p:par>
                                <p:cTn id="32" presetID="10" presetClass="entr" presetSubtype="0"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750"/>
                                        <p:tgtEl>
                                          <p:spTgt spid="13"/>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750"/>
                                        <p:tgtEl>
                                          <p:spTgt spid="10"/>
                                        </p:tgtEl>
                                      </p:cBhvr>
                                    </p:animEffect>
                                  </p:childTnLst>
                                </p:cTn>
                              </p:par>
                            </p:childTnLst>
                          </p:cTn>
                        </p:par>
                        <p:par>
                          <p:cTn id="39" fill="hold">
                            <p:stCondLst>
                              <p:cond delay="3750"/>
                            </p:stCondLst>
                            <p:childTnLst>
                              <p:par>
                                <p:cTn id="40" presetID="10" presetClass="entr" presetSubtype="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endParaRPr>
          </a:p>
        </p:txBody>
      </p:sp>
      <p:grpSp>
        <p:nvGrpSpPr>
          <p:cNvPr id="7" name="组合 6"/>
          <p:cNvGrpSpPr/>
          <p:nvPr/>
        </p:nvGrpSpPr>
        <p:grpSpPr>
          <a:xfrm>
            <a:off x="2181234" y="3105604"/>
            <a:ext cx="7829532" cy="737171"/>
            <a:chOff x="2403040" y="3420777"/>
            <a:chExt cx="7829532" cy="737171"/>
          </a:xfrm>
        </p:grpSpPr>
        <p:grpSp>
          <p:nvGrpSpPr>
            <p:cNvPr id="6" name="组合 5"/>
            <p:cNvGrpSpPr/>
            <p:nvPr/>
          </p:nvGrpSpPr>
          <p:grpSpPr>
            <a:xfrm>
              <a:off x="2403040" y="3420778"/>
              <a:ext cx="586904" cy="737170"/>
              <a:chOff x="1958537" y="2321940"/>
              <a:chExt cx="1737167" cy="2181937"/>
            </a:xfrm>
          </p:grpSpPr>
          <p:sp>
            <p:nvSpPr>
              <p:cNvPr id="3" name="六边形 2"/>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8" name="图片 7"/>
              <p:cNvPicPr>
                <a:picLocks noChangeAspect="1"/>
              </p:cNvPicPr>
              <p:nvPr/>
            </p:nvPicPr>
            <p:blipFill>
              <a:blip r:embed="rId3" cstate="email">
                <a:extLst>
                  <a:ext uri="{28A0092B-C50C-407E-A947-70E740481C1C}">
                    <a14:useLocalDpi xmlns:a14="http://schemas.microsoft.com/office/drawing/2010/main"/>
                  </a:ext>
                </a:extLst>
              </a:blip>
              <a:srcRect r="31383" b="13906"/>
              <a:stretch>
                <a:fillRect/>
              </a:stretch>
            </p:blipFill>
            <p:spPr>
              <a:xfrm>
                <a:off x="2495113" y="2997488"/>
                <a:ext cx="1200591" cy="1506389"/>
              </a:xfrm>
              <a:custGeom>
                <a:avLst/>
                <a:gdLst>
                  <a:gd name="connsiteX0" fmla="*/ 0 w 1200591"/>
                  <a:gd name="connsiteY0" fmla="*/ 0 h 1506389"/>
                  <a:gd name="connsiteX1" fmla="*/ 1200591 w 1200591"/>
                  <a:gd name="connsiteY1" fmla="*/ 0 h 1506389"/>
                  <a:gd name="connsiteX2" fmla="*/ 1200591 w 1200591"/>
                  <a:gd name="connsiteY2" fmla="*/ 906094 h 1506389"/>
                  <a:gd name="connsiteX3" fmla="*/ 0 w 1200591"/>
                  <a:gd name="connsiteY3" fmla="*/ 1506389 h 1506389"/>
                </a:gdLst>
                <a:ahLst/>
                <a:cxnLst>
                  <a:cxn ang="0">
                    <a:pos x="connsiteX0" y="connsiteY0"/>
                  </a:cxn>
                  <a:cxn ang="0">
                    <a:pos x="connsiteX1" y="connsiteY1"/>
                  </a:cxn>
                  <a:cxn ang="0">
                    <a:pos x="connsiteX2" y="connsiteY2"/>
                  </a:cxn>
                  <a:cxn ang="0">
                    <a:pos x="connsiteX3" y="connsiteY3"/>
                  </a:cxn>
                </a:cxnLst>
                <a:rect l="l" t="t" r="r" b="b"/>
                <a:pathLst>
                  <a:path w="1200591" h="1506389">
                    <a:moveTo>
                      <a:pt x="0" y="0"/>
                    </a:moveTo>
                    <a:lnTo>
                      <a:pt x="1200591" y="0"/>
                    </a:lnTo>
                    <a:lnTo>
                      <a:pt x="1200591" y="906094"/>
                    </a:lnTo>
                    <a:lnTo>
                      <a:pt x="0" y="1506389"/>
                    </a:lnTo>
                    <a:close/>
                  </a:path>
                </a:pathLst>
              </a:custGeom>
            </p:spPr>
          </p:pic>
          <p:sp>
            <p:nvSpPr>
              <p:cNvPr id="4" name="燕尾形 3"/>
              <p:cNvSpPr/>
              <p:nvPr/>
            </p:nvSpPr>
            <p:spPr>
              <a:xfrm flipH="1">
                <a:off x="2504638" y="3007013"/>
                <a:ext cx="644962" cy="64496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black"/>
                  </a:solidFill>
                  <a:effectLst/>
                  <a:uLnTx/>
                  <a:uFillTx/>
                  <a:latin typeface="Arial"/>
                  <a:ea typeface="微软雅黑"/>
                  <a:cs typeface="+mn-cs"/>
                </a:endParaRPr>
              </a:p>
            </p:txBody>
          </p:sp>
        </p:grpSp>
        <p:grpSp>
          <p:nvGrpSpPr>
            <p:cNvPr id="11" name="组合 10"/>
            <p:cNvGrpSpPr/>
            <p:nvPr/>
          </p:nvGrpSpPr>
          <p:grpSpPr>
            <a:xfrm>
              <a:off x="9645668" y="3420777"/>
              <a:ext cx="586904" cy="737170"/>
              <a:chOff x="1958537" y="2321940"/>
              <a:chExt cx="1737166" cy="2181936"/>
            </a:xfrm>
          </p:grpSpPr>
          <p:sp>
            <p:nvSpPr>
              <p:cNvPr id="12" name="六边形 11"/>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4" cstate="email">
                <a:extLst>
                  <a:ext uri="{28A0092B-C50C-407E-A947-70E740481C1C}">
                    <a14:useLocalDpi xmlns:a14="http://schemas.microsoft.com/office/drawing/2010/main"/>
                  </a:ext>
                </a:extLst>
              </a:blip>
              <a:srcRect r="31383" b="13906"/>
              <a:stretch>
                <a:fillRect/>
              </a:stretch>
            </p:blipFill>
            <p:spPr>
              <a:xfrm>
                <a:off x="2495113" y="2997488"/>
                <a:ext cx="1200590" cy="1506388"/>
              </a:xfrm>
              <a:custGeom>
                <a:avLst/>
                <a:gdLst>
                  <a:gd name="connsiteX0" fmla="*/ 0 w 1200590"/>
                  <a:gd name="connsiteY0" fmla="*/ 0 h 1506388"/>
                  <a:gd name="connsiteX1" fmla="*/ 1200590 w 1200590"/>
                  <a:gd name="connsiteY1" fmla="*/ 0 h 1506388"/>
                  <a:gd name="connsiteX2" fmla="*/ 1200590 w 1200590"/>
                  <a:gd name="connsiteY2" fmla="*/ 906093 h 1506388"/>
                  <a:gd name="connsiteX3" fmla="*/ 0 w 1200590"/>
                  <a:gd name="connsiteY3" fmla="*/ 1506388 h 1506388"/>
                </a:gdLst>
                <a:ahLst/>
                <a:cxnLst>
                  <a:cxn ang="0">
                    <a:pos x="connsiteX0" y="connsiteY0"/>
                  </a:cxn>
                  <a:cxn ang="0">
                    <a:pos x="connsiteX1" y="connsiteY1"/>
                  </a:cxn>
                  <a:cxn ang="0">
                    <a:pos x="connsiteX2" y="connsiteY2"/>
                  </a:cxn>
                  <a:cxn ang="0">
                    <a:pos x="connsiteX3" y="connsiteY3"/>
                  </a:cxn>
                </a:cxnLst>
                <a:rect l="l" t="t" r="r" b="b"/>
                <a:pathLst>
                  <a:path w="1200590" h="1506388">
                    <a:moveTo>
                      <a:pt x="0" y="0"/>
                    </a:moveTo>
                    <a:lnTo>
                      <a:pt x="1200590" y="0"/>
                    </a:lnTo>
                    <a:lnTo>
                      <a:pt x="1200590" y="906093"/>
                    </a:lnTo>
                    <a:lnTo>
                      <a:pt x="0" y="1506388"/>
                    </a:lnTo>
                    <a:close/>
                  </a:path>
                </a:pathLst>
              </a:custGeom>
            </p:spPr>
          </p:pic>
          <p:sp>
            <p:nvSpPr>
              <p:cNvPr id="14" name="燕尾形 13"/>
              <p:cNvSpPr/>
              <p:nvPr/>
            </p:nvSpPr>
            <p:spPr>
              <a:xfrm>
                <a:off x="2504638" y="3007013"/>
                <a:ext cx="644962" cy="64496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6" name="组合 15"/>
          <p:cNvGrpSpPr/>
          <p:nvPr/>
        </p:nvGrpSpPr>
        <p:grpSpPr>
          <a:xfrm>
            <a:off x="1034555" y="4073278"/>
            <a:ext cx="3327636" cy="1205314"/>
            <a:chOff x="874713" y="3325188"/>
            <a:chExt cx="3327636" cy="1205314"/>
          </a:xfrm>
        </p:grpSpPr>
        <p:sp>
          <p:nvSpPr>
            <p:cNvPr id="17" name="矩形 16"/>
            <p:cNvSpPr/>
            <p:nvPr/>
          </p:nvSpPr>
          <p:spPr>
            <a:xfrm>
              <a:off x="874713" y="366257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用户可以在投影仪或者计算机上进行演示也可以将演示文稿打印出来制作成胶片以便应用到更广泛的领域中</a:t>
              </a:r>
            </a:p>
          </p:txBody>
        </p:sp>
        <p:sp>
          <p:nvSpPr>
            <p:cNvPr id="18" name="矩形 17"/>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19" name="组合 18"/>
          <p:cNvGrpSpPr/>
          <p:nvPr/>
        </p:nvGrpSpPr>
        <p:grpSpPr>
          <a:xfrm>
            <a:off x="7829807" y="4073278"/>
            <a:ext cx="3327636" cy="1205314"/>
            <a:chOff x="874713" y="3325188"/>
            <a:chExt cx="3327636" cy="1205314"/>
          </a:xfrm>
        </p:grpSpPr>
        <p:sp>
          <p:nvSpPr>
            <p:cNvPr id="20" name="矩形 19"/>
            <p:cNvSpPr/>
            <p:nvPr/>
          </p:nvSpPr>
          <p:spPr>
            <a:xfrm>
              <a:off x="874713" y="3662572"/>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t>用户可以在投影仪或者计算机上进行演示也可以将演示文稿打印出来制作成胶片以便应用到更广泛的领域中</a:t>
              </a:r>
            </a:p>
          </p:txBody>
        </p:sp>
        <p:sp>
          <p:nvSpPr>
            <p:cNvPr id="21" name="矩形 20"/>
            <p:cNvSpPr/>
            <p:nvPr/>
          </p:nvSpPr>
          <p:spPr>
            <a:xfrm>
              <a:off x="1960375" y="3325188"/>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t>标题文字添加</a:t>
              </a:r>
            </a:p>
          </p:txBody>
        </p:sp>
      </p:grpSp>
      <p:pic>
        <p:nvPicPr>
          <p:cNvPr id="23" name="图片占位符 22"/>
          <p:cNvPicPr>
            <a:picLocks noGrp="1" noChangeAspect="1"/>
          </p:cNvPicPr>
          <p:nvPr>
            <p:ph type="pic" sz="quarter" idx="10"/>
          </p:nvPr>
        </p:nvPicPr>
        <p:blipFill>
          <a:blip r:embed="rId5" cstate="email">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a:ext>
            </a:extLst>
          </a:blip>
          <a:srcRect/>
          <a:stretch>
            <a:fillRect/>
          </a:stretch>
        </p:blipFill>
        <p:spPr>
          <a:xfrm>
            <a:off x="4593326" y="1702904"/>
            <a:ext cx="3005348" cy="3486206"/>
          </a:xfrm>
        </p:spPr>
      </p:pic>
    </p:spTree>
    <p:extLst>
      <p:ext uri="{BB962C8B-B14F-4D97-AF65-F5344CB8AC3E}">
        <p14:creationId xmlns:p14="http://schemas.microsoft.com/office/powerpoint/2010/main" val="320191824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 presetClass="entr" presetSubtype="8" decel="10000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1000" fill="hold"/>
                                        <p:tgtEl>
                                          <p:spTgt spid="16"/>
                                        </p:tgtEl>
                                        <p:attrNameLst>
                                          <p:attrName>ppt_x</p:attrName>
                                        </p:attrNameLst>
                                      </p:cBhvr>
                                      <p:tavLst>
                                        <p:tav tm="0">
                                          <p:val>
                                            <p:strVal val="0-#ppt_w/2"/>
                                          </p:val>
                                        </p:tav>
                                        <p:tav tm="100000">
                                          <p:val>
                                            <p:strVal val="#ppt_x"/>
                                          </p:val>
                                        </p:tav>
                                      </p:tavLst>
                                    </p:anim>
                                    <p:anim calcmode="lin" valueType="num">
                                      <p:cBhvr additive="base">
                                        <p:cTn id="26" dur="1000" fill="hold"/>
                                        <p:tgtEl>
                                          <p:spTgt spid="16"/>
                                        </p:tgtEl>
                                        <p:attrNameLst>
                                          <p:attrName>ppt_y</p:attrName>
                                        </p:attrNameLst>
                                      </p:cBhvr>
                                      <p:tavLst>
                                        <p:tav tm="0">
                                          <p:val>
                                            <p:strVal val="#ppt_y"/>
                                          </p:val>
                                        </p:tav>
                                        <p:tav tm="100000">
                                          <p:val>
                                            <p:strVal val="#ppt_y"/>
                                          </p:val>
                                        </p:tav>
                                      </p:tavLst>
                                    </p:anim>
                                  </p:childTnLst>
                                </p:cTn>
                              </p:par>
                              <p:par>
                                <p:cTn id="27" presetID="2" presetClass="entr" presetSubtype="2" decel="10000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1000" fill="hold"/>
                                        <p:tgtEl>
                                          <p:spTgt spid="19"/>
                                        </p:tgtEl>
                                        <p:attrNameLst>
                                          <p:attrName>ppt_x</p:attrName>
                                        </p:attrNameLst>
                                      </p:cBhvr>
                                      <p:tavLst>
                                        <p:tav tm="0">
                                          <p:val>
                                            <p:strVal val="1+#ppt_w/2"/>
                                          </p:val>
                                        </p:tav>
                                        <p:tav tm="100000">
                                          <p:val>
                                            <p:strVal val="#ppt_x"/>
                                          </p:val>
                                        </p:tav>
                                      </p:tavLst>
                                    </p:anim>
                                    <p:anim calcmode="lin" valueType="num">
                                      <p:cBhvr additive="base">
                                        <p:cTn id="30"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595781" y="2315936"/>
            <a:ext cx="3000432" cy="3050477"/>
            <a:chOff x="4595781" y="2315936"/>
            <a:chExt cx="3000432" cy="3050477"/>
          </a:xfrm>
        </p:grpSpPr>
        <p:sp>
          <p:nvSpPr>
            <p:cNvPr id="12" name="六边形 11"/>
            <p:cNvSpPr/>
            <p:nvPr/>
          </p:nvSpPr>
          <p:spPr>
            <a:xfrm rot="5400000">
              <a:off x="4900601" y="2758848"/>
              <a:ext cx="2390794" cy="2061030"/>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grpSp>
          <p:nvGrpSpPr>
            <p:cNvPr id="23" name="组合 22"/>
            <p:cNvGrpSpPr/>
            <p:nvPr/>
          </p:nvGrpSpPr>
          <p:grpSpPr>
            <a:xfrm>
              <a:off x="4595781" y="2315936"/>
              <a:ext cx="939403" cy="1200704"/>
              <a:chOff x="1958537" y="2321940"/>
              <a:chExt cx="1737166" cy="2220371"/>
            </a:xfrm>
          </p:grpSpPr>
          <p:sp>
            <p:nvSpPr>
              <p:cNvPr id="24" name="六边形 23"/>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3" cstate="email">
                <a:extLst>
                  <a:ext uri="{28A0092B-C50C-407E-A947-70E740481C1C}">
                    <a14:useLocalDpi xmlns:a14="http://schemas.microsoft.com/office/drawing/2010/main"/>
                  </a:ext>
                </a:extLst>
              </a:blip>
              <a:srcRect r="14198"/>
              <a:stretch>
                <a:fillRect/>
              </a:stretch>
            </p:blipFill>
            <p:spPr>
              <a:xfrm>
                <a:off x="2414124" y="2676773"/>
                <a:ext cx="1281579" cy="1865538"/>
              </a:xfrm>
              <a:custGeom>
                <a:avLst/>
                <a:gdLst>
                  <a:gd name="connsiteX0" fmla="*/ 0 w 1281579"/>
                  <a:gd name="connsiteY0" fmla="*/ 0 h 1865538"/>
                  <a:gd name="connsiteX1" fmla="*/ 1281579 w 1281579"/>
                  <a:gd name="connsiteY1" fmla="*/ 0 h 1865538"/>
                  <a:gd name="connsiteX2" fmla="*/ 1281579 w 1281579"/>
                  <a:gd name="connsiteY2" fmla="*/ 1226808 h 1865538"/>
                  <a:gd name="connsiteX3" fmla="*/ 46065 w 1281579"/>
                  <a:gd name="connsiteY3" fmla="*/ 1844565 h 1865538"/>
                  <a:gd name="connsiteX4" fmla="*/ 46065 w 1281579"/>
                  <a:gd name="connsiteY4" fmla="*/ 1865538 h 1865538"/>
                  <a:gd name="connsiteX5" fmla="*/ 0 w 128157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1579" h="1865538">
                    <a:moveTo>
                      <a:pt x="0" y="0"/>
                    </a:moveTo>
                    <a:lnTo>
                      <a:pt x="1281579" y="0"/>
                    </a:lnTo>
                    <a:lnTo>
                      <a:pt x="1281579" y="1226808"/>
                    </a:lnTo>
                    <a:lnTo>
                      <a:pt x="46065" y="1844565"/>
                    </a:lnTo>
                    <a:lnTo>
                      <a:pt x="46065" y="1865538"/>
                    </a:lnTo>
                    <a:lnTo>
                      <a:pt x="0" y="1865538"/>
                    </a:lnTo>
                    <a:close/>
                  </a:path>
                </a:pathLst>
              </a:custGeom>
            </p:spPr>
          </p:pic>
          <p:sp>
            <p:nvSpPr>
              <p:cNvPr id="26" name="文本框 25"/>
              <p:cNvSpPr txBox="1"/>
              <p:nvPr/>
            </p:nvSpPr>
            <p:spPr>
              <a:xfrm>
                <a:off x="2561420" y="2934807"/>
                <a:ext cx="525307" cy="778813"/>
              </a:xfrm>
              <a:custGeom>
                <a:avLst/>
                <a:gdLst/>
                <a:ahLst/>
                <a:cxnLst/>
                <a:rect l="l" t="t" r="r" b="b"/>
                <a:pathLst>
                  <a:path w="525307" h="778813">
                    <a:moveTo>
                      <a:pt x="69172" y="61210"/>
                    </a:moveTo>
                    <a:lnTo>
                      <a:pt x="69172" y="717603"/>
                    </a:lnTo>
                    <a:lnTo>
                      <a:pt x="248822" y="717603"/>
                    </a:lnTo>
                    <a:lnTo>
                      <a:pt x="248822" y="61210"/>
                    </a:lnTo>
                    <a:close/>
                    <a:moveTo>
                      <a:pt x="469073" y="0"/>
                    </a:moveTo>
                    <a:lnTo>
                      <a:pt x="525307" y="0"/>
                    </a:lnTo>
                    <a:lnTo>
                      <a:pt x="525307" y="778813"/>
                    </a:lnTo>
                    <a:lnTo>
                      <a:pt x="455637" y="778813"/>
                    </a:lnTo>
                    <a:lnTo>
                      <a:pt x="455637" y="238869"/>
                    </a:lnTo>
                    <a:lnTo>
                      <a:pt x="425281" y="238869"/>
                    </a:lnTo>
                    <a:lnTo>
                      <a:pt x="425281" y="236381"/>
                    </a:ln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chemeClr val="bg1"/>
                  </a:solidFill>
                  <a:latin typeface="Agency FB" panose="020B0503020202020204" pitchFamily="34" charset="0"/>
                </a:endParaRPr>
              </a:p>
            </p:txBody>
          </p:sp>
        </p:grpSp>
        <p:grpSp>
          <p:nvGrpSpPr>
            <p:cNvPr id="27" name="组合 26"/>
            <p:cNvGrpSpPr/>
            <p:nvPr/>
          </p:nvGrpSpPr>
          <p:grpSpPr>
            <a:xfrm>
              <a:off x="6656810" y="2315936"/>
              <a:ext cx="939403" cy="1200704"/>
              <a:chOff x="1958537" y="2321940"/>
              <a:chExt cx="1737167" cy="2220371"/>
            </a:xfrm>
          </p:grpSpPr>
          <p:sp>
            <p:nvSpPr>
              <p:cNvPr id="28" name="六边形 27"/>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4" cstate="email">
                <a:extLst>
                  <a:ext uri="{28A0092B-C50C-407E-A947-70E740481C1C}">
                    <a14:useLocalDpi xmlns:a14="http://schemas.microsoft.com/office/drawing/2010/main"/>
                  </a:ext>
                </a:extLst>
              </a:blip>
              <a:srcRect r="19206"/>
              <a:stretch>
                <a:fillRect/>
              </a:stretch>
            </p:blipFill>
            <p:spPr>
              <a:xfrm>
                <a:off x="2311595" y="2676773"/>
                <a:ext cx="1384109" cy="1865538"/>
              </a:xfrm>
              <a:custGeom>
                <a:avLst/>
                <a:gdLst>
                  <a:gd name="connsiteX0" fmla="*/ 0 w 1384109"/>
                  <a:gd name="connsiteY0" fmla="*/ 0 h 1865538"/>
                  <a:gd name="connsiteX1" fmla="*/ 1384109 w 1384109"/>
                  <a:gd name="connsiteY1" fmla="*/ 0 h 1865538"/>
                  <a:gd name="connsiteX2" fmla="*/ 1384109 w 1384109"/>
                  <a:gd name="connsiteY2" fmla="*/ 1226808 h 1865538"/>
                  <a:gd name="connsiteX3" fmla="*/ 148595 w 1384109"/>
                  <a:gd name="connsiteY3" fmla="*/ 1844565 h 1865538"/>
                  <a:gd name="connsiteX4" fmla="*/ 148595 w 1384109"/>
                  <a:gd name="connsiteY4" fmla="*/ 1865538 h 1865538"/>
                  <a:gd name="connsiteX5" fmla="*/ 0 w 138410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109" h="1865538">
                    <a:moveTo>
                      <a:pt x="0" y="0"/>
                    </a:moveTo>
                    <a:lnTo>
                      <a:pt x="1384109" y="0"/>
                    </a:lnTo>
                    <a:lnTo>
                      <a:pt x="1384109" y="1226808"/>
                    </a:lnTo>
                    <a:lnTo>
                      <a:pt x="148595" y="1844565"/>
                    </a:lnTo>
                    <a:lnTo>
                      <a:pt x="148595" y="1865538"/>
                    </a:lnTo>
                    <a:lnTo>
                      <a:pt x="0" y="1865538"/>
                    </a:lnTo>
                    <a:close/>
                  </a:path>
                </a:pathLst>
              </a:custGeom>
            </p:spPr>
          </p:pic>
          <p:sp>
            <p:nvSpPr>
              <p:cNvPr id="30" name="文本框 29"/>
              <p:cNvSpPr txBox="1"/>
              <p:nvPr/>
            </p:nvSpPr>
            <p:spPr>
              <a:xfrm>
                <a:off x="2465240" y="2934807"/>
                <a:ext cx="737303" cy="778813"/>
              </a:xfrm>
              <a:custGeom>
                <a:avLst/>
                <a:gdLst/>
                <a:ahLst/>
                <a:cxnLst/>
                <a:rect l="l" t="t" r="r" b="b"/>
                <a:pathLst>
                  <a:path w="737303" h="778813">
                    <a:moveTo>
                      <a:pt x="69172" y="61210"/>
                    </a:moveTo>
                    <a:lnTo>
                      <a:pt x="69172" y="717603"/>
                    </a:lnTo>
                    <a:lnTo>
                      <a:pt x="248822" y="717603"/>
                    </a:lnTo>
                    <a:lnTo>
                      <a:pt x="248822" y="61210"/>
                    </a:lnTo>
                    <a:close/>
                    <a:moveTo>
                      <a:pt x="493458" y="0"/>
                    </a:moveTo>
                    <a:lnTo>
                      <a:pt x="681070" y="0"/>
                    </a:lnTo>
                    <a:cubicBezTo>
                      <a:pt x="697326" y="0"/>
                      <a:pt x="710597" y="5143"/>
                      <a:pt x="720881" y="15427"/>
                    </a:cubicBezTo>
                    <a:cubicBezTo>
                      <a:pt x="731166" y="25712"/>
                      <a:pt x="736308" y="38982"/>
                      <a:pt x="736308" y="55239"/>
                    </a:cubicBezTo>
                    <a:lnTo>
                      <a:pt x="736308" y="220457"/>
                    </a:lnTo>
                    <a:cubicBezTo>
                      <a:pt x="736308" y="240362"/>
                      <a:pt x="730171" y="263088"/>
                      <a:pt x="717895" y="288634"/>
                    </a:cubicBezTo>
                    <a:lnTo>
                      <a:pt x="511871" y="717603"/>
                    </a:lnTo>
                    <a:lnTo>
                      <a:pt x="737303" y="717603"/>
                    </a:lnTo>
                    <a:lnTo>
                      <a:pt x="737303" y="778813"/>
                    </a:lnTo>
                    <a:lnTo>
                      <a:pt x="428267" y="778813"/>
                    </a:lnTo>
                    <a:lnTo>
                      <a:pt x="428267" y="741988"/>
                    </a:lnTo>
                    <a:lnTo>
                      <a:pt x="666638" y="246832"/>
                    </a:lnTo>
                    <a:lnTo>
                      <a:pt x="666638" y="61210"/>
                    </a:lnTo>
                    <a:lnTo>
                      <a:pt x="507890" y="61210"/>
                    </a:lnTo>
                    <a:lnTo>
                      <a:pt x="507890" y="236381"/>
                    </a:lnTo>
                    <a:lnTo>
                      <a:pt x="438219" y="236381"/>
                    </a:lnTo>
                    <a:lnTo>
                      <a:pt x="438219" y="55239"/>
                    </a:lnTo>
                    <a:cubicBezTo>
                      <a:pt x="438219" y="38982"/>
                      <a:pt x="443362" y="25712"/>
                      <a:pt x="453646" y="15427"/>
                    </a:cubicBezTo>
                    <a:cubicBezTo>
                      <a:pt x="463931" y="5143"/>
                      <a:pt x="477202" y="0"/>
                      <a:pt x="49345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chemeClr val="bg1"/>
                  </a:solidFill>
                  <a:latin typeface="Agency FB" panose="020B0503020202020204" pitchFamily="34" charset="0"/>
                </a:endParaRPr>
              </a:p>
            </p:txBody>
          </p:sp>
        </p:grpSp>
        <p:grpSp>
          <p:nvGrpSpPr>
            <p:cNvPr id="31" name="组合 30"/>
            <p:cNvGrpSpPr/>
            <p:nvPr/>
          </p:nvGrpSpPr>
          <p:grpSpPr>
            <a:xfrm>
              <a:off x="4595781" y="4165709"/>
              <a:ext cx="939403" cy="1200704"/>
              <a:chOff x="1958537" y="2321940"/>
              <a:chExt cx="1737166" cy="2220371"/>
            </a:xfrm>
          </p:grpSpPr>
          <p:sp>
            <p:nvSpPr>
              <p:cNvPr id="32" name="六边形 31"/>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33" name="图片 32"/>
              <p:cNvPicPr>
                <a:picLocks noChangeAspect="1"/>
              </p:cNvPicPr>
              <p:nvPr/>
            </p:nvPicPr>
            <p:blipFill>
              <a:blip r:embed="rId5" cstate="email">
                <a:extLst>
                  <a:ext uri="{28A0092B-C50C-407E-A947-70E740481C1C}">
                    <a14:useLocalDpi xmlns:a14="http://schemas.microsoft.com/office/drawing/2010/main"/>
                  </a:ext>
                </a:extLst>
              </a:blip>
              <a:srcRect r="19465"/>
              <a:stretch>
                <a:fillRect/>
              </a:stretch>
            </p:blipFill>
            <p:spPr>
              <a:xfrm>
                <a:off x="2301313" y="2676773"/>
                <a:ext cx="1394390" cy="1865538"/>
              </a:xfrm>
              <a:custGeom>
                <a:avLst/>
                <a:gdLst>
                  <a:gd name="connsiteX0" fmla="*/ 0 w 1394390"/>
                  <a:gd name="connsiteY0" fmla="*/ 0 h 1865538"/>
                  <a:gd name="connsiteX1" fmla="*/ 1394390 w 1394390"/>
                  <a:gd name="connsiteY1" fmla="*/ 0 h 1865538"/>
                  <a:gd name="connsiteX2" fmla="*/ 1394390 w 1394390"/>
                  <a:gd name="connsiteY2" fmla="*/ 1226808 h 1865538"/>
                  <a:gd name="connsiteX3" fmla="*/ 158876 w 1394390"/>
                  <a:gd name="connsiteY3" fmla="*/ 1844565 h 1865538"/>
                  <a:gd name="connsiteX4" fmla="*/ 158876 w 1394390"/>
                  <a:gd name="connsiteY4" fmla="*/ 1865538 h 1865538"/>
                  <a:gd name="connsiteX5" fmla="*/ 0 w 1394390"/>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4390" h="1865538">
                    <a:moveTo>
                      <a:pt x="0" y="0"/>
                    </a:moveTo>
                    <a:lnTo>
                      <a:pt x="1394390" y="0"/>
                    </a:lnTo>
                    <a:lnTo>
                      <a:pt x="1394390" y="1226808"/>
                    </a:lnTo>
                    <a:lnTo>
                      <a:pt x="158876" y="1844565"/>
                    </a:lnTo>
                    <a:lnTo>
                      <a:pt x="158876" y="1865538"/>
                    </a:lnTo>
                    <a:lnTo>
                      <a:pt x="0" y="1865538"/>
                    </a:lnTo>
                    <a:close/>
                  </a:path>
                </a:pathLst>
              </a:custGeom>
            </p:spPr>
          </p:pic>
          <p:sp>
            <p:nvSpPr>
              <p:cNvPr id="34" name="文本框 33"/>
              <p:cNvSpPr txBox="1"/>
              <p:nvPr/>
            </p:nvSpPr>
            <p:spPr>
              <a:xfrm>
                <a:off x="2449209" y="2934807"/>
                <a:ext cx="758702" cy="778813"/>
              </a:xfrm>
              <a:custGeom>
                <a:avLst/>
                <a:gdLst/>
                <a:ahLst/>
                <a:cxnLst/>
                <a:rect l="l" t="t" r="r" b="b"/>
                <a:pathLst>
                  <a:path w="758702" h="778813">
                    <a:moveTo>
                      <a:pt x="69172" y="61210"/>
                    </a:moveTo>
                    <a:lnTo>
                      <a:pt x="69172" y="717603"/>
                    </a:lnTo>
                    <a:lnTo>
                      <a:pt x="248822" y="717603"/>
                    </a:lnTo>
                    <a:lnTo>
                      <a:pt x="248822" y="61210"/>
                    </a:lnTo>
                    <a:close/>
                    <a:moveTo>
                      <a:pt x="503908" y="0"/>
                    </a:moveTo>
                    <a:lnTo>
                      <a:pt x="702468" y="0"/>
                    </a:lnTo>
                    <a:cubicBezTo>
                      <a:pt x="718725" y="0"/>
                      <a:pt x="731995" y="5143"/>
                      <a:pt x="742280" y="15427"/>
                    </a:cubicBezTo>
                    <a:cubicBezTo>
                      <a:pt x="752565" y="25712"/>
                      <a:pt x="757707" y="38982"/>
                      <a:pt x="757707" y="55239"/>
                    </a:cubicBezTo>
                    <a:lnTo>
                      <a:pt x="757707" y="244841"/>
                    </a:lnTo>
                    <a:cubicBezTo>
                      <a:pt x="757707" y="269723"/>
                      <a:pt x="747754" y="289131"/>
                      <a:pt x="727848" y="303065"/>
                    </a:cubicBezTo>
                    <a:lnTo>
                      <a:pt x="635286" y="368257"/>
                    </a:lnTo>
                    <a:lnTo>
                      <a:pt x="728844" y="433448"/>
                    </a:lnTo>
                    <a:cubicBezTo>
                      <a:pt x="748749" y="447050"/>
                      <a:pt x="758702" y="466790"/>
                      <a:pt x="758702" y="492668"/>
                    </a:cubicBezTo>
                    <a:lnTo>
                      <a:pt x="758702" y="723575"/>
                    </a:lnTo>
                    <a:cubicBezTo>
                      <a:pt x="758702" y="739831"/>
                      <a:pt x="753560" y="753102"/>
                      <a:pt x="743275" y="763386"/>
                    </a:cubicBezTo>
                    <a:cubicBezTo>
                      <a:pt x="732991" y="773671"/>
                      <a:pt x="719720" y="778813"/>
                      <a:pt x="703464" y="778813"/>
                    </a:cubicBezTo>
                    <a:lnTo>
                      <a:pt x="502913" y="778813"/>
                    </a:lnTo>
                    <a:cubicBezTo>
                      <a:pt x="486657" y="778813"/>
                      <a:pt x="473386" y="773671"/>
                      <a:pt x="463102" y="763386"/>
                    </a:cubicBezTo>
                    <a:cubicBezTo>
                      <a:pt x="452817" y="753102"/>
                      <a:pt x="447675" y="739831"/>
                      <a:pt x="447675" y="723575"/>
                    </a:cubicBezTo>
                    <a:lnTo>
                      <a:pt x="447675" y="526010"/>
                    </a:lnTo>
                    <a:lnTo>
                      <a:pt x="516847" y="526010"/>
                    </a:lnTo>
                    <a:lnTo>
                      <a:pt x="516847" y="717603"/>
                    </a:lnTo>
                    <a:lnTo>
                      <a:pt x="689032" y="717603"/>
                    </a:lnTo>
                    <a:lnTo>
                      <a:pt x="689032" y="479231"/>
                    </a:lnTo>
                    <a:lnTo>
                      <a:pt x="551682" y="376219"/>
                    </a:lnTo>
                    <a:lnTo>
                      <a:pt x="551682" y="360792"/>
                    </a:lnTo>
                    <a:lnTo>
                      <a:pt x="688037" y="259273"/>
                    </a:lnTo>
                    <a:lnTo>
                      <a:pt x="688037" y="61210"/>
                    </a:lnTo>
                    <a:lnTo>
                      <a:pt x="517842" y="61210"/>
                    </a:lnTo>
                    <a:lnTo>
                      <a:pt x="517842" y="236381"/>
                    </a:lnTo>
                    <a:lnTo>
                      <a:pt x="448670" y="236381"/>
                    </a:lnTo>
                    <a:lnTo>
                      <a:pt x="448670" y="55239"/>
                    </a:lnTo>
                    <a:cubicBezTo>
                      <a:pt x="448670" y="38982"/>
                      <a:pt x="453812" y="25712"/>
                      <a:pt x="464097" y="15427"/>
                    </a:cubicBezTo>
                    <a:cubicBezTo>
                      <a:pt x="474382" y="5143"/>
                      <a:pt x="487652" y="0"/>
                      <a:pt x="50390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grpSp>
        <p:grpSp>
          <p:nvGrpSpPr>
            <p:cNvPr id="35" name="组合 34"/>
            <p:cNvGrpSpPr/>
            <p:nvPr/>
          </p:nvGrpSpPr>
          <p:grpSpPr>
            <a:xfrm>
              <a:off x="6656810" y="4165709"/>
              <a:ext cx="939403" cy="1200704"/>
              <a:chOff x="1958537" y="2321940"/>
              <a:chExt cx="1737167" cy="2220371"/>
            </a:xfrm>
          </p:grpSpPr>
          <p:sp>
            <p:nvSpPr>
              <p:cNvPr id="36" name="六边形 35"/>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37" name="图片 36"/>
              <p:cNvPicPr>
                <a:picLocks noChangeAspect="1"/>
              </p:cNvPicPr>
              <p:nvPr/>
            </p:nvPicPr>
            <p:blipFill>
              <a:blip r:embed="rId6" cstate="email">
                <a:extLst>
                  <a:ext uri="{28A0092B-C50C-407E-A947-70E740481C1C}">
                    <a14:useLocalDpi xmlns:a14="http://schemas.microsoft.com/office/drawing/2010/main"/>
                  </a:ext>
                </a:extLst>
              </a:blip>
              <a:srcRect r="19777"/>
              <a:stretch>
                <a:fillRect/>
              </a:stretch>
            </p:blipFill>
            <p:spPr>
              <a:xfrm>
                <a:off x="2311595" y="2676773"/>
                <a:ext cx="1384109" cy="1865538"/>
              </a:xfrm>
              <a:custGeom>
                <a:avLst/>
                <a:gdLst>
                  <a:gd name="connsiteX0" fmla="*/ 0 w 1384109"/>
                  <a:gd name="connsiteY0" fmla="*/ 0 h 1865538"/>
                  <a:gd name="connsiteX1" fmla="*/ 1384109 w 1384109"/>
                  <a:gd name="connsiteY1" fmla="*/ 0 h 1865538"/>
                  <a:gd name="connsiteX2" fmla="*/ 1384109 w 1384109"/>
                  <a:gd name="connsiteY2" fmla="*/ 1226808 h 1865538"/>
                  <a:gd name="connsiteX3" fmla="*/ 148595 w 1384109"/>
                  <a:gd name="connsiteY3" fmla="*/ 1844565 h 1865538"/>
                  <a:gd name="connsiteX4" fmla="*/ 148595 w 1384109"/>
                  <a:gd name="connsiteY4" fmla="*/ 1865538 h 1865538"/>
                  <a:gd name="connsiteX5" fmla="*/ 0 w 138410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109" h="1865538">
                    <a:moveTo>
                      <a:pt x="0" y="0"/>
                    </a:moveTo>
                    <a:lnTo>
                      <a:pt x="1384109" y="0"/>
                    </a:lnTo>
                    <a:lnTo>
                      <a:pt x="1384109" y="1226808"/>
                    </a:lnTo>
                    <a:lnTo>
                      <a:pt x="148595" y="1844565"/>
                    </a:lnTo>
                    <a:lnTo>
                      <a:pt x="148595" y="1865538"/>
                    </a:lnTo>
                    <a:lnTo>
                      <a:pt x="0" y="1865538"/>
                    </a:lnTo>
                    <a:close/>
                  </a:path>
                </a:pathLst>
              </a:custGeom>
            </p:spPr>
          </p:pic>
          <p:sp>
            <p:nvSpPr>
              <p:cNvPr id="38" name="文本框 37"/>
              <p:cNvSpPr txBox="1"/>
              <p:nvPr/>
            </p:nvSpPr>
            <p:spPr>
              <a:xfrm>
                <a:off x="2465240" y="2934807"/>
                <a:ext cx="751238" cy="778813"/>
              </a:xfrm>
              <a:custGeom>
                <a:avLst/>
                <a:gdLst/>
                <a:ahLst/>
                <a:cxnLst/>
                <a:rect l="l" t="t" r="r" b="b"/>
                <a:pathLst>
                  <a:path w="751238" h="778813">
                    <a:moveTo>
                      <a:pt x="69172" y="61210"/>
                    </a:moveTo>
                    <a:lnTo>
                      <a:pt x="69172" y="717603"/>
                    </a:lnTo>
                    <a:lnTo>
                      <a:pt x="248822" y="717603"/>
                    </a:lnTo>
                    <a:lnTo>
                      <a:pt x="248822" y="61210"/>
                    </a:lnTo>
                    <a:close/>
                    <a:moveTo>
                      <a:pt x="595475" y="0"/>
                    </a:moveTo>
                    <a:lnTo>
                      <a:pt x="660666" y="0"/>
                    </a:lnTo>
                    <a:cubicBezTo>
                      <a:pt x="660666" y="1991"/>
                      <a:pt x="660666" y="2986"/>
                      <a:pt x="660666" y="2986"/>
                    </a:cubicBezTo>
                    <a:lnTo>
                      <a:pt x="481514" y="517052"/>
                    </a:lnTo>
                    <a:lnTo>
                      <a:pt x="626827" y="517052"/>
                    </a:lnTo>
                    <a:lnTo>
                      <a:pt x="626827" y="234391"/>
                    </a:lnTo>
                    <a:lnTo>
                      <a:pt x="692018" y="234391"/>
                    </a:lnTo>
                    <a:lnTo>
                      <a:pt x="692018" y="517052"/>
                    </a:lnTo>
                    <a:lnTo>
                      <a:pt x="751238" y="517052"/>
                    </a:lnTo>
                    <a:lnTo>
                      <a:pt x="751238" y="575774"/>
                    </a:lnTo>
                    <a:lnTo>
                      <a:pt x="692018" y="575774"/>
                    </a:lnTo>
                    <a:lnTo>
                      <a:pt x="692018" y="778813"/>
                    </a:lnTo>
                    <a:lnTo>
                      <a:pt x="626827" y="778813"/>
                    </a:lnTo>
                    <a:lnTo>
                      <a:pt x="626827" y="575774"/>
                    </a:lnTo>
                    <a:lnTo>
                      <a:pt x="406868" y="575774"/>
                    </a:lnTo>
                    <a:lnTo>
                      <a:pt x="406868" y="540442"/>
                    </a:ln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grpSp>
      </p:grpSp>
      <p:sp>
        <p:nvSpPr>
          <p:cNvPr id="2" name="文本框 1"/>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latin typeface="碳纤维正粗黑简体" panose="02010601030101010101" pitchFamily="2" charset="-122"/>
                <a:ea typeface="碳纤维正粗黑简体" panose="02010601030101010101" pitchFamily="2" charset="-122"/>
              </a:rPr>
              <a:t>标题文字添加此处</a:t>
            </a:r>
            <a:endParaRPr lang="en-US" altLang="zh-CN" sz="3200" dirty="0" smtClean="0">
              <a:latin typeface="碳纤维正粗黑简体" panose="02010601030101010101" pitchFamily="2" charset="-122"/>
              <a:ea typeface="碳纤维正粗黑简体" panose="02010601030101010101" pitchFamily="2" charset="-122"/>
            </a:endParaRPr>
          </a:p>
        </p:txBody>
      </p:sp>
      <p:grpSp>
        <p:nvGrpSpPr>
          <p:cNvPr id="41" name="组合 40"/>
          <p:cNvGrpSpPr/>
          <p:nvPr/>
        </p:nvGrpSpPr>
        <p:grpSpPr>
          <a:xfrm>
            <a:off x="7829807" y="2200327"/>
            <a:ext cx="3327636" cy="1205314"/>
            <a:chOff x="874713" y="3325188"/>
            <a:chExt cx="3327636" cy="1205314"/>
          </a:xfrm>
        </p:grpSpPr>
        <p:sp>
          <p:nvSpPr>
            <p:cNvPr id="39" name="矩形 38"/>
            <p:cNvSpPr/>
            <p:nvPr/>
          </p:nvSpPr>
          <p:spPr>
            <a:xfrm>
              <a:off x="874713" y="366257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用户可以在投影仪或者计算机上进行演示也可以将演示文稿打印出来制作成胶片以便应用到更广泛的领域中</a:t>
              </a:r>
            </a:p>
          </p:txBody>
        </p:sp>
        <p:sp>
          <p:nvSpPr>
            <p:cNvPr id="40" name="矩形 39"/>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2" name="组合 41"/>
          <p:cNvGrpSpPr/>
          <p:nvPr/>
        </p:nvGrpSpPr>
        <p:grpSpPr>
          <a:xfrm>
            <a:off x="7829807" y="4105048"/>
            <a:ext cx="3327636" cy="1205314"/>
            <a:chOff x="874713" y="3325188"/>
            <a:chExt cx="3327636" cy="1205314"/>
          </a:xfrm>
        </p:grpSpPr>
        <p:sp>
          <p:nvSpPr>
            <p:cNvPr id="43" name="矩形 42"/>
            <p:cNvSpPr/>
            <p:nvPr/>
          </p:nvSpPr>
          <p:spPr>
            <a:xfrm>
              <a:off x="874713" y="366257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用户可以在投影仪或者计算机上进行演示也可以将演示文稿打印出来制作成胶片以便应用到更广泛的领域中</a:t>
              </a:r>
            </a:p>
          </p:txBody>
        </p:sp>
        <p:sp>
          <p:nvSpPr>
            <p:cNvPr id="44" name="矩形 43"/>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5" name="组合 44"/>
          <p:cNvGrpSpPr/>
          <p:nvPr/>
        </p:nvGrpSpPr>
        <p:grpSpPr>
          <a:xfrm>
            <a:off x="1043081" y="2200327"/>
            <a:ext cx="3327636" cy="1205314"/>
            <a:chOff x="874713" y="3325188"/>
            <a:chExt cx="3327636" cy="1205314"/>
          </a:xfrm>
        </p:grpSpPr>
        <p:sp>
          <p:nvSpPr>
            <p:cNvPr id="46" name="矩形 45"/>
            <p:cNvSpPr/>
            <p:nvPr/>
          </p:nvSpPr>
          <p:spPr>
            <a:xfrm>
              <a:off x="874713" y="3662572"/>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t>用户可以在投影仪或者计算机上进行演示也可以将演示文稿打印出来制作成胶片以便应用到更广泛的领域中</a:t>
              </a:r>
            </a:p>
          </p:txBody>
        </p:sp>
        <p:sp>
          <p:nvSpPr>
            <p:cNvPr id="47" name="矩形 46"/>
            <p:cNvSpPr/>
            <p:nvPr/>
          </p:nvSpPr>
          <p:spPr>
            <a:xfrm>
              <a:off x="1960375"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t>标题文字添加</a:t>
              </a:r>
            </a:p>
          </p:txBody>
        </p:sp>
      </p:grpSp>
      <p:grpSp>
        <p:nvGrpSpPr>
          <p:cNvPr id="48" name="组合 47"/>
          <p:cNvGrpSpPr/>
          <p:nvPr/>
        </p:nvGrpSpPr>
        <p:grpSpPr>
          <a:xfrm>
            <a:off x="1043081" y="4105048"/>
            <a:ext cx="3327636" cy="1205314"/>
            <a:chOff x="874713" y="3325188"/>
            <a:chExt cx="3327636" cy="1205314"/>
          </a:xfrm>
        </p:grpSpPr>
        <p:sp>
          <p:nvSpPr>
            <p:cNvPr id="49" name="矩形 48"/>
            <p:cNvSpPr/>
            <p:nvPr/>
          </p:nvSpPr>
          <p:spPr>
            <a:xfrm>
              <a:off x="874713" y="3662572"/>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t>用户可以在投影仪或者计算机上进行演示也可以将演示文稿打印出来制作成胶片以便应用到更广泛的领域中</a:t>
              </a:r>
            </a:p>
          </p:txBody>
        </p:sp>
        <p:sp>
          <p:nvSpPr>
            <p:cNvPr id="50" name="矩形 49"/>
            <p:cNvSpPr/>
            <p:nvPr/>
          </p:nvSpPr>
          <p:spPr>
            <a:xfrm>
              <a:off x="1960375"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t>标题文字添加</a:t>
              </a:r>
            </a:p>
          </p:txBody>
        </p:sp>
      </p:grpSp>
    </p:spTree>
    <p:extLst>
      <p:ext uri="{BB962C8B-B14F-4D97-AF65-F5344CB8AC3E}">
        <p14:creationId xmlns:p14="http://schemas.microsoft.com/office/powerpoint/2010/main" val="397798913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1000" fill="hold"/>
                                        <p:tgtEl>
                                          <p:spTgt spid="51"/>
                                        </p:tgtEl>
                                        <p:attrNameLst>
                                          <p:attrName>ppt_w</p:attrName>
                                        </p:attrNameLst>
                                      </p:cBhvr>
                                      <p:tavLst>
                                        <p:tav tm="0">
                                          <p:val>
                                            <p:fltVal val="0"/>
                                          </p:val>
                                        </p:tav>
                                        <p:tav tm="100000">
                                          <p:val>
                                            <p:strVal val="#ppt_w"/>
                                          </p:val>
                                        </p:tav>
                                      </p:tavLst>
                                    </p:anim>
                                    <p:anim calcmode="lin" valueType="num">
                                      <p:cBhvr>
                                        <p:cTn id="14" dur="1000" fill="hold"/>
                                        <p:tgtEl>
                                          <p:spTgt spid="51"/>
                                        </p:tgtEl>
                                        <p:attrNameLst>
                                          <p:attrName>ppt_h</p:attrName>
                                        </p:attrNameLst>
                                      </p:cBhvr>
                                      <p:tavLst>
                                        <p:tav tm="0">
                                          <p:val>
                                            <p:fltVal val="0"/>
                                          </p:val>
                                        </p:tav>
                                        <p:tav tm="100000">
                                          <p:val>
                                            <p:strVal val="#ppt_h"/>
                                          </p:val>
                                        </p:tav>
                                      </p:tavLst>
                                    </p:anim>
                                    <p:anim calcmode="lin" valueType="num">
                                      <p:cBhvr>
                                        <p:cTn id="15" dur="1000" fill="hold"/>
                                        <p:tgtEl>
                                          <p:spTgt spid="51"/>
                                        </p:tgtEl>
                                        <p:attrNameLst>
                                          <p:attrName>style.rotation</p:attrName>
                                        </p:attrNameLst>
                                      </p:cBhvr>
                                      <p:tavLst>
                                        <p:tav tm="0">
                                          <p:val>
                                            <p:fltVal val="90"/>
                                          </p:val>
                                        </p:tav>
                                        <p:tav tm="100000">
                                          <p:val>
                                            <p:fltVal val="0"/>
                                          </p:val>
                                        </p:tav>
                                      </p:tavLst>
                                    </p:anim>
                                    <p:animEffect transition="in" filter="fade">
                                      <p:cBhvr>
                                        <p:cTn id="16" dur="1000"/>
                                        <p:tgtEl>
                                          <p:spTgt spid="51"/>
                                        </p:tgtEl>
                                      </p:cBhvr>
                                    </p:animEffect>
                                  </p:childTnLst>
                                </p:cTn>
                              </p:par>
                            </p:childTnLst>
                          </p:cTn>
                        </p:par>
                        <p:par>
                          <p:cTn id="17" fill="hold">
                            <p:stCondLst>
                              <p:cond delay="1500"/>
                            </p:stCondLst>
                            <p:childTnLst>
                              <p:par>
                                <p:cTn id="18" presetID="2" presetClass="entr" presetSubtype="8" decel="100000"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anim calcmode="lin" valueType="num">
                                      <p:cBhvr additive="base">
                                        <p:cTn id="20" dur="1000" fill="hold"/>
                                        <p:tgtEl>
                                          <p:spTgt spid="45"/>
                                        </p:tgtEl>
                                        <p:attrNameLst>
                                          <p:attrName>ppt_x</p:attrName>
                                        </p:attrNameLst>
                                      </p:cBhvr>
                                      <p:tavLst>
                                        <p:tav tm="0">
                                          <p:val>
                                            <p:strVal val="0-#ppt_w/2"/>
                                          </p:val>
                                        </p:tav>
                                        <p:tav tm="100000">
                                          <p:val>
                                            <p:strVal val="#ppt_x"/>
                                          </p:val>
                                        </p:tav>
                                      </p:tavLst>
                                    </p:anim>
                                    <p:anim calcmode="lin" valueType="num">
                                      <p:cBhvr additive="base">
                                        <p:cTn id="21" dur="1000" fill="hold"/>
                                        <p:tgtEl>
                                          <p:spTgt spid="45"/>
                                        </p:tgtEl>
                                        <p:attrNameLst>
                                          <p:attrName>ppt_y</p:attrName>
                                        </p:attrNameLst>
                                      </p:cBhvr>
                                      <p:tavLst>
                                        <p:tav tm="0">
                                          <p:val>
                                            <p:strVal val="#ppt_y"/>
                                          </p:val>
                                        </p:tav>
                                        <p:tav tm="100000">
                                          <p:val>
                                            <p:strVal val="#ppt_y"/>
                                          </p:val>
                                        </p:tav>
                                      </p:tavLst>
                                    </p:anim>
                                  </p:childTnLst>
                                </p:cTn>
                              </p:par>
                              <p:par>
                                <p:cTn id="22" presetID="2" presetClass="entr" presetSubtype="8" decel="100000" fill="hold" nodeType="with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1000" fill="hold"/>
                                        <p:tgtEl>
                                          <p:spTgt spid="48"/>
                                        </p:tgtEl>
                                        <p:attrNameLst>
                                          <p:attrName>ppt_x</p:attrName>
                                        </p:attrNameLst>
                                      </p:cBhvr>
                                      <p:tavLst>
                                        <p:tav tm="0">
                                          <p:val>
                                            <p:strVal val="0-#ppt_w/2"/>
                                          </p:val>
                                        </p:tav>
                                        <p:tav tm="100000">
                                          <p:val>
                                            <p:strVal val="#ppt_x"/>
                                          </p:val>
                                        </p:tav>
                                      </p:tavLst>
                                    </p:anim>
                                    <p:anim calcmode="lin" valueType="num">
                                      <p:cBhvr additive="base">
                                        <p:cTn id="25" dur="1000" fill="hold"/>
                                        <p:tgtEl>
                                          <p:spTgt spid="48"/>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1000" fill="hold"/>
                                        <p:tgtEl>
                                          <p:spTgt spid="41"/>
                                        </p:tgtEl>
                                        <p:attrNameLst>
                                          <p:attrName>ppt_x</p:attrName>
                                        </p:attrNameLst>
                                      </p:cBhvr>
                                      <p:tavLst>
                                        <p:tav tm="0">
                                          <p:val>
                                            <p:strVal val="1+#ppt_w/2"/>
                                          </p:val>
                                        </p:tav>
                                        <p:tav tm="100000">
                                          <p:val>
                                            <p:strVal val="#ppt_x"/>
                                          </p:val>
                                        </p:tav>
                                      </p:tavLst>
                                    </p:anim>
                                    <p:anim calcmode="lin" valueType="num">
                                      <p:cBhvr additive="base">
                                        <p:cTn id="29" dur="1000" fill="hold"/>
                                        <p:tgtEl>
                                          <p:spTgt spid="41"/>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1000" fill="hold"/>
                                        <p:tgtEl>
                                          <p:spTgt spid="42"/>
                                        </p:tgtEl>
                                        <p:attrNameLst>
                                          <p:attrName>ppt_x</p:attrName>
                                        </p:attrNameLst>
                                      </p:cBhvr>
                                      <p:tavLst>
                                        <p:tav tm="0">
                                          <p:val>
                                            <p:strVal val="1+#ppt_w/2"/>
                                          </p:val>
                                        </p:tav>
                                        <p:tav tm="100000">
                                          <p:val>
                                            <p:strVal val="#ppt_x"/>
                                          </p:val>
                                        </p:tav>
                                      </p:tavLst>
                                    </p:anim>
                                    <p:anim calcmode="lin" valueType="num">
                                      <p:cBhvr additive="base">
                                        <p:cTn id="33"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 name="任意多边形 48"/>
          <p:cNvSpPr/>
          <p:nvPr/>
        </p:nvSpPr>
        <p:spPr>
          <a:xfrm>
            <a:off x="1" y="1844173"/>
            <a:ext cx="4995851" cy="366440"/>
          </a:xfrm>
          <a:custGeom>
            <a:avLst/>
            <a:gdLst>
              <a:gd name="connsiteX0" fmla="*/ 0 w 4508500"/>
              <a:gd name="connsiteY0" fmla="*/ 330200 h 470109"/>
              <a:gd name="connsiteX1" fmla="*/ 1409700 w 4508500"/>
              <a:gd name="connsiteY1" fmla="*/ 63500 h 470109"/>
              <a:gd name="connsiteX2" fmla="*/ 3124200 w 4508500"/>
              <a:gd name="connsiteY2" fmla="*/ 469900 h 470109"/>
              <a:gd name="connsiteX3" fmla="*/ 4508500 w 4508500"/>
              <a:gd name="connsiteY3" fmla="*/ 0 h 470109"/>
              <a:gd name="connsiteX4" fmla="*/ 4508500 w 4508500"/>
              <a:gd name="connsiteY4" fmla="*/ 0 h 470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500" h="470109">
                <a:moveTo>
                  <a:pt x="0" y="330200"/>
                </a:moveTo>
                <a:cubicBezTo>
                  <a:pt x="444500" y="185208"/>
                  <a:pt x="889000" y="40217"/>
                  <a:pt x="1409700" y="63500"/>
                </a:cubicBezTo>
                <a:cubicBezTo>
                  <a:pt x="1930400" y="86783"/>
                  <a:pt x="2607733" y="480483"/>
                  <a:pt x="3124200" y="469900"/>
                </a:cubicBezTo>
                <a:cubicBezTo>
                  <a:pt x="3640667" y="459317"/>
                  <a:pt x="4508500" y="0"/>
                  <a:pt x="4508500" y="0"/>
                </a:cubicBezTo>
                <a:lnTo>
                  <a:pt x="4508500" y="0"/>
                </a:lnTo>
              </a:path>
            </a:pathLst>
          </a:custGeom>
          <a:noFill/>
          <a:ln w="38100">
            <a:gradFill flip="none" rotWithShape="1">
              <a:gsLst>
                <a:gs pos="41000">
                  <a:srgbClr val="17AAEA"/>
                </a:gs>
                <a:gs pos="0">
                  <a:srgbClr val="24A4E4">
                    <a:alpha val="0"/>
                  </a:srgbClr>
                </a:gs>
                <a:gs pos="100000">
                  <a:srgbClr val="24A4E4"/>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flipH="1">
            <a:off x="6642785" y="1844173"/>
            <a:ext cx="5482357" cy="366440"/>
          </a:xfrm>
          <a:custGeom>
            <a:avLst/>
            <a:gdLst>
              <a:gd name="connsiteX0" fmla="*/ 0 w 4508500"/>
              <a:gd name="connsiteY0" fmla="*/ 330200 h 470109"/>
              <a:gd name="connsiteX1" fmla="*/ 1409700 w 4508500"/>
              <a:gd name="connsiteY1" fmla="*/ 63500 h 470109"/>
              <a:gd name="connsiteX2" fmla="*/ 3124200 w 4508500"/>
              <a:gd name="connsiteY2" fmla="*/ 469900 h 470109"/>
              <a:gd name="connsiteX3" fmla="*/ 4508500 w 4508500"/>
              <a:gd name="connsiteY3" fmla="*/ 0 h 470109"/>
              <a:gd name="connsiteX4" fmla="*/ 4508500 w 4508500"/>
              <a:gd name="connsiteY4" fmla="*/ 0 h 470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500" h="470109">
                <a:moveTo>
                  <a:pt x="0" y="330200"/>
                </a:moveTo>
                <a:cubicBezTo>
                  <a:pt x="444500" y="185208"/>
                  <a:pt x="889000" y="40217"/>
                  <a:pt x="1409700" y="63500"/>
                </a:cubicBezTo>
                <a:cubicBezTo>
                  <a:pt x="1930400" y="86783"/>
                  <a:pt x="2607733" y="480483"/>
                  <a:pt x="3124200" y="469900"/>
                </a:cubicBezTo>
                <a:cubicBezTo>
                  <a:pt x="3640667" y="459317"/>
                  <a:pt x="4508500" y="0"/>
                  <a:pt x="4508500" y="0"/>
                </a:cubicBezTo>
                <a:lnTo>
                  <a:pt x="4508500" y="0"/>
                </a:lnTo>
              </a:path>
            </a:pathLst>
          </a:custGeom>
          <a:noFill/>
          <a:ln w="38100">
            <a:gradFill flip="none" rotWithShape="1">
              <a:gsLst>
                <a:gs pos="41000">
                  <a:srgbClr val="17AAEA"/>
                </a:gs>
                <a:gs pos="0">
                  <a:srgbClr val="24A4E4">
                    <a:alpha val="0"/>
                  </a:srgbClr>
                </a:gs>
                <a:gs pos="100000">
                  <a:srgbClr val="24A4E4"/>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flipV="1">
            <a:off x="487352" y="1866901"/>
            <a:ext cx="4508500" cy="470108"/>
          </a:xfrm>
          <a:custGeom>
            <a:avLst/>
            <a:gdLst>
              <a:gd name="connsiteX0" fmla="*/ 0 w 4508500"/>
              <a:gd name="connsiteY0" fmla="*/ 330200 h 470109"/>
              <a:gd name="connsiteX1" fmla="*/ 1409700 w 4508500"/>
              <a:gd name="connsiteY1" fmla="*/ 63500 h 470109"/>
              <a:gd name="connsiteX2" fmla="*/ 3124200 w 4508500"/>
              <a:gd name="connsiteY2" fmla="*/ 469900 h 470109"/>
              <a:gd name="connsiteX3" fmla="*/ 4508500 w 4508500"/>
              <a:gd name="connsiteY3" fmla="*/ 0 h 470109"/>
              <a:gd name="connsiteX4" fmla="*/ 4508500 w 4508500"/>
              <a:gd name="connsiteY4" fmla="*/ 0 h 470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500" h="470109">
                <a:moveTo>
                  <a:pt x="0" y="330200"/>
                </a:moveTo>
                <a:cubicBezTo>
                  <a:pt x="444500" y="185208"/>
                  <a:pt x="889000" y="40217"/>
                  <a:pt x="1409700" y="63500"/>
                </a:cubicBezTo>
                <a:cubicBezTo>
                  <a:pt x="1930400" y="86783"/>
                  <a:pt x="2607733" y="480483"/>
                  <a:pt x="3124200" y="469900"/>
                </a:cubicBezTo>
                <a:cubicBezTo>
                  <a:pt x="3640667" y="459317"/>
                  <a:pt x="4508500" y="0"/>
                  <a:pt x="4508500" y="0"/>
                </a:cubicBezTo>
                <a:lnTo>
                  <a:pt x="4508500" y="0"/>
                </a:lnTo>
              </a:path>
            </a:pathLst>
          </a:custGeom>
          <a:noFill/>
          <a:ln w="38100">
            <a:gradFill flip="none" rotWithShape="1">
              <a:gsLst>
                <a:gs pos="34000">
                  <a:srgbClr val="00B0F0">
                    <a:alpha val="0"/>
                    <a:lumMod val="98000"/>
                    <a:lumOff val="2000"/>
                  </a:srgbClr>
                </a:gs>
                <a:gs pos="100000">
                  <a:srgbClr val="24A4E4"/>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rot="10800000">
            <a:off x="6642785" y="1866900"/>
            <a:ext cx="4508500" cy="470109"/>
          </a:xfrm>
          <a:custGeom>
            <a:avLst/>
            <a:gdLst>
              <a:gd name="connsiteX0" fmla="*/ 0 w 4508500"/>
              <a:gd name="connsiteY0" fmla="*/ 330200 h 470109"/>
              <a:gd name="connsiteX1" fmla="*/ 1409700 w 4508500"/>
              <a:gd name="connsiteY1" fmla="*/ 63500 h 470109"/>
              <a:gd name="connsiteX2" fmla="*/ 3124200 w 4508500"/>
              <a:gd name="connsiteY2" fmla="*/ 469900 h 470109"/>
              <a:gd name="connsiteX3" fmla="*/ 4508500 w 4508500"/>
              <a:gd name="connsiteY3" fmla="*/ 0 h 470109"/>
              <a:gd name="connsiteX4" fmla="*/ 4508500 w 4508500"/>
              <a:gd name="connsiteY4" fmla="*/ 0 h 470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500" h="470109">
                <a:moveTo>
                  <a:pt x="0" y="330200"/>
                </a:moveTo>
                <a:cubicBezTo>
                  <a:pt x="444500" y="185208"/>
                  <a:pt x="889000" y="40217"/>
                  <a:pt x="1409700" y="63500"/>
                </a:cubicBezTo>
                <a:cubicBezTo>
                  <a:pt x="1930400" y="86783"/>
                  <a:pt x="2607733" y="480483"/>
                  <a:pt x="3124200" y="469900"/>
                </a:cubicBezTo>
                <a:cubicBezTo>
                  <a:pt x="3640667" y="459317"/>
                  <a:pt x="4508500" y="0"/>
                  <a:pt x="4508500" y="0"/>
                </a:cubicBezTo>
                <a:lnTo>
                  <a:pt x="4508500" y="0"/>
                </a:lnTo>
              </a:path>
            </a:pathLst>
          </a:custGeom>
          <a:noFill/>
          <a:ln w="38100">
            <a:gradFill flip="none" rotWithShape="1">
              <a:gsLst>
                <a:gs pos="34000">
                  <a:srgbClr val="00B0F0">
                    <a:alpha val="0"/>
                    <a:lumMod val="98000"/>
                    <a:lumOff val="2000"/>
                  </a:srgbClr>
                </a:gs>
                <a:gs pos="100000">
                  <a:srgbClr val="24A4E4"/>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533900" y="305708"/>
            <a:ext cx="2652528" cy="3076930"/>
            <a:chOff x="4533900" y="639190"/>
            <a:chExt cx="2652528" cy="3076930"/>
          </a:xfrm>
        </p:grpSpPr>
        <p:sp>
          <p:nvSpPr>
            <p:cNvPr id="40" name="六边形 39"/>
            <p:cNvSpPr/>
            <p:nvPr/>
          </p:nvSpPr>
          <p:spPr>
            <a:xfrm rot="16200000">
              <a:off x="4321699" y="851391"/>
              <a:ext cx="3076930" cy="2652528"/>
            </a:xfrm>
            <a:prstGeom prst="hexagon">
              <a:avLst/>
            </a:prstGeom>
            <a:solidFill>
              <a:schemeClr val="bg1"/>
            </a:solidFill>
            <a:ln>
              <a:gradFill>
                <a:gsLst>
                  <a:gs pos="42000">
                    <a:srgbClr val="24A4E4">
                      <a:alpha val="0"/>
                    </a:srgbClr>
                  </a:gs>
                  <a:gs pos="100000">
                    <a:srgbClr val="24A4E4"/>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41" name="六边形 40"/>
            <p:cNvSpPr/>
            <p:nvPr/>
          </p:nvSpPr>
          <p:spPr>
            <a:xfrm rot="16200000">
              <a:off x="4586874" y="1079990"/>
              <a:ext cx="2546580" cy="2195328"/>
            </a:xfrm>
            <a:prstGeom prst="hexagon">
              <a:avLst/>
            </a:prstGeom>
            <a:solidFill>
              <a:schemeClr val="bg1"/>
            </a:solidFill>
            <a:ln>
              <a:gradFill>
                <a:gsLst>
                  <a:gs pos="0">
                    <a:srgbClr val="24A4E4">
                      <a:alpha val="0"/>
                    </a:srgbClr>
                  </a:gs>
                  <a:gs pos="100000">
                    <a:srgbClr val="24A4E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grpSp>
          <p:nvGrpSpPr>
            <p:cNvPr id="39" name="组合 38"/>
            <p:cNvGrpSpPr/>
            <p:nvPr/>
          </p:nvGrpSpPr>
          <p:grpSpPr>
            <a:xfrm>
              <a:off x="4917325" y="1083960"/>
              <a:ext cx="1885680" cy="2187388"/>
              <a:chOff x="1873835" y="2026678"/>
              <a:chExt cx="1885680" cy="2187388"/>
            </a:xfrm>
          </p:grpSpPr>
          <p:sp>
            <p:nvSpPr>
              <p:cNvPr id="32" name="六边形 31"/>
              <p:cNvSpPr/>
              <p:nvPr/>
            </p:nvSpPr>
            <p:spPr>
              <a:xfrm rot="5400000">
                <a:off x="1722981" y="2177532"/>
                <a:ext cx="2187388" cy="1885680"/>
              </a:xfrm>
              <a:prstGeom prst="hexagon">
                <a:avLst/>
              </a:prstGeom>
              <a:solidFill>
                <a:srgbClr val="24A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34" name="文本框 33"/>
              <p:cNvSpPr txBox="1"/>
              <p:nvPr/>
            </p:nvSpPr>
            <p:spPr>
              <a:xfrm>
                <a:off x="2046272" y="2566374"/>
                <a:ext cx="1540806" cy="1107996"/>
              </a:xfrm>
              <a:prstGeom prst="rect">
                <a:avLst/>
              </a:prstGeom>
              <a:noFill/>
            </p:spPr>
            <p:txBody>
              <a:bodyPr wrap="none" rtlCol="0">
                <a:spAutoFit/>
                <a:scene3d>
                  <a:camera prst="orthographicFront"/>
                  <a:lightRig rig="flat" dir="t"/>
                </a:scene3d>
                <a:sp3d prstMaterial="matte">
                  <a:extrusionClr>
                    <a:schemeClr val="accent1">
                      <a:lumMod val="75000"/>
                    </a:schemeClr>
                  </a:extrusion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rPr>
                  <a:t>2019</a:t>
                </a:r>
                <a:endParaRPr kumimoji="0" lang="zh-CN" altLang="en-US" sz="66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grpSp>
      </p:grpSp>
      <p:sp>
        <p:nvSpPr>
          <p:cNvPr id="15" name="文本框 14"/>
          <p:cNvSpPr txBox="1"/>
          <p:nvPr/>
        </p:nvSpPr>
        <p:spPr>
          <a:xfrm>
            <a:off x="4558115" y="3623769"/>
            <a:ext cx="2646878" cy="830997"/>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4800" b="1" dirty="0">
                <a:latin typeface="+mj-ea"/>
                <a:ea typeface="+mj-ea"/>
              </a:rPr>
              <a:t>谢</a:t>
            </a:r>
            <a:r>
              <a:rPr lang="zh-CN" altLang="en-US" sz="4800" b="1" dirty="0" smtClean="0">
                <a:latin typeface="+mj-ea"/>
                <a:ea typeface="+mj-ea"/>
              </a:rPr>
              <a:t>谢观看</a:t>
            </a:r>
            <a:endParaRPr kumimoji="0" lang="zh-CN" altLang="en-US" sz="4800" b="1" i="0" u="none" strike="noStrike" kern="1200" cap="none" spc="0" normalizeH="0" baseline="0" noProof="0" dirty="0" smtClean="0">
              <a:ln>
                <a:noFill/>
              </a:ln>
              <a:effectLst/>
              <a:uLnTx/>
              <a:uFillTx/>
              <a:latin typeface="+mj-ea"/>
              <a:ea typeface="+mj-ea"/>
              <a:cs typeface="+mn-cs"/>
            </a:endParaRPr>
          </a:p>
        </p:txBody>
      </p:sp>
      <p:sp>
        <p:nvSpPr>
          <p:cNvPr id="16" name="文本框 15"/>
          <p:cNvSpPr txBox="1"/>
          <p:nvPr/>
        </p:nvSpPr>
        <p:spPr>
          <a:xfrm>
            <a:off x="2866073" y="4454766"/>
            <a:ext cx="6030962" cy="64633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smtClean="0">
                <a:ln>
                  <a:noFill/>
                </a:ln>
                <a:solidFill>
                  <a:schemeClr val="bg1">
                    <a:lumMod val="75000"/>
                  </a:schemeClr>
                </a:solidFill>
                <a:effectLst/>
                <a:uLnTx/>
                <a:uFillTx/>
                <a:latin typeface="Agency FB" panose="020B0503020202020204" pitchFamily="34" charset="0"/>
                <a:ea typeface="微软雅黑"/>
                <a:cs typeface="+mn-cs"/>
              </a:rPr>
              <a:t>The user can demonstrate on a projector or computer, or print the presentation and make it into a film to be used in a wider field</a:t>
            </a:r>
          </a:p>
        </p:txBody>
      </p:sp>
      <p:grpSp>
        <p:nvGrpSpPr>
          <p:cNvPr id="14" name="组合 13"/>
          <p:cNvGrpSpPr/>
          <p:nvPr/>
        </p:nvGrpSpPr>
        <p:grpSpPr>
          <a:xfrm>
            <a:off x="3845887" y="5280979"/>
            <a:ext cx="4071332" cy="342976"/>
            <a:chOff x="3770594" y="5552927"/>
            <a:chExt cx="4071332" cy="342976"/>
          </a:xfrm>
        </p:grpSpPr>
        <p:sp>
          <p:nvSpPr>
            <p:cNvPr id="55" name="Rectangle 11"/>
            <p:cNvSpPr/>
            <p:nvPr/>
          </p:nvSpPr>
          <p:spPr>
            <a:xfrm>
              <a:off x="5860164" y="5552927"/>
              <a:ext cx="1981762" cy="342717"/>
            </a:xfrm>
            <a:prstGeom prst="rect">
              <a:avLst/>
            </a:prstGeom>
            <a:noFill/>
            <a:ln w="12700">
              <a:solidFill>
                <a:srgbClr val="24A4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
                <a:solidFill>
                  <a:schemeClr val="tx1"/>
                </a:solidFill>
              </a:endParaRPr>
            </a:p>
          </p:txBody>
        </p:sp>
        <p:sp>
          <p:nvSpPr>
            <p:cNvPr id="56" name="TextBox 38"/>
            <p:cNvSpPr txBox="1"/>
            <p:nvPr/>
          </p:nvSpPr>
          <p:spPr>
            <a:xfrm>
              <a:off x="6111285" y="5581215"/>
              <a:ext cx="1693092" cy="276999"/>
            </a:xfrm>
            <a:prstGeom prst="rect">
              <a:avLst/>
            </a:prstGeom>
            <a:noFill/>
          </p:spPr>
          <p:txBody>
            <a:bodyPr wrap="none" rtlCol="0">
              <a:spAutoFit/>
            </a:bodyPr>
            <a:lstStyle/>
            <a:p>
              <a:pPr algn="ctr"/>
              <a:r>
                <a:rPr lang="zh-CN" altLang="en-US" sz="1200" spc="300" dirty="0">
                  <a:latin typeface="微软雅黑" pitchFamily="34" charset="-122"/>
                  <a:ea typeface="微软雅黑" pitchFamily="34" charset="-122"/>
                  <a:cs typeface="Montserrat Semi" charset="0"/>
                </a:rPr>
                <a:t>时间</a:t>
              </a:r>
              <a:r>
                <a:rPr lang="en-US" altLang="zh-CN" sz="1200" spc="300" dirty="0" smtClean="0">
                  <a:latin typeface="微软雅黑" pitchFamily="34" charset="-122"/>
                  <a:ea typeface="微软雅黑" pitchFamily="34" charset="-122"/>
                  <a:cs typeface="Montserrat Semi" charset="0"/>
                </a:rPr>
                <a:t>:2019.2.20</a:t>
              </a:r>
              <a:endParaRPr lang="en-US" sz="1200" spc="300" dirty="0">
                <a:latin typeface="微软雅黑" pitchFamily="34" charset="-122"/>
                <a:ea typeface="微软雅黑" pitchFamily="34" charset="-122"/>
                <a:cs typeface="Montserrat Semi" charset="0"/>
              </a:endParaRPr>
            </a:p>
          </p:txBody>
        </p:sp>
        <p:sp>
          <p:nvSpPr>
            <p:cNvPr id="58" name="Rectangle 11"/>
            <p:cNvSpPr/>
            <p:nvPr/>
          </p:nvSpPr>
          <p:spPr>
            <a:xfrm>
              <a:off x="3770594" y="5553186"/>
              <a:ext cx="1981762" cy="342717"/>
            </a:xfrm>
            <a:prstGeom prst="rect">
              <a:avLst/>
            </a:prstGeom>
            <a:noFill/>
            <a:ln w="12700">
              <a:solidFill>
                <a:srgbClr val="24A4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
                <a:solidFill>
                  <a:schemeClr val="tx1"/>
                </a:solidFill>
              </a:endParaRPr>
            </a:p>
          </p:txBody>
        </p:sp>
        <p:sp>
          <p:nvSpPr>
            <p:cNvPr id="59" name="TextBox 41"/>
            <p:cNvSpPr txBox="1"/>
            <p:nvPr/>
          </p:nvSpPr>
          <p:spPr>
            <a:xfrm>
              <a:off x="3987872" y="5581474"/>
              <a:ext cx="1547219" cy="276999"/>
            </a:xfrm>
            <a:prstGeom prst="rect">
              <a:avLst/>
            </a:prstGeom>
            <a:noFill/>
          </p:spPr>
          <p:txBody>
            <a:bodyPr wrap="none" rtlCol="0">
              <a:spAutoFit/>
            </a:bodyPr>
            <a:lstStyle/>
            <a:p>
              <a:pPr algn="ctr"/>
              <a:r>
                <a:rPr lang="zh-CN" altLang="en-US" sz="1200" spc="300" dirty="0">
                  <a:latin typeface="微软雅黑" pitchFamily="34" charset="-122"/>
                  <a:ea typeface="微软雅黑" pitchFamily="34" charset="-122"/>
                  <a:cs typeface="Montserrat Semi" charset="0"/>
                </a:rPr>
                <a:t>演讲人</a:t>
              </a:r>
              <a:r>
                <a:rPr lang="en-US" altLang="zh-CN" sz="1200" spc="300" dirty="0" smtClean="0">
                  <a:latin typeface="微软雅黑" pitchFamily="34" charset="-122"/>
                  <a:ea typeface="微软雅黑" pitchFamily="34" charset="-122"/>
                  <a:cs typeface="Montserrat Semi" charset="0"/>
                </a:rPr>
                <a:t>:</a:t>
              </a:r>
              <a:r>
                <a:rPr lang="zh-CN" altLang="en-US" sz="1200" spc="300" dirty="0" smtClean="0">
                  <a:latin typeface="微软雅黑" pitchFamily="34" charset="-122"/>
                  <a:ea typeface="微软雅黑" pitchFamily="34" charset="-122"/>
                  <a:cs typeface="Montserrat Semi" charset="0"/>
                </a:rPr>
                <a:t>东方之</a:t>
              </a:r>
              <a:r>
                <a:rPr lang="en-US" altLang="zh-CN" sz="1200" spc="300" dirty="0" smtClean="0">
                  <a:latin typeface="微软雅黑" pitchFamily="34" charset="-122"/>
                  <a:ea typeface="微软雅黑" pitchFamily="34" charset="-122"/>
                  <a:cs typeface="Montserrat Semi" charset="0"/>
                </a:rPr>
                <a:t>P</a:t>
              </a:r>
              <a:endParaRPr lang="en-US" sz="1200" spc="300" dirty="0">
                <a:latin typeface="微软雅黑" pitchFamily="34" charset="-122"/>
                <a:ea typeface="微软雅黑" pitchFamily="34" charset="-122"/>
                <a:cs typeface="Montserrat Semi" charset="0"/>
              </a:endParaRPr>
            </a:p>
          </p:txBody>
        </p:sp>
      </p:grpSp>
    </p:spTree>
    <p:extLst>
      <p:ext uri="{BB962C8B-B14F-4D97-AF65-F5344CB8AC3E}">
        <p14:creationId xmlns:p14="http://schemas.microsoft.com/office/powerpoint/2010/main" val="294550950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80855" y="2341418"/>
            <a:ext cx="5224572" cy="1200329"/>
          </a:xfrm>
          <a:prstGeom prst="rect">
            <a:avLst/>
          </a:prstGeom>
          <a:noFill/>
        </p:spPr>
        <p:txBody>
          <a:bodyPr wrap="none" rtlCol="0">
            <a:spAutoFit/>
          </a:bodyPr>
          <a:lstStyle/>
          <a:p>
            <a:r>
              <a:rPr lang="zh-CN" altLang="en-US" dirty="0"/>
              <a:t>东</a:t>
            </a:r>
            <a:r>
              <a:rPr lang="zh-CN" altLang="en-US" dirty="0" smtClean="0"/>
              <a:t>方之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授权发布</a:t>
            </a:r>
          </a:p>
        </p:txBody>
      </p:sp>
    </p:spTree>
    <p:extLst>
      <p:ext uri="{BB962C8B-B14F-4D97-AF65-F5344CB8AC3E}">
        <p14:creationId xmlns:p14="http://schemas.microsoft.com/office/powerpoint/2010/main" val="15506814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4044657" y="3213504"/>
            <a:ext cx="4210744" cy="1245014"/>
            <a:chOff x="5505157" y="2836736"/>
            <a:chExt cx="4210744" cy="1245014"/>
          </a:xfrm>
        </p:grpSpPr>
        <p:sp>
          <p:nvSpPr>
            <p:cNvPr id="19" name="六边形 18"/>
            <p:cNvSpPr/>
            <p:nvPr/>
          </p:nvSpPr>
          <p:spPr>
            <a:xfrm rot="5400000">
              <a:off x="5463479" y="2881340"/>
              <a:ext cx="604325" cy="520969"/>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chemeClr val="tx1"/>
                </a:solidFill>
                <a:effectLst/>
                <a:uLnTx/>
                <a:uFillTx/>
                <a:latin typeface="Arial"/>
                <a:ea typeface="微软雅黑"/>
                <a:cs typeface="+mn-cs"/>
              </a:endParaRPr>
            </a:p>
          </p:txBody>
        </p:sp>
        <p:sp>
          <p:nvSpPr>
            <p:cNvPr id="22" name="文本框 21"/>
            <p:cNvSpPr txBox="1"/>
            <p:nvPr/>
          </p:nvSpPr>
          <p:spPr>
            <a:xfrm>
              <a:off x="6248285" y="3496975"/>
              <a:ext cx="3467616" cy="584775"/>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endParaRPr>
            </a:p>
          </p:txBody>
        </p:sp>
        <p:sp>
          <p:nvSpPr>
            <p:cNvPr id="23" name="文本框 22"/>
            <p:cNvSpPr txBox="1"/>
            <p:nvPr/>
          </p:nvSpPr>
          <p:spPr>
            <a:xfrm>
              <a:off x="6248285" y="2836736"/>
              <a:ext cx="1548822"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smtClean="0">
                  <a:ln>
                    <a:noFill/>
                  </a:ln>
                  <a:effectLst/>
                  <a:uLnTx/>
                  <a:uFillTx/>
                  <a:latin typeface="Agency FB" panose="020B0503020202020204" pitchFamily="34" charset="0"/>
                  <a:ea typeface="碳纤维正粗黑简体" panose="02010601030101010101" pitchFamily="2" charset="-122"/>
                  <a:cs typeface="+mn-cs"/>
                </a:rPr>
                <a:t>PART 01</a:t>
              </a:r>
            </a:p>
          </p:txBody>
        </p:sp>
      </p:grpSp>
      <p:grpSp>
        <p:nvGrpSpPr>
          <p:cNvPr id="8" name="组合 7"/>
          <p:cNvGrpSpPr/>
          <p:nvPr/>
        </p:nvGrpSpPr>
        <p:grpSpPr>
          <a:xfrm rot="10800000">
            <a:off x="-17671" y="2003240"/>
            <a:ext cx="3842390" cy="492836"/>
            <a:chOff x="6642785" y="1844173"/>
            <a:chExt cx="5482357" cy="492836"/>
          </a:xfrm>
        </p:grpSpPr>
        <p:sp>
          <p:nvSpPr>
            <p:cNvPr id="13" name="任意多边形 12"/>
            <p:cNvSpPr/>
            <p:nvPr/>
          </p:nvSpPr>
          <p:spPr>
            <a:xfrm flipH="1">
              <a:off x="6642785" y="1844173"/>
              <a:ext cx="5482357" cy="366440"/>
            </a:xfrm>
            <a:custGeom>
              <a:avLst/>
              <a:gdLst>
                <a:gd name="connsiteX0" fmla="*/ 0 w 4508500"/>
                <a:gd name="connsiteY0" fmla="*/ 330200 h 470109"/>
                <a:gd name="connsiteX1" fmla="*/ 1409700 w 4508500"/>
                <a:gd name="connsiteY1" fmla="*/ 63500 h 470109"/>
                <a:gd name="connsiteX2" fmla="*/ 3124200 w 4508500"/>
                <a:gd name="connsiteY2" fmla="*/ 469900 h 470109"/>
                <a:gd name="connsiteX3" fmla="*/ 4508500 w 4508500"/>
                <a:gd name="connsiteY3" fmla="*/ 0 h 470109"/>
                <a:gd name="connsiteX4" fmla="*/ 4508500 w 4508500"/>
                <a:gd name="connsiteY4" fmla="*/ 0 h 470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500" h="470109">
                  <a:moveTo>
                    <a:pt x="0" y="330200"/>
                  </a:moveTo>
                  <a:cubicBezTo>
                    <a:pt x="444500" y="185208"/>
                    <a:pt x="889000" y="40217"/>
                    <a:pt x="1409700" y="63500"/>
                  </a:cubicBezTo>
                  <a:cubicBezTo>
                    <a:pt x="1930400" y="86783"/>
                    <a:pt x="2607733" y="480483"/>
                    <a:pt x="3124200" y="469900"/>
                  </a:cubicBezTo>
                  <a:cubicBezTo>
                    <a:pt x="3640667" y="459317"/>
                    <a:pt x="4508500" y="0"/>
                    <a:pt x="4508500" y="0"/>
                  </a:cubicBezTo>
                  <a:lnTo>
                    <a:pt x="4508500" y="0"/>
                  </a:lnTo>
                </a:path>
              </a:pathLst>
            </a:custGeom>
            <a:noFill/>
            <a:ln w="38100">
              <a:gradFill flip="none" rotWithShape="1">
                <a:gsLst>
                  <a:gs pos="41000">
                    <a:srgbClr val="17AAEA"/>
                  </a:gs>
                  <a:gs pos="0">
                    <a:srgbClr val="24A4E4">
                      <a:alpha val="0"/>
                    </a:srgbClr>
                  </a:gs>
                  <a:gs pos="100000">
                    <a:srgbClr val="24A4E4"/>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0800000">
              <a:off x="6642785" y="1866900"/>
              <a:ext cx="4508500" cy="470109"/>
            </a:xfrm>
            <a:custGeom>
              <a:avLst/>
              <a:gdLst>
                <a:gd name="connsiteX0" fmla="*/ 0 w 4508500"/>
                <a:gd name="connsiteY0" fmla="*/ 330200 h 470109"/>
                <a:gd name="connsiteX1" fmla="*/ 1409700 w 4508500"/>
                <a:gd name="connsiteY1" fmla="*/ 63500 h 470109"/>
                <a:gd name="connsiteX2" fmla="*/ 3124200 w 4508500"/>
                <a:gd name="connsiteY2" fmla="*/ 469900 h 470109"/>
                <a:gd name="connsiteX3" fmla="*/ 4508500 w 4508500"/>
                <a:gd name="connsiteY3" fmla="*/ 0 h 470109"/>
                <a:gd name="connsiteX4" fmla="*/ 4508500 w 4508500"/>
                <a:gd name="connsiteY4" fmla="*/ 0 h 470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500" h="470109">
                  <a:moveTo>
                    <a:pt x="0" y="330200"/>
                  </a:moveTo>
                  <a:cubicBezTo>
                    <a:pt x="444500" y="185208"/>
                    <a:pt x="889000" y="40217"/>
                    <a:pt x="1409700" y="63500"/>
                  </a:cubicBezTo>
                  <a:cubicBezTo>
                    <a:pt x="1930400" y="86783"/>
                    <a:pt x="2607733" y="480483"/>
                    <a:pt x="3124200" y="469900"/>
                  </a:cubicBezTo>
                  <a:cubicBezTo>
                    <a:pt x="3640667" y="459317"/>
                    <a:pt x="4508500" y="0"/>
                    <a:pt x="4508500" y="0"/>
                  </a:cubicBezTo>
                  <a:lnTo>
                    <a:pt x="4508500" y="0"/>
                  </a:lnTo>
                </a:path>
              </a:pathLst>
            </a:custGeom>
            <a:noFill/>
            <a:ln w="38100">
              <a:gradFill flip="none" rotWithShape="1">
                <a:gsLst>
                  <a:gs pos="34000">
                    <a:srgbClr val="00B0F0">
                      <a:alpha val="0"/>
                      <a:lumMod val="98000"/>
                      <a:lumOff val="2000"/>
                    </a:srgbClr>
                  </a:gs>
                  <a:gs pos="100000">
                    <a:srgbClr val="24A4E4"/>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3830871" y="1343927"/>
            <a:ext cx="1596221" cy="1978290"/>
            <a:chOff x="2289979" y="2354861"/>
            <a:chExt cx="1236642" cy="1532643"/>
          </a:xfrm>
        </p:grpSpPr>
        <p:sp>
          <p:nvSpPr>
            <p:cNvPr id="4" name="六边形 3"/>
            <p:cNvSpPr/>
            <p:nvPr/>
          </p:nvSpPr>
          <p:spPr>
            <a:xfrm rot="5400000">
              <a:off x="2191049" y="2453791"/>
              <a:ext cx="1434502" cy="123664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5" name="图片 4"/>
            <p:cNvPicPr>
              <a:picLocks noChangeAspect="1"/>
            </p:cNvPicPr>
            <p:nvPr/>
          </p:nvPicPr>
          <p:blipFill>
            <a:blip r:embed="rId3" cstate="email">
              <a:extLst>
                <a:ext uri="{28A0092B-C50C-407E-A947-70E740481C1C}">
                  <a14:useLocalDpi xmlns:a14="http://schemas.microsoft.com/office/drawing/2010/main"/>
                </a:ext>
              </a:extLst>
            </a:blip>
            <a:srcRect r="52699" b="42456"/>
            <a:stretch>
              <a:fillRect/>
            </a:stretch>
          </p:blipFill>
          <p:spPr>
            <a:xfrm>
              <a:off x="2626691" y="2792943"/>
              <a:ext cx="899930" cy="1094561"/>
            </a:xfrm>
            <a:custGeom>
              <a:avLst/>
              <a:gdLst>
                <a:gd name="connsiteX0" fmla="*/ 0 w 902611"/>
                <a:gd name="connsiteY0" fmla="*/ 0 h 1094561"/>
                <a:gd name="connsiteX1" fmla="*/ 902611 w 902611"/>
                <a:gd name="connsiteY1" fmla="*/ 0 h 1094561"/>
                <a:gd name="connsiteX2" fmla="*/ 902611 w 902611"/>
                <a:gd name="connsiteY2" fmla="*/ 684163 h 1094561"/>
                <a:gd name="connsiteX3" fmla="*/ 287960 w 902611"/>
                <a:gd name="connsiteY3" fmla="*/ 991489 h 1094561"/>
                <a:gd name="connsiteX4" fmla="*/ 287960 w 902611"/>
                <a:gd name="connsiteY4" fmla="*/ 1094561 h 1094561"/>
                <a:gd name="connsiteX5" fmla="*/ 0 w 902611"/>
                <a:gd name="connsiteY5" fmla="*/ 1094561 h 1094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2611" h="1094561">
                  <a:moveTo>
                    <a:pt x="0" y="0"/>
                  </a:moveTo>
                  <a:lnTo>
                    <a:pt x="902611" y="0"/>
                  </a:lnTo>
                  <a:lnTo>
                    <a:pt x="902611" y="684163"/>
                  </a:lnTo>
                  <a:lnTo>
                    <a:pt x="287960" y="991489"/>
                  </a:lnTo>
                  <a:lnTo>
                    <a:pt x="287960" y="1094561"/>
                  </a:lnTo>
                  <a:lnTo>
                    <a:pt x="0" y="1094561"/>
                  </a:lnTo>
                  <a:close/>
                </a:path>
              </a:pathLst>
            </a:custGeom>
          </p:spPr>
        </p:pic>
        <p:sp>
          <p:nvSpPr>
            <p:cNvPr id="6" name="椭圆 12"/>
            <p:cNvSpPr/>
            <p:nvPr/>
          </p:nvSpPr>
          <p:spPr>
            <a:xfrm>
              <a:off x="2639217" y="2806860"/>
              <a:ext cx="533400" cy="525743"/>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367411255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1+#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endParaRPr>
          </a:p>
        </p:txBody>
      </p:sp>
      <p:grpSp>
        <p:nvGrpSpPr>
          <p:cNvPr id="11" name="组合 10"/>
          <p:cNvGrpSpPr/>
          <p:nvPr/>
        </p:nvGrpSpPr>
        <p:grpSpPr>
          <a:xfrm>
            <a:off x="2157529" y="2055139"/>
            <a:ext cx="1399546" cy="1692268"/>
            <a:chOff x="1958537" y="2321940"/>
            <a:chExt cx="1737166" cy="2100504"/>
          </a:xfrm>
        </p:grpSpPr>
        <p:sp>
          <p:nvSpPr>
            <p:cNvPr id="3" name="六边形 2"/>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8" name="图片 7"/>
            <p:cNvPicPr>
              <a:picLocks noChangeAspect="1"/>
            </p:cNvPicPr>
            <p:nvPr/>
          </p:nvPicPr>
          <p:blipFill>
            <a:blip r:embed="rId3" cstate="email">
              <a:extLst>
                <a:ext uri="{28A0092B-C50C-407E-A947-70E740481C1C}">
                  <a14:useLocalDpi xmlns:a14="http://schemas.microsoft.com/office/drawing/2010/main"/>
                </a:ext>
              </a:extLst>
            </a:blip>
            <a:srcRect r="24427"/>
            <a:stretch>
              <a:fillRect/>
            </a:stretch>
          </p:blipFill>
          <p:spPr>
            <a:xfrm>
              <a:off x="2193711" y="2867829"/>
              <a:ext cx="1501992" cy="1554615"/>
            </a:xfrm>
            <a:custGeom>
              <a:avLst/>
              <a:gdLst>
                <a:gd name="connsiteX0" fmla="*/ 0 w 1501992"/>
                <a:gd name="connsiteY0" fmla="*/ 0 h 1554615"/>
                <a:gd name="connsiteX1" fmla="*/ 1501992 w 1501992"/>
                <a:gd name="connsiteY1" fmla="*/ 0 h 1554615"/>
                <a:gd name="connsiteX2" fmla="*/ 1501992 w 1501992"/>
                <a:gd name="connsiteY2" fmla="*/ 1035752 h 1554615"/>
                <a:gd name="connsiteX3" fmla="*/ 464265 w 1501992"/>
                <a:gd name="connsiteY3" fmla="*/ 1554615 h 1554615"/>
                <a:gd name="connsiteX4" fmla="*/ 0 w 1501992"/>
                <a:gd name="connsiteY4" fmla="*/ 1554615 h 1554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1992" h="1554615">
                  <a:moveTo>
                    <a:pt x="0" y="0"/>
                  </a:moveTo>
                  <a:lnTo>
                    <a:pt x="1501992" y="0"/>
                  </a:lnTo>
                  <a:lnTo>
                    <a:pt x="1501992" y="1035752"/>
                  </a:lnTo>
                  <a:lnTo>
                    <a:pt x="464265" y="1554615"/>
                  </a:lnTo>
                  <a:lnTo>
                    <a:pt x="0" y="1554615"/>
                  </a:lnTo>
                  <a:close/>
                </a:path>
              </a:pathLst>
            </a:custGeom>
          </p:spPr>
        </p:pic>
        <p:sp>
          <p:nvSpPr>
            <p:cNvPr id="10" name="文本框 9"/>
            <p:cNvSpPr txBox="1"/>
            <p:nvPr/>
          </p:nvSpPr>
          <p:spPr>
            <a:xfrm>
              <a:off x="2291184" y="3075289"/>
              <a:ext cx="1050243" cy="524061"/>
            </a:xfrm>
            <a:custGeom>
              <a:avLst/>
              <a:gdLst/>
              <a:ahLst/>
              <a:cxnLst/>
              <a:rect l="l" t="t" r="r" b="b"/>
              <a:pathLst>
                <a:path w="1050243" h="524061">
                  <a:moveTo>
                    <a:pt x="934380" y="306400"/>
                  </a:moveTo>
                  <a:lnTo>
                    <a:pt x="934380" y="475171"/>
                  </a:lnTo>
                  <a:lnTo>
                    <a:pt x="993986" y="475171"/>
                  </a:lnTo>
                  <a:lnTo>
                    <a:pt x="993986" y="306400"/>
                  </a:lnTo>
                  <a:close/>
                  <a:moveTo>
                    <a:pt x="463004" y="283294"/>
                  </a:moveTo>
                  <a:lnTo>
                    <a:pt x="411100" y="312762"/>
                  </a:lnTo>
                  <a:lnTo>
                    <a:pt x="411100" y="458093"/>
                  </a:lnTo>
                  <a:lnTo>
                    <a:pt x="514573" y="458093"/>
                  </a:lnTo>
                  <a:lnTo>
                    <a:pt x="514573" y="312762"/>
                  </a:lnTo>
                  <a:close/>
                  <a:moveTo>
                    <a:pt x="919311" y="257510"/>
                  </a:moveTo>
                  <a:lnTo>
                    <a:pt x="1009724" y="257510"/>
                  </a:lnTo>
                  <a:cubicBezTo>
                    <a:pt x="1036737" y="257510"/>
                    <a:pt x="1050243" y="271016"/>
                    <a:pt x="1050243" y="298028"/>
                  </a:cubicBezTo>
                  <a:lnTo>
                    <a:pt x="1050243" y="483543"/>
                  </a:lnTo>
                  <a:cubicBezTo>
                    <a:pt x="1050243" y="510555"/>
                    <a:pt x="1036737" y="524061"/>
                    <a:pt x="1009724" y="524061"/>
                  </a:cubicBezTo>
                  <a:lnTo>
                    <a:pt x="919311" y="524061"/>
                  </a:lnTo>
                  <a:cubicBezTo>
                    <a:pt x="892299" y="524061"/>
                    <a:pt x="878793" y="510555"/>
                    <a:pt x="878793" y="483543"/>
                  </a:cubicBezTo>
                  <a:lnTo>
                    <a:pt x="878793" y="298028"/>
                  </a:lnTo>
                  <a:cubicBezTo>
                    <a:pt x="878793" y="271016"/>
                    <a:pt x="892299" y="257510"/>
                    <a:pt x="919311" y="257510"/>
                  </a:cubicBezTo>
                  <a:close/>
                  <a:moveTo>
                    <a:pt x="412440" y="65968"/>
                  </a:moveTo>
                  <a:lnTo>
                    <a:pt x="412440" y="191542"/>
                  </a:lnTo>
                  <a:lnTo>
                    <a:pt x="463004" y="221680"/>
                  </a:lnTo>
                  <a:lnTo>
                    <a:pt x="513903" y="191542"/>
                  </a:lnTo>
                  <a:lnTo>
                    <a:pt x="513903" y="65968"/>
                  </a:lnTo>
                  <a:close/>
                  <a:moveTo>
                    <a:pt x="686916" y="48890"/>
                  </a:moveTo>
                  <a:lnTo>
                    <a:pt x="686916" y="217661"/>
                  </a:lnTo>
                  <a:lnTo>
                    <a:pt x="746522" y="217661"/>
                  </a:lnTo>
                  <a:lnTo>
                    <a:pt x="746522" y="48890"/>
                  </a:lnTo>
                  <a:close/>
                  <a:moveTo>
                    <a:pt x="959495" y="0"/>
                  </a:moveTo>
                  <a:lnTo>
                    <a:pt x="1004367" y="0"/>
                  </a:lnTo>
                  <a:lnTo>
                    <a:pt x="1004367" y="9711"/>
                  </a:lnTo>
                  <a:lnTo>
                    <a:pt x="723081" y="524061"/>
                  </a:lnTo>
                  <a:lnTo>
                    <a:pt x="677875" y="524061"/>
                  </a:lnTo>
                  <a:lnTo>
                    <a:pt x="677875" y="514685"/>
                  </a:lnTo>
                  <a:close/>
                  <a:moveTo>
                    <a:pt x="671847" y="0"/>
                  </a:moveTo>
                  <a:lnTo>
                    <a:pt x="762260" y="0"/>
                  </a:lnTo>
                  <a:cubicBezTo>
                    <a:pt x="789273" y="0"/>
                    <a:pt x="802779" y="13506"/>
                    <a:pt x="802779" y="40519"/>
                  </a:cubicBezTo>
                  <a:lnTo>
                    <a:pt x="802779" y="226033"/>
                  </a:lnTo>
                  <a:cubicBezTo>
                    <a:pt x="802779" y="253045"/>
                    <a:pt x="789273" y="266551"/>
                    <a:pt x="762260" y="266551"/>
                  </a:cubicBezTo>
                  <a:lnTo>
                    <a:pt x="671847" y="266551"/>
                  </a:lnTo>
                  <a:cubicBezTo>
                    <a:pt x="644835" y="266551"/>
                    <a:pt x="631329" y="253045"/>
                    <a:pt x="631329" y="226033"/>
                  </a:cubicBezTo>
                  <a:lnTo>
                    <a:pt x="631329" y="40519"/>
                  </a:lnTo>
                  <a:cubicBezTo>
                    <a:pt x="631329" y="13506"/>
                    <a:pt x="644835" y="0"/>
                    <a:pt x="671847" y="0"/>
                  </a:cubicBezTo>
                  <a:close/>
                  <a:moveTo>
                    <a:pt x="381632" y="0"/>
                  </a:moveTo>
                  <a:lnTo>
                    <a:pt x="544711" y="0"/>
                  </a:lnTo>
                  <a:cubicBezTo>
                    <a:pt x="575741" y="0"/>
                    <a:pt x="591257" y="16074"/>
                    <a:pt x="591257" y="48220"/>
                  </a:cubicBezTo>
                  <a:lnTo>
                    <a:pt x="591257" y="183170"/>
                  </a:lnTo>
                  <a:cubicBezTo>
                    <a:pt x="591257" y="201476"/>
                    <a:pt x="584560" y="215875"/>
                    <a:pt x="571165" y="226368"/>
                  </a:cubicBezTo>
                  <a:cubicBezTo>
                    <a:pt x="556208" y="235074"/>
                    <a:pt x="541251" y="243781"/>
                    <a:pt x="526293" y="252487"/>
                  </a:cubicBezTo>
                  <a:cubicBezTo>
                    <a:pt x="541697" y="261417"/>
                    <a:pt x="557212" y="270346"/>
                    <a:pt x="572839" y="279276"/>
                  </a:cubicBezTo>
                  <a:cubicBezTo>
                    <a:pt x="586011" y="289545"/>
                    <a:pt x="592596" y="304391"/>
                    <a:pt x="592596" y="323813"/>
                  </a:cubicBezTo>
                  <a:lnTo>
                    <a:pt x="592596" y="476176"/>
                  </a:lnTo>
                  <a:cubicBezTo>
                    <a:pt x="592596" y="508099"/>
                    <a:pt x="576858" y="524061"/>
                    <a:pt x="545381" y="524061"/>
                  </a:cubicBezTo>
                  <a:lnTo>
                    <a:pt x="379958" y="524061"/>
                  </a:lnTo>
                  <a:cubicBezTo>
                    <a:pt x="348927" y="524061"/>
                    <a:pt x="333412" y="508099"/>
                    <a:pt x="333412" y="476176"/>
                  </a:cubicBezTo>
                  <a:lnTo>
                    <a:pt x="333412" y="323813"/>
                  </a:lnTo>
                  <a:cubicBezTo>
                    <a:pt x="333412" y="304391"/>
                    <a:pt x="339886" y="289545"/>
                    <a:pt x="352834" y="279276"/>
                  </a:cubicBezTo>
                  <a:cubicBezTo>
                    <a:pt x="368238" y="270346"/>
                    <a:pt x="383753" y="261417"/>
                    <a:pt x="399380" y="252487"/>
                  </a:cubicBezTo>
                  <a:cubicBezTo>
                    <a:pt x="384423" y="243781"/>
                    <a:pt x="369466" y="235074"/>
                    <a:pt x="354509" y="226368"/>
                  </a:cubicBezTo>
                  <a:cubicBezTo>
                    <a:pt x="340891" y="215652"/>
                    <a:pt x="334082" y="201253"/>
                    <a:pt x="334082" y="183170"/>
                  </a:cubicBezTo>
                  <a:lnTo>
                    <a:pt x="334082" y="48220"/>
                  </a:lnTo>
                  <a:cubicBezTo>
                    <a:pt x="334082" y="16074"/>
                    <a:pt x="349932" y="0"/>
                    <a:pt x="381632" y="0"/>
                  </a:cubicBezTo>
                  <a:close/>
                  <a:moveTo>
                    <a:pt x="130262" y="0"/>
                  </a:moveTo>
                  <a:lnTo>
                    <a:pt x="209959" y="0"/>
                  </a:lnTo>
                  <a:cubicBezTo>
                    <a:pt x="209959" y="1563"/>
                    <a:pt x="209959" y="2567"/>
                    <a:pt x="209959" y="3014"/>
                  </a:cubicBezTo>
                  <a:lnTo>
                    <a:pt x="87734" y="358639"/>
                  </a:lnTo>
                  <a:lnTo>
                    <a:pt x="172120" y="358639"/>
                  </a:lnTo>
                  <a:lnTo>
                    <a:pt x="172120" y="200918"/>
                  </a:lnTo>
                  <a:lnTo>
                    <a:pt x="246794" y="200918"/>
                  </a:lnTo>
                  <a:lnTo>
                    <a:pt x="246794" y="358639"/>
                  </a:lnTo>
                  <a:lnTo>
                    <a:pt x="286643" y="358639"/>
                  </a:lnTo>
                  <a:lnTo>
                    <a:pt x="286643" y="425277"/>
                  </a:lnTo>
                  <a:lnTo>
                    <a:pt x="246794" y="425277"/>
                  </a:lnTo>
                  <a:lnTo>
                    <a:pt x="246794" y="524061"/>
                  </a:lnTo>
                  <a:lnTo>
                    <a:pt x="172120" y="524061"/>
                  </a:lnTo>
                  <a:lnTo>
                    <a:pt x="172120" y="425277"/>
                  </a:lnTo>
                  <a:lnTo>
                    <a:pt x="0" y="425277"/>
                  </a:lnTo>
                  <a:lnTo>
                    <a:pt x="0" y="37873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5400" b="1" dirty="0">
                <a:solidFill>
                  <a:schemeClr val="bg1"/>
                </a:solidFill>
                <a:latin typeface="Agency FB" panose="020B0503020202020204" pitchFamily="34" charset="0"/>
              </a:endParaRPr>
            </a:p>
          </p:txBody>
        </p:sp>
      </p:grpSp>
      <p:grpSp>
        <p:nvGrpSpPr>
          <p:cNvPr id="12" name="组合 11"/>
          <p:cNvGrpSpPr/>
          <p:nvPr/>
        </p:nvGrpSpPr>
        <p:grpSpPr>
          <a:xfrm>
            <a:off x="8634925" y="2055139"/>
            <a:ext cx="1399546" cy="1692268"/>
            <a:chOff x="1958537" y="2321940"/>
            <a:chExt cx="1737167" cy="2100504"/>
          </a:xfrm>
        </p:grpSpPr>
        <p:sp>
          <p:nvSpPr>
            <p:cNvPr id="13" name="六边形 12"/>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14" name="图片 13"/>
            <p:cNvPicPr>
              <a:picLocks noChangeAspect="1"/>
            </p:cNvPicPr>
            <p:nvPr/>
          </p:nvPicPr>
          <p:blipFill>
            <a:blip r:embed="rId4" cstate="email">
              <a:extLst>
                <a:ext uri="{28A0092B-C50C-407E-A947-70E740481C1C}">
                  <a14:useLocalDpi xmlns:a14="http://schemas.microsoft.com/office/drawing/2010/main"/>
                </a:ext>
              </a:extLst>
            </a:blip>
            <a:srcRect r="25241"/>
            <a:stretch>
              <a:fillRect/>
            </a:stretch>
          </p:blipFill>
          <p:spPr>
            <a:xfrm>
              <a:off x="2209885" y="2867829"/>
              <a:ext cx="1485819" cy="1554615"/>
            </a:xfrm>
            <a:custGeom>
              <a:avLst/>
              <a:gdLst>
                <a:gd name="connsiteX0" fmla="*/ 0 w 1485819"/>
                <a:gd name="connsiteY0" fmla="*/ 0 h 1554615"/>
                <a:gd name="connsiteX1" fmla="*/ 1485819 w 1485819"/>
                <a:gd name="connsiteY1" fmla="*/ 0 h 1554615"/>
                <a:gd name="connsiteX2" fmla="*/ 1485819 w 1485819"/>
                <a:gd name="connsiteY2" fmla="*/ 1035752 h 1554615"/>
                <a:gd name="connsiteX3" fmla="*/ 448092 w 1485819"/>
                <a:gd name="connsiteY3" fmla="*/ 1554615 h 1554615"/>
                <a:gd name="connsiteX4" fmla="*/ 0 w 1485819"/>
                <a:gd name="connsiteY4" fmla="*/ 1554615 h 1554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5819" h="1554615">
                  <a:moveTo>
                    <a:pt x="0" y="0"/>
                  </a:moveTo>
                  <a:lnTo>
                    <a:pt x="1485819" y="0"/>
                  </a:lnTo>
                  <a:lnTo>
                    <a:pt x="1485819" y="1035752"/>
                  </a:lnTo>
                  <a:lnTo>
                    <a:pt x="448092" y="1554615"/>
                  </a:lnTo>
                  <a:lnTo>
                    <a:pt x="0" y="1554615"/>
                  </a:lnTo>
                  <a:close/>
                </a:path>
              </a:pathLst>
            </a:custGeom>
          </p:spPr>
        </p:pic>
        <p:sp>
          <p:nvSpPr>
            <p:cNvPr id="15" name="文本框 14"/>
            <p:cNvSpPr txBox="1"/>
            <p:nvPr/>
          </p:nvSpPr>
          <p:spPr>
            <a:xfrm>
              <a:off x="2306303" y="3075289"/>
              <a:ext cx="1040680" cy="524061"/>
            </a:xfrm>
            <a:custGeom>
              <a:avLst/>
              <a:gdLst/>
              <a:ahLst/>
              <a:cxnLst/>
              <a:rect l="l" t="t" r="r" b="b"/>
              <a:pathLst>
                <a:path w="1040680" h="524061">
                  <a:moveTo>
                    <a:pt x="924818" y="306400"/>
                  </a:moveTo>
                  <a:lnTo>
                    <a:pt x="924818" y="475171"/>
                  </a:lnTo>
                  <a:lnTo>
                    <a:pt x="984423" y="475171"/>
                  </a:lnTo>
                  <a:lnTo>
                    <a:pt x="984423" y="306400"/>
                  </a:lnTo>
                  <a:close/>
                  <a:moveTo>
                    <a:pt x="129592" y="283294"/>
                  </a:moveTo>
                  <a:lnTo>
                    <a:pt x="77688" y="312762"/>
                  </a:lnTo>
                  <a:lnTo>
                    <a:pt x="77688" y="458093"/>
                  </a:lnTo>
                  <a:lnTo>
                    <a:pt x="181161" y="458093"/>
                  </a:lnTo>
                  <a:lnTo>
                    <a:pt x="181161" y="312762"/>
                  </a:lnTo>
                  <a:close/>
                  <a:moveTo>
                    <a:pt x="909749" y="257510"/>
                  </a:moveTo>
                  <a:lnTo>
                    <a:pt x="1000162" y="257510"/>
                  </a:lnTo>
                  <a:cubicBezTo>
                    <a:pt x="1027174" y="257510"/>
                    <a:pt x="1040680" y="271016"/>
                    <a:pt x="1040680" y="298028"/>
                  </a:cubicBezTo>
                  <a:lnTo>
                    <a:pt x="1040680" y="483543"/>
                  </a:lnTo>
                  <a:cubicBezTo>
                    <a:pt x="1040680" y="510555"/>
                    <a:pt x="1027174" y="524061"/>
                    <a:pt x="1000162" y="524061"/>
                  </a:cubicBezTo>
                  <a:lnTo>
                    <a:pt x="909749" y="524061"/>
                  </a:lnTo>
                  <a:cubicBezTo>
                    <a:pt x="882736" y="524061"/>
                    <a:pt x="869230" y="510555"/>
                    <a:pt x="869230" y="483543"/>
                  </a:cubicBezTo>
                  <a:lnTo>
                    <a:pt x="869230" y="298028"/>
                  </a:lnTo>
                  <a:cubicBezTo>
                    <a:pt x="869230" y="271016"/>
                    <a:pt x="882736" y="257510"/>
                    <a:pt x="909749" y="257510"/>
                  </a:cubicBezTo>
                  <a:close/>
                  <a:moveTo>
                    <a:pt x="79027" y="65968"/>
                  </a:moveTo>
                  <a:lnTo>
                    <a:pt x="79027" y="191542"/>
                  </a:lnTo>
                  <a:lnTo>
                    <a:pt x="129592" y="221680"/>
                  </a:lnTo>
                  <a:lnTo>
                    <a:pt x="180491" y="191542"/>
                  </a:lnTo>
                  <a:lnTo>
                    <a:pt x="180491" y="65968"/>
                  </a:lnTo>
                  <a:close/>
                  <a:moveTo>
                    <a:pt x="677354" y="48890"/>
                  </a:moveTo>
                  <a:lnTo>
                    <a:pt x="677354" y="217661"/>
                  </a:lnTo>
                  <a:lnTo>
                    <a:pt x="736959" y="217661"/>
                  </a:lnTo>
                  <a:lnTo>
                    <a:pt x="736959" y="48890"/>
                  </a:lnTo>
                  <a:close/>
                  <a:moveTo>
                    <a:pt x="949932" y="0"/>
                  </a:moveTo>
                  <a:lnTo>
                    <a:pt x="994804" y="0"/>
                  </a:lnTo>
                  <a:lnTo>
                    <a:pt x="994804" y="9711"/>
                  </a:lnTo>
                  <a:lnTo>
                    <a:pt x="713519" y="524061"/>
                  </a:lnTo>
                  <a:lnTo>
                    <a:pt x="668312" y="524061"/>
                  </a:lnTo>
                  <a:lnTo>
                    <a:pt x="668312" y="514685"/>
                  </a:lnTo>
                  <a:close/>
                  <a:moveTo>
                    <a:pt x="662285" y="0"/>
                  </a:moveTo>
                  <a:lnTo>
                    <a:pt x="752698" y="0"/>
                  </a:lnTo>
                  <a:cubicBezTo>
                    <a:pt x="779710" y="0"/>
                    <a:pt x="793216" y="13506"/>
                    <a:pt x="793216" y="40519"/>
                  </a:cubicBezTo>
                  <a:lnTo>
                    <a:pt x="793216" y="226033"/>
                  </a:lnTo>
                  <a:cubicBezTo>
                    <a:pt x="793216" y="253045"/>
                    <a:pt x="779710" y="266551"/>
                    <a:pt x="752698" y="266551"/>
                  </a:cubicBezTo>
                  <a:lnTo>
                    <a:pt x="662285" y="266551"/>
                  </a:lnTo>
                  <a:cubicBezTo>
                    <a:pt x="635272" y="266551"/>
                    <a:pt x="621766" y="253045"/>
                    <a:pt x="621766" y="226033"/>
                  </a:cubicBezTo>
                  <a:lnTo>
                    <a:pt x="621766" y="40519"/>
                  </a:lnTo>
                  <a:cubicBezTo>
                    <a:pt x="621766" y="13506"/>
                    <a:pt x="635272" y="0"/>
                    <a:pt x="662285" y="0"/>
                  </a:cubicBezTo>
                  <a:close/>
                  <a:moveTo>
                    <a:pt x="359531" y="0"/>
                  </a:moveTo>
                  <a:lnTo>
                    <a:pt x="513233" y="0"/>
                  </a:lnTo>
                  <a:cubicBezTo>
                    <a:pt x="545157" y="0"/>
                    <a:pt x="561119" y="15850"/>
                    <a:pt x="561119" y="47551"/>
                  </a:cubicBezTo>
                  <a:lnTo>
                    <a:pt x="561119" y="149014"/>
                  </a:lnTo>
                  <a:cubicBezTo>
                    <a:pt x="561119" y="165534"/>
                    <a:pt x="555426" y="183840"/>
                    <a:pt x="544041" y="203932"/>
                  </a:cubicBezTo>
                  <a:lnTo>
                    <a:pt x="400050" y="455414"/>
                  </a:lnTo>
                  <a:lnTo>
                    <a:pt x="560449" y="455414"/>
                  </a:lnTo>
                  <a:lnTo>
                    <a:pt x="560449" y="524061"/>
                  </a:lnTo>
                  <a:lnTo>
                    <a:pt x="306288" y="524061"/>
                  </a:lnTo>
                  <a:lnTo>
                    <a:pt x="306288" y="475506"/>
                  </a:lnTo>
                  <a:lnTo>
                    <a:pt x="483765" y="163413"/>
                  </a:lnTo>
                  <a:lnTo>
                    <a:pt x="483765" y="66638"/>
                  </a:lnTo>
                  <a:lnTo>
                    <a:pt x="388329" y="66638"/>
                  </a:lnTo>
                  <a:lnTo>
                    <a:pt x="388329" y="164083"/>
                  </a:lnTo>
                  <a:lnTo>
                    <a:pt x="311646" y="164083"/>
                  </a:lnTo>
                  <a:lnTo>
                    <a:pt x="311646" y="47551"/>
                  </a:lnTo>
                  <a:cubicBezTo>
                    <a:pt x="311646" y="15850"/>
                    <a:pt x="327607" y="0"/>
                    <a:pt x="359531" y="0"/>
                  </a:cubicBezTo>
                  <a:close/>
                  <a:moveTo>
                    <a:pt x="48220" y="0"/>
                  </a:moveTo>
                  <a:lnTo>
                    <a:pt x="211298" y="0"/>
                  </a:lnTo>
                  <a:cubicBezTo>
                    <a:pt x="242329" y="0"/>
                    <a:pt x="257844" y="16074"/>
                    <a:pt x="257844" y="48220"/>
                  </a:cubicBezTo>
                  <a:lnTo>
                    <a:pt x="257844" y="183170"/>
                  </a:lnTo>
                  <a:cubicBezTo>
                    <a:pt x="257844" y="201476"/>
                    <a:pt x="251147" y="215875"/>
                    <a:pt x="237753" y="226368"/>
                  </a:cubicBezTo>
                  <a:cubicBezTo>
                    <a:pt x="222795" y="235074"/>
                    <a:pt x="207838" y="243781"/>
                    <a:pt x="192881" y="252487"/>
                  </a:cubicBezTo>
                  <a:cubicBezTo>
                    <a:pt x="208285" y="261417"/>
                    <a:pt x="223800" y="270346"/>
                    <a:pt x="239427" y="279276"/>
                  </a:cubicBezTo>
                  <a:cubicBezTo>
                    <a:pt x="252598" y="289545"/>
                    <a:pt x="259184" y="304391"/>
                    <a:pt x="259184" y="323813"/>
                  </a:cubicBezTo>
                  <a:lnTo>
                    <a:pt x="259184" y="476176"/>
                  </a:lnTo>
                  <a:cubicBezTo>
                    <a:pt x="259184" y="508099"/>
                    <a:pt x="243445" y="524061"/>
                    <a:pt x="211968" y="524061"/>
                  </a:cubicBezTo>
                  <a:lnTo>
                    <a:pt x="46546" y="524061"/>
                  </a:lnTo>
                  <a:cubicBezTo>
                    <a:pt x="15515" y="524061"/>
                    <a:pt x="0" y="508099"/>
                    <a:pt x="0" y="476176"/>
                  </a:cubicBezTo>
                  <a:lnTo>
                    <a:pt x="0" y="323813"/>
                  </a:lnTo>
                  <a:cubicBezTo>
                    <a:pt x="0" y="304391"/>
                    <a:pt x="6474" y="289545"/>
                    <a:pt x="19422" y="279276"/>
                  </a:cubicBezTo>
                  <a:cubicBezTo>
                    <a:pt x="34825" y="270346"/>
                    <a:pt x="50341" y="261417"/>
                    <a:pt x="65968" y="252487"/>
                  </a:cubicBezTo>
                  <a:cubicBezTo>
                    <a:pt x="51010" y="243781"/>
                    <a:pt x="36053" y="235074"/>
                    <a:pt x="21096" y="226368"/>
                  </a:cubicBezTo>
                  <a:cubicBezTo>
                    <a:pt x="7478" y="215652"/>
                    <a:pt x="669" y="201253"/>
                    <a:pt x="669" y="183170"/>
                  </a:cubicBezTo>
                  <a:lnTo>
                    <a:pt x="669" y="48220"/>
                  </a:lnTo>
                  <a:cubicBezTo>
                    <a:pt x="669" y="16074"/>
                    <a:pt x="16519" y="0"/>
                    <a:pt x="48220"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5400" b="1"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grpSp>
      <p:grpSp>
        <p:nvGrpSpPr>
          <p:cNvPr id="16" name="组合 15"/>
          <p:cNvGrpSpPr/>
          <p:nvPr/>
        </p:nvGrpSpPr>
        <p:grpSpPr>
          <a:xfrm>
            <a:off x="5396226" y="2055139"/>
            <a:ext cx="1399546" cy="1692268"/>
            <a:chOff x="1958537" y="2321940"/>
            <a:chExt cx="1737166" cy="2100504"/>
          </a:xfrm>
        </p:grpSpPr>
        <p:sp>
          <p:nvSpPr>
            <p:cNvPr id="17" name="六边形 16"/>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18" name="图片 17"/>
            <p:cNvPicPr>
              <a:picLocks noChangeAspect="1"/>
            </p:cNvPicPr>
            <p:nvPr/>
          </p:nvPicPr>
          <p:blipFill>
            <a:blip r:embed="rId5" cstate="email">
              <a:extLst>
                <a:ext uri="{28A0092B-C50C-407E-A947-70E740481C1C}">
                  <a14:useLocalDpi xmlns:a14="http://schemas.microsoft.com/office/drawing/2010/main"/>
                </a:ext>
              </a:extLst>
            </a:blip>
            <a:srcRect r="25163"/>
            <a:stretch>
              <a:fillRect/>
            </a:stretch>
          </p:blipFill>
          <p:spPr>
            <a:xfrm>
              <a:off x="2203787" y="2867829"/>
              <a:ext cx="1491916" cy="1554615"/>
            </a:xfrm>
            <a:custGeom>
              <a:avLst/>
              <a:gdLst>
                <a:gd name="connsiteX0" fmla="*/ 0 w 1491916"/>
                <a:gd name="connsiteY0" fmla="*/ 0 h 1554615"/>
                <a:gd name="connsiteX1" fmla="*/ 1491916 w 1491916"/>
                <a:gd name="connsiteY1" fmla="*/ 0 h 1554615"/>
                <a:gd name="connsiteX2" fmla="*/ 1491916 w 1491916"/>
                <a:gd name="connsiteY2" fmla="*/ 1035752 h 1554615"/>
                <a:gd name="connsiteX3" fmla="*/ 454189 w 1491916"/>
                <a:gd name="connsiteY3" fmla="*/ 1554615 h 1554615"/>
                <a:gd name="connsiteX4" fmla="*/ 0 w 1491916"/>
                <a:gd name="connsiteY4" fmla="*/ 1554615 h 1554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1916" h="1554615">
                  <a:moveTo>
                    <a:pt x="0" y="0"/>
                  </a:moveTo>
                  <a:lnTo>
                    <a:pt x="1491916" y="0"/>
                  </a:lnTo>
                  <a:lnTo>
                    <a:pt x="1491916" y="1035752"/>
                  </a:lnTo>
                  <a:lnTo>
                    <a:pt x="454189" y="1554615"/>
                  </a:lnTo>
                  <a:lnTo>
                    <a:pt x="0" y="1554615"/>
                  </a:lnTo>
                  <a:close/>
                </a:path>
              </a:pathLst>
            </a:custGeom>
          </p:spPr>
        </p:pic>
        <p:sp>
          <p:nvSpPr>
            <p:cNvPr id="19" name="文本框 18"/>
            <p:cNvSpPr txBox="1"/>
            <p:nvPr/>
          </p:nvSpPr>
          <p:spPr>
            <a:xfrm>
              <a:off x="2314240" y="3075289"/>
              <a:ext cx="1031155" cy="524061"/>
            </a:xfrm>
            <a:custGeom>
              <a:avLst/>
              <a:gdLst/>
              <a:ahLst/>
              <a:cxnLst/>
              <a:rect l="l" t="t" r="r" b="b"/>
              <a:pathLst>
                <a:path w="1031155" h="524061">
                  <a:moveTo>
                    <a:pt x="915293" y="306400"/>
                  </a:moveTo>
                  <a:lnTo>
                    <a:pt x="915293" y="475171"/>
                  </a:lnTo>
                  <a:lnTo>
                    <a:pt x="974898" y="475171"/>
                  </a:lnTo>
                  <a:lnTo>
                    <a:pt x="974898" y="306400"/>
                  </a:lnTo>
                  <a:close/>
                  <a:moveTo>
                    <a:pt x="392013" y="291666"/>
                  </a:moveTo>
                  <a:lnTo>
                    <a:pt x="392013" y="456754"/>
                  </a:lnTo>
                  <a:lnTo>
                    <a:pt x="492137" y="456754"/>
                  </a:lnTo>
                  <a:lnTo>
                    <a:pt x="492137" y="291666"/>
                  </a:lnTo>
                  <a:close/>
                  <a:moveTo>
                    <a:pt x="900224" y="257510"/>
                  </a:moveTo>
                  <a:lnTo>
                    <a:pt x="990637" y="257510"/>
                  </a:lnTo>
                  <a:cubicBezTo>
                    <a:pt x="1017649" y="257510"/>
                    <a:pt x="1031155" y="271016"/>
                    <a:pt x="1031155" y="298028"/>
                  </a:cubicBezTo>
                  <a:lnTo>
                    <a:pt x="1031155" y="483543"/>
                  </a:lnTo>
                  <a:cubicBezTo>
                    <a:pt x="1031155" y="510555"/>
                    <a:pt x="1017649" y="524061"/>
                    <a:pt x="990637" y="524061"/>
                  </a:cubicBezTo>
                  <a:lnTo>
                    <a:pt x="900224" y="524061"/>
                  </a:lnTo>
                  <a:cubicBezTo>
                    <a:pt x="873211" y="524061"/>
                    <a:pt x="859705" y="510555"/>
                    <a:pt x="859705" y="483543"/>
                  </a:cubicBezTo>
                  <a:lnTo>
                    <a:pt x="859705" y="298028"/>
                  </a:lnTo>
                  <a:cubicBezTo>
                    <a:pt x="859705" y="271016"/>
                    <a:pt x="873211" y="257510"/>
                    <a:pt x="900224" y="257510"/>
                  </a:cubicBezTo>
                  <a:close/>
                  <a:moveTo>
                    <a:pt x="667829" y="48890"/>
                  </a:moveTo>
                  <a:lnTo>
                    <a:pt x="667829" y="217661"/>
                  </a:lnTo>
                  <a:lnTo>
                    <a:pt x="727434" y="217661"/>
                  </a:lnTo>
                  <a:lnTo>
                    <a:pt x="727434" y="48890"/>
                  </a:lnTo>
                  <a:close/>
                  <a:moveTo>
                    <a:pt x="940407" y="0"/>
                  </a:moveTo>
                  <a:lnTo>
                    <a:pt x="985279" y="0"/>
                  </a:lnTo>
                  <a:lnTo>
                    <a:pt x="985279" y="9711"/>
                  </a:lnTo>
                  <a:lnTo>
                    <a:pt x="703994" y="524061"/>
                  </a:lnTo>
                  <a:lnTo>
                    <a:pt x="658787" y="524061"/>
                  </a:lnTo>
                  <a:lnTo>
                    <a:pt x="658787" y="514685"/>
                  </a:lnTo>
                  <a:close/>
                  <a:moveTo>
                    <a:pt x="652760" y="0"/>
                  </a:moveTo>
                  <a:lnTo>
                    <a:pt x="743173" y="0"/>
                  </a:lnTo>
                  <a:cubicBezTo>
                    <a:pt x="770185" y="0"/>
                    <a:pt x="783691" y="13506"/>
                    <a:pt x="783691" y="40519"/>
                  </a:cubicBezTo>
                  <a:lnTo>
                    <a:pt x="783691" y="226033"/>
                  </a:lnTo>
                  <a:cubicBezTo>
                    <a:pt x="783691" y="253045"/>
                    <a:pt x="770185" y="266551"/>
                    <a:pt x="743173" y="266551"/>
                  </a:cubicBezTo>
                  <a:lnTo>
                    <a:pt x="652760" y="266551"/>
                  </a:lnTo>
                  <a:cubicBezTo>
                    <a:pt x="625747" y="266551"/>
                    <a:pt x="612241" y="253045"/>
                    <a:pt x="612241" y="226033"/>
                  </a:cubicBezTo>
                  <a:lnTo>
                    <a:pt x="612241" y="40519"/>
                  </a:lnTo>
                  <a:cubicBezTo>
                    <a:pt x="612241" y="13506"/>
                    <a:pt x="625747" y="0"/>
                    <a:pt x="652760" y="0"/>
                  </a:cubicBezTo>
                  <a:close/>
                  <a:moveTo>
                    <a:pt x="361540" y="0"/>
                  </a:moveTo>
                  <a:lnTo>
                    <a:pt x="520265" y="0"/>
                  </a:lnTo>
                  <a:cubicBezTo>
                    <a:pt x="551743" y="0"/>
                    <a:pt x="567481" y="16074"/>
                    <a:pt x="567481" y="48220"/>
                  </a:cubicBezTo>
                  <a:lnTo>
                    <a:pt x="567481" y="159060"/>
                  </a:lnTo>
                  <a:lnTo>
                    <a:pt x="490463" y="159060"/>
                  </a:lnTo>
                  <a:lnTo>
                    <a:pt x="490463" y="67308"/>
                  </a:lnTo>
                  <a:lnTo>
                    <a:pt x="392013" y="67308"/>
                  </a:lnTo>
                  <a:lnTo>
                    <a:pt x="392013" y="225028"/>
                  </a:lnTo>
                  <a:lnTo>
                    <a:pt x="521605" y="225028"/>
                  </a:lnTo>
                  <a:cubicBezTo>
                    <a:pt x="553082" y="225028"/>
                    <a:pt x="568821" y="240767"/>
                    <a:pt x="568821" y="272244"/>
                  </a:cubicBezTo>
                  <a:lnTo>
                    <a:pt x="568821" y="476176"/>
                  </a:lnTo>
                  <a:cubicBezTo>
                    <a:pt x="568821" y="508099"/>
                    <a:pt x="553082" y="524061"/>
                    <a:pt x="521605" y="524061"/>
                  </a:cubicBezTo>
                  <a:lnTo>
                    <a:pt x="362545" y="524061"/>
                  </a:lnTo>
                  <a:cubicBezTo>
                    <a:pt x="330844" y="524061"/>
                    <a:pt x="314994" y="508099"/>
                    <a:pt x="314994" y="476176"/>
                  </a:cubicBezTo>
                  <a:lnTo>
                    <a:pt x="314994" y="48220"/>
                  </a:lnTo>
                  <a:cubicBezTo>
                    <a:pt x="314994" y="16074"/>
                    <a:pt x="330510" y="0"/>
                    <a:pt x="361540" y="0"/>
                  </a:cubicBezTo>
                  <a:close/>
                  <a:moveTo>
                    <a:pt x="8371" y="0"/>
                  </a:moveTo>
                  <a:lnTo>
                    <a:pt x="247464" y="0"/>
                  </a:lnTo>
                  <a:lnTo>
                    <a:pt x="247464" y="68647"/>
                  </a:lnTo>
                  <a:lnTo>
                    <a:pt x="81036" y="68647"/>
                  </a:lnTo>
                  <a:lnTo>
                    <a:pt x="76014" y="187858"/>
                  </a:lnTo>
                  <a:lnTo>
                    <a:pt x="203596" y="187858"/>
                  </a:lnTo>
                  <a:cubicBezTo>
                    <a:pt x="235297" y="187858"/>
                    <a:pt x="251147" y="203709"/>
                    <a:pt x="251147" y="235409"/>
                  </a:cubicBezTo>
                  <a:lnTo>
                    <a:pt x="251147" y="476176"/>
                  </a:lnTo>
                  <a:cubicBezTo>
                    <a:pt x="251147" y="508099"/>
                    <a:pt x="235297" y="524061"/>
                    <a:pt x="203596" y="524061"/>
                  </a:cubicBezTo>
                  <a:lnTo>
                    <a:pt x="46546" y="524061"/>
                  </a:lnTo>
                  <a:cubicBezTo>
                    <a:pt x="15515" y="524061"/>
                    <a:pt x="0" y="508099"/>
                    <a:pt x="0" y="476176"/>
                  </a:cubicBezTo>
                  <a:lnTo>
                    <a:pt x="0" y="355290"/>
                  </a:lnTo>
                  <a:lnTo>
                    <a:pt x="77018" y="355290"/>
                  </a:lnTo>
                  <a:lnTo>
                    <a:pt x="77018" y="456754"/>
                  </a:lnTo>
                  <a:lnTo>
                    <a:pt x="174128" y="456754"/>
                  </a:lnTo>
                  <a:lnTo>
                    <a:pt x="174128" y="255166"/>
                  </a:lnTo>
                  <a:lnTo>
                    <a:pt x="0" y="255166"/>
                  </a:ln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5400" b="1"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grpSp>
      <p:grpSp>
        <p:nvGrpSpPr>
          <p:cNvPr id="20" name="组合 19"/>
          <p:cNvGrpSpPr/>
          <p:nvPr/>
        </p:nvGrpSpPr>
        <p:grpSpPr>
          <a:xfrm>
            <a:off x="1461916" y="3845750"/>
            <a:ext cx="2790770" cy="1205314"/>
            <a:chOff x="1143146" y="3325188"/>
            <a:chExt cx="2790770" cy="1205314"/>
          </a:xfrm>
        </p:grpSpPr>
        <p:sp>
          <p:nvSpPr>
            <p:cNvPr id="21" name="矩形 20"/>
            <p:cNvSpPr/>
            <p:nvPr/>
          </p:nvSpPr>
          <p:spPr>
            <a:xfrm>
              <a:off x="1143146" y="3662572"/>
              <a:ext cx="279077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用户可以在投影仪或者计算机上进行演示也可以将演示文稿打印出来制作成胶片以便</a:t>
              </a:r>
              <a:r>
                <a:rPr lang="zh-CN" altLang="en-US" sz="1400" dirty="0" smtClean="0"/>
                <a:t>应用</a:t>
              </a:r>
              <a:endParaRPr lang="zh-CN" altLang="en-US" sz="1400" dirty="0"/>
            </a:p>
          </p:txBody>
        </p:sp>
        <p:sp>
          <p:nvSpPr>
            <p:cNvPr id="22" name="矩形 21"/>
            <p:cNvSpPr/>
            <p:nvPr/>
          </p:nvSpPr>
          <p:spPr>
            <a:xfrm>
              <a:off x="1417544" y="332518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grpSp>
        <p:nvGrpSpPr>
          <p:cNvPr id="23" name="组合 22"/>
          <p:cNvGrpSpPr/>
          <p:nvPr/>
        </p:nvGrpSpPr>
        <p:grpSpPr>
          <a:xfrm>
            <a:off x="4700613" y="3845750"/>
            <a:ext cx="2790770" cy="1205314"/>
            <a:chOff x="1143146" y="3325188"/>
            <a:chExt cx="2790770" cy="1205314"/>
          </a:xfrm>
        </p:grpSpPr>
        <p:sp>
          <p:nvSpPr>
            <p:cNvPr id="24" name="矩形 23"/>
            <p:cNvSpPr/>
            <p:nvPr/>
          </p:nvSpPr>
          <p:spPr>
            <a:xfrm>
              <a:off x="1143146" y="3662572"/>
              <a:ext cx="279077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用户可以在投影仪或者计算机上进行演示也可以将演示文稿打印出来制作成胶片以便</a:t>
              </a:r>
              <a:r>
                <a:rPr lang="zh-CN" altLang="en-US" sz="1400" dirty="0" smtClean="0"/>
                <a:t>应用</a:t>
              </a:r>
              <a:endParaRPr lang="zh-CN" altLang="en-US" sz="1400" dirty="0"/>
            </a:p>
          </p:txBody>
        </p:sp>
        <p:sp>
          <p:nvSpPr>
            <p:cNvPr id="25" name="矩形 24"/>
            <p:cNvSpPr/>
            <p:nvPr/>
          </p:nvSpPr>
          <p:spPr>
            <a:xfrm>
              <a:off x="1417544" y="332518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grpSp>
        <p:nvGrpSpPr>
          <p:cNvPr id="26" name="组合 25"/>
          <p:cNvGrpSpPr/>
          <p:nvPr/>
        </p:nvGrpSpPr>
        <p:grpSpPr>
          <a:xfrm>
            <a:off x="7938928" y="3845750"/>
            <a:ext cx="2790770" cy="1205314"/>
            <a:chOff x="1143146" y="3325188"/>
            <a:chExt cx="2790770" cy="1205314"/>
          </a:xfrm>
        </p:grpSpPr>
        <p:sp>
          <p:nvSpPr>
            <p:cNvPr id="27" name="矩形 26"/>
            <p:cNvSpPr/>
            <p:nvPr/>
          </p:nvSpPr>
          <p:spPr>
            <a:xfrm>
              <a:off x="1143146" y="3662572"/>
              <a:ext cx="279077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用户可以在投影仪或者计算机上进行演示也可以将演示文稿打印出来制作成胶片以便</a:t>
              </a:r>
              <a:r>
                <a:rPr lang="zh-CN" altLang="en-US" sz="1400" dirty="0" smtClean="0"/>
                <a:t>应用</a:t>
              </a:r>
              <a:endParaRPr lang="zh-CN" altLang="en-US" sz="1400" dirty="0"/>
            </a:p>
          </p:txBody>
        </p:sp>
        <p:sp>
          <p:nvSpPr>
            <p:cNvPr id="28" name="矩形 27"/>
            <p:cNvSpPr/>
            <p:nvPr/>
          </p:nvSpPr>
          <p:spPr>
            <a:xfrm>
              <a:off x="1417544" y="332518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spTree>
    <p:extLst>
      <p:ext uri="{BB962C8B-B14F-4D97-AF65-F5344CB8AC3E}">
        <p14:creationId xmlns:p14="http://schemas.microsoft.com/office/powerpoint/2010/main" val="110156290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2" decel="10000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000" fill="hold"/>
                                        <p:tgtEl>
                                          <p:spTgt spid="11"/>
                                        </p:tgtEl>
                                        <p:attrNameLst>
                                          <p:attrName>ppt_x</p:attrName>
                                        </p:attrNameLst>
                                      </p:cBhvr>
                                      <p:tavLst>
                                        <p:tav tm="0">
                                          <p:val>
                                            <p:strVal val="0-#ppt_w/2"/>
                                          </p:val>
                                        </p:tav>
                                        <p:tav tm="100000">
                                          <p:val>
                                            <p:strVal val="#ppt_x"/>
                                          </p:val>
                                        </p:tav>
                                      </p:tavLst>
                                    </p:anim>
                                    <p:anim calcmode="lin" valueType="num">
                                      <p:cBhvr additive="base">
                                        <p:cTn id="14" dur="1000" fill="hold"/>
                                        <p:tgtEl>
                                          <p:spTgt spid="11"/>
                                        </p:tgtEl>
                                        <p:attrNameLst>
                                          <p:attrName>ppt_y</p:attrName>
                                        </p:attrNameLst>
                                      </p:cBhvr>
                                      <p:tavLst>
                                        <p:tav tm="0">
                                          <p:val>
                                            <p:strVal val="1+#ppt_h/2"/>
                                          </p:val>
                                        </p:tav>
                                        <p:tav tm="100000">
                                          <p:val>
                                            <p:strVal val="#ppt_y"/>
                                          </p:val>
                                        </p:tav>
                                      </p:tavLst>
                                    </p:anim>
                                  </p:childTnLst>
                                </p:cTn>
                              </p:par>
                              <p:par>
                                <p:cTn id="15" presetID="2" presetClass="entr" presetSubtype="12" decel="10000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1000" fill="hold"/>
                                        <p:tgtEl>
                                          <p:spTgt spid="16"/>
                                        </p:tgtEl>
                                        <p:attrNameLst>
                                          <p:attrName>ppt_x</p:attrName>
                                        </p:attrNameLst>
                                      </p:cBhvr>
                                      <p:tavLst>
                                        <p:tav tm="0">
                                          <p:val>
                                            <p:strVal val="0-#ppt_w/2"/>
                                          </p:val>
                                        </p:tav>
                                        <p:tav tm="100000">
                                          <p:val>
                                            <p:strVal val="#ppt_x"/>
                                          </p:val>
                                        </p:tav>
                                      </p:tavLst>
                                    </p:anim>
                                    <p:anim calcmode="lin" valueType="num">
                                      <p:cBhvr additive="base">
                                        <p:cTn id="18" dur="10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12" decel="10000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1000" fill="hold"/>
                                        <p:tgtEl>
                                          <p:spTgt spid="12"/>
                                        </p:tgtEl>
                                        <p:attrNameLst>
                                          <p:attrName>ppt_x</p:attrName>
                                        </p:attrNameLst>
                                      </p:cBhvr>
                                      <p:tavLst>
                                        <p:tav tm="0">
                                          <p:val>
                                            <p:strVal val="0-#ppt_w/2"/>
                                          </p:val>
                                        </p:tav>
                                        <p:tav tm="100000">
                                          <p:val>
                                            <p:strVal val="#ppt_x"/>
                                          </p:val>
                                        </p:tav>
                                      </p:tavLst>
                                    </p:anim>
                                    <p:anim calcmode="lin" valueType="num">
                                      <p:cBhvr additive="base">
                                        <p:cTn id="22" dur="1000" fill="hold"/>
                                        <p:tgtEl>
                                          <p:spTgt spid="12"/>
                                        </p:tgtEl>
                                        <p:attrNameLst>
                                          <p:attrName>ppt_y</p:attrName>
                                        </p:attrNameLst>
                                      </p:cBhvr>
                                      <p:tavLst>
                                        <p:tav tm="0">
                                          <p:val>
                                            <p:strVal val="1+#ppt_h/2"/>
                                          </p:val>
                                        </p:tav>
                                        <p:tav tm="100000">
                                          <p:val>
                                            <p:strVal val="#ppt_y"/>
                                          </p:val>
                                        </p:tav>
                                      </p:tavLst>
                                    </p:anim>
                                  </p:childTnLst>
                                </p:cTn>
                              </p:par>
                              <p:par>
                                <p:cTn id="23" presetID="42" presetClass="entr" presetSubtype="0" fill="hold" nodeType="withEffect">
                                  <p:stCondLst>
                                    <p:cond delay="50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50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50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1000"/>
                                        <p:tgtEl>
                                          <p:spTgt spid="26"/>
                                        </p:tgtEl>
                                      </p:cBhvr>
                                    </p:animEffect>
                                    <p:anim calcmode="lin" valueType="num">
                                      <p:cBhvr>
                                        <p:cTn id="36" dur="1000" fill="hold"/>
                                        <p:tgtEl>
                                          <p:spTgt spid="26"/>
                                        </p:tgtEl>
                                        <p:attrNameLst>
                                          <p:attrName>ppt_x</p:attrName>
                                        </p:attrNameLst>
                                      </p:cBhvr>
                                      <p:tavLst>
                                        <p:tav tm="0">
                                          <p:val>
                                            <p:strVal val="#ppt_x"/>
                                          </p:val>
                                        </p:tav>
                                        <p:tav tm="100000">
                                          <p:val>
                                            <p:strVal val="#ppt_x"/>
                                          </p:val>
                                        </p:tav>
                                      </p:tavLst>
                                    </p:anim>
                                    <p:anim calcmode="lin" valueType="num">
                                      <p:cBhvr>
                                        <p:cTn id="3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latin typeface="碳纤维正粗黑简体" panose="02010601030101010101" pitchFamily="2" charset="-122"/>
                <a:ea typeface="碳纤维正粗黑简体" panose="02010601030101010101" pitchFamily="2" charset="-122"/>
              </a:rPr>
              <a:t>标题文字添加此处</a:t>
            </a:r>
            <a:endParaRPr lang="en-US" altLang="zh-CN" sz="3200" dirty="0" smtClean="0">
              <a:latin typeface="碳纤维正粗黑简体" panose="02010601030101010101" pitchFamily="2" charset="-122"/>
              <a:ea typeface="碳纤维正粗黑简体" panose="02010601030101010101" pitchFamily="2" charset="-122"/>
            </a:endParaRPr>
          </a:p>
        </p:txBody>
      </p:sp>
      <p:grpSp>
        <p:nvGrpSpPr>
          <p:cNvPr id="13" name="组合 12"/>
          <p:cNvGrpSpPr/>
          <p:nvPr/>
        </p:nvGrpSpPr>
        <p:grpSpPr>
          <a:xfrm>
            <a:off x="1171261" y="1775307"/>
            <a:ext cx="594862" cy="760327"/>
            <a:chOff x="1958537" y="2321940"/>
            <a:chExt cx="1737166" cy="2220371"/>
          </a:xfrm>
        </p:grpSpPr>
        <p:sp>
          <p:nvSpPr>
            <p:cNvPr id="3" name="六边形 2"/>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cstate="email">
              <a:extLst>
                <a:ext uri="{28A0092B-C50C-407E-A947-70E740481C1C}">
                  <a14:useLocalDpi xmlns:a14="http://schemas.microsoft.com/office/drawing/2010/main"/>
                </a:ext>
              </a:extLst>
            </a:blip>
            <a:srcRect r="14198"/>
            <a:stretch>
              <a:fillRect/>
            </a:stretch>
          </p:blipFill>
          <p:spPr>
            <a:xfrm>
              <a:off x="2414124" y="2676773"/>
              <a:ext cx="1281579" cy="1865538"/>
            </a:xfrm>
            <a:custGeom>
              <a:avLst/>
              <a:gdLst>
                <a:gd name="connsiteX0" fmla="*/ 0 w 1281579"/>
                <a:gd name="connsiteY0" fmla="*/ 0 h 1865538"/>
                <a:gd name="connsiteX1" fmla="*/ 1281579 w 1281579"/>
                <a:gd name="connsiteY1" fmla="*/ 0 h 1865538"/>
                <a:gd name="connsiteX2" fmla="*/ 1281579 w 1281579"/>
                <a:gd name="connsiteY2" fmla="*/ 1226808 h 1865538"/>
                <a:gd name="connsiteX3" fmla="*/ 46065 w 1281579"/>
                <a:gd name="connsiteY3" fmla="*/ 1844565 h 1865538"/>
                <a:gd name="connsiteX4" fmla="*/ 46065 w 1281579"/>
                <a:gd name="connsiteY4" fmla="*/ 1865538 h 1865538"/>
                <a:gd name="connsiteX5" fmla="*/ 0 w 128157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1579" h="1865538">
                  <a:moveTo>
                    <a:pt x="0" y="0"/>
                  </a:moveTo>
                  <a:lnTo>
                    <a:pt x="1281579" y="0"/>
                  </a:lnTo>
                  <a:lnTo>
                    <a:pt x="1281579" y="1226808"/>
                  </a:lnTo>
                  <a:lnTo>
                    <a:pt x="46065" y="1844565"/>
                  </a:lnTo>
                  <a:lnTo>
                    <a:pt x="46065" y="1865538"/>
                  </a:lnTo>
                  <a:lnTo>
                    <a:pt x="0" y="1865538"/>
                  </a:lnTo>
                  <a:close/>
                </a:path>
              </a:pathLst>
            </a:custGeom>
          </p:spPr>
        </p:pic>
        <p:sp>
          <p:nvSpPr>
            <p:cNvPr id="12" name="文本框 11"/>
            <p:cNvSpPr txBox="1"/>
            <p:nvPr/>
          </p:nvSpPr>
          <p:spPr>
            <a:xfrm>
              <a:off x="2561420" y="2934807"/>
              <a:ext cx="525307" cy="778813"/>
            </a:xfrm>
            <a:custGeom>
              <a:avLst/>
              <a:gdLst/>
              <a:ahLst/>
              <a:cxnLst/>
              <a:rect l="l" t="t" r="r" b="b"/>
              <a:pathLst>
                <a:path w="525307" h="778813">
                  <a:moveTo>
                    <a:pt x="69172" y="61210"/>
                  </a:moveTo>
                  <a:lnTo>
                    <a:pt x="69172" y="717603"/>
                  </a:lnTo>
                  <a:lnTo>
                    <a:pt x="248822" y="717603"/>
                  </a:lnTo>
                  <a:lnTo>
                    <a:pt x="248822" y="61210"/>
                  </a:lnTo>
                  <a:close/>
                  <a:moveTo>
                    <a:pt x="469073" y="0"/>
                  </a:moveTo>
                  <a:lnTo>
                    <a:pt x="525307" y="0"/>
                  </a:lnTo>
                  <a:lnTo>
                    <a:pt x="525307" y="778813"/>
                  </a:lnTo>
                  <a:lnTo>
                    <a:pt x="455637" y="778813"/>
                  </a:lnTo>
                  <a:lnTo>
                    <a:pt x="455637" y="238869"/>
                  </a:lnTo>
                  <a:lnTo>
                    <a:pt x="425281" y="238869"/>
                  </a:lnTo>
                  <a:lnTo>
                    <a:pt x="425281" y="236381"/>
                  </a:ln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chemeClr val="bg1"/>
                </a:solidFill>
                <a:latin typeface="Agency FB" panose="020B0503020202020204" pitchFamily="34" charset="0"/>
              </a:endParaRPr>
            </a:p>
          </p:txBody>
        </p:sp>
      </p:grpSp>
      <p:grpSp>
        <p:nvGrpSpPr>
          <p:cNvPr id="14" name="组合 13"/>
          <p:cNvGrpSpPr/>
          <p:nvPr/>
        </p:nvGrpSpPr>
        <p:grpSpPr>
          <a:xfrm>
            <a:off x="1171261" y="2740210"/>
            <a:ext cx="594862" cy="760327"/>
            <a:chOff x="1958537" y="2321940"/>
            <a:chExt cx="1737167" cy="2220371"/>
          </a:xfrm>
        </p:grpSpPr>
        <p:sp>
          <p:nvSpPr>
            <p:cNvPr id="15" name="六边形 14"/>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4" cstate="email">
              <a:extLst>
                <a:ext uri="{28A0092B-C50C-407E-A947-70E740481C1C}">
                  <a14:useLocalDpi xmlns:a14="http://schemas.microsoft.com/office/drawing/2010/main"/>
                </a:ext>
              </a:extLst>
            </a:blip>
            <a:srcRect r="19206"/>
            <a:stretch>
              <a:fillRect/>
            </a:stretch>
          </p:blipFill>
          <p:spPr>
            <a:xfrm>
              <a:off x="2311595" y="2676773"/>
              <a:ext cx="1384109" cy="1865538"/>
            </a:xfrm>
            <a:custGeom>
              <a:avLst/>
              <a:gdLst>
                <a:gd name="connsiteX0" fmla="*/ 0 w 1384109"/>
                <a:gd name="connsiteY0" fmla="*/ 0 h 1865538"/>
                <a:gd name="connsiteX1" fmla="*/ 1384109 w 1384109"/>
                <a:gd name="connsiteY1" fmla="*/ 0 h 1865538"/>
                <a:gd name="connsiteX2" fmla="*/ 1384109 w 1384109"/>
                <a:gd name="connsiteY2" fmla="*/ 1226808 h 1865538"/>
                <a:gd name="connsiteX3" fmla="*/ 148595 w 1384109"/>
                <a:gd name="connsiteY3" fmla="*/ 1844565 h 1865538"/>
                <a:gd name="connsiteX4" fmla="*/ 148595 w 1384109"/>
                <a:gd name="connsiteY4" fmla="*/ 1865538 h 1865538"/>
                <a:gd name="connsiteX5" fmla="*/ 0 w 138410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109" h="1865538">
                  <a:moveTo>
                    <a:pt x="0" y="0"/>
                  </a:moveTo>
                  <a:lnTo>
                    <a:pt x="1384109" y="0"/>
                  </a:lnTo>
                  <a:lnTo>
                    <a:pt x="1384109" y="1226808"/>
                  </a:lnTo>
                  <a:lnTo>
                    <a:pt x="148595" y="1844565"/>
                  </a:lnTo>
                  <a:lnTo>
                    <a:pt x="148595" y="1865538"/>
                  </a:lnTo>
                  <a:lnTo>
                    <a:pt x="0" y="1865538"/>
                  </a:lnTo>
                  <a:close/>
                </a:path>
              </a:pathLst>
            </a:custGeom>
          </p:spPr>
        </p:pic>
        <p:sp>
          <p:nvSpPr>
            <p:cNvPr id="17" name="文本框 16"/>
            <p:cNvSpPr txBox="1"/>
            <p:nvPr/>
          </p:nvSpPr>
          <p:spPr>
            <a:xfrm>
              <a:off x="2465240" y="2934807"/>
              <a:ext cx="737303" cy="778813"/>
            </a:xfrm>
            <a:custGeom>
              <a:avLst/>
              <a:gdLst/>
              <a:ahLst/>
              <a:cxnLst/>
              <a:rect l="l" t="t" r="r" b="b"/>
              <a:pathLst>
                <a:path w="737303" h="778813">
                  <a:moveTo>
                    <a:pt x="69172" y="61210"/>
                  </a:moveTo>
                  <a:lnTo>
                    <a:pt x="69172" y="717603"/>
                  </a:lnTo>
                  <a:lnTo>
                    <a:pt x="248822" y="717603"/>
                  </a:lnTo>
                  <a:lnTo>
                    <a:pt x="248822" y="61210"/>
                  </a:lnTo>
                  <a:close/>
                  <a:moveTo>
                    <a:pt x="493458" y="0"/>
                  </a:moveTo>
                  <a:lnTo>
                    <a:pt x="681070" y="0"/>
                  </a:lnTo>
                  <a:cubicBezTo>
                    <a:pt x="697326" y="0"/>
                    <a:pt x="710597" y="5143"/>
                    <a:pt x="720881" y="15427"/>
                  </a:cubicBezTo>
                  <a:cubicBezTo>
                    <a:pt x="731166" y="25712"/>
                    <a:pt x="736308" y="38982"/>
                    <a:pt x="736308" y="55239"/>
                  </a:cubicBezTo>
                  <a:lnTo>
                    <a:pt x="736308" y="220457"/>
                  </a:lnTo>
                  <a:cubicBezTo>
                    <a:pt x="736308" y="240362"/>
                    <a:pt x="730171" y="263088"/>
                    <a:pt x="717895" y="288634"/>
                  </a:cubicBezTo>
                  <a:lnTo>
                    <a:pt x="511871" y="717603"/>
                  </a:lnTo>
                  <a:lnTo>
                    <a:pt x="737303" y="717603"/>
                  </a:lnTo>
                  <a:lnTo>
                    <a:pt x="737303" y="778813"/>
                  </a:lnTo>
                  <a:lnTo>
                    <a:pt x="428267" y="778813"/>
                  </a:lnTo>
                  <a:lnTo>
                    <a:pt x="428267" y="741988"/>
                  </a:lnTo>
                  <a:lnTo>
                    <a:pt x="666638" y="246832"/>
                  </a:lnTo>
                  <a:lnTo>
                    <a:pt x="666638" y="61210"/>
                  </a:lnTo>
                  <a:lnTo>
                    <a:pt x="507890" y="61210"/>
                  </a:lnTo>
                  <a:lnTo>
                    <a:pt x="507890" y="236381"/>
                  </a:lnTo>
                  <a:lnTo>
                    <a:pt x="438219" y="236381"/>
                  </a:lnTo>
                  <a:lnTo>
                    <a:pt x="438219" y="55239"/>
                  </a:lnTo>
                  <a:cubicBezTo>
                    <a:pt x="438219" y="38982"/>
                    <a:pt x="443362" y="25712"/>
                    <a:pt x="453646" y="15427"/>
                  </a:cubicBezTo>
                  <a:cubicBezTo>
                    <a:pt x="463931" y="5143"/>
                    <a:pt x="477202" y="0"/>
                    <a:pt x="49345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chemeClr val="bg1"/>
                </a:solidFill>
                <a:latin typeface="Agency FB" panose="020B0503020202020204" pitchFamily="34" charset="0"/>
              </a:endParaRPr>
            </a:p>
          </p:txBody>
        </p:sp>
      </p:grpSp>
      <p:grpSp>
        <p:nvGrpSpPr>
          <p:cNvPr id="18" name="组合 17"/>
          <p:cNvGrpSpPr/>
          <p:nvPr/>
        </p:nvGrpSpPr>
        <p:grpSpPr>
          <a:xfrm>
            <a:off x="1171261" y="3705113"/>
            <a:ext cx="594862" cy="760327"/>
            <a:chOff x="1958537" y="2321940"/>
            <a:chExt cx="1737166" cy="2220371"/>
          </a:xfrm>
        </p:grpSpPr>
        <p:sp>
          <p:nvSpPr>
            <p:cNvPr id="19" name="六边形 18"/>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20" name="图片 19"/>
            <p:cNvPicPr>
              <a:picLocks noChangeAspect="1"/>
            </p:cNvPicPr>
            <p:nvPr/>
          </p:nvPicPr>
          <p:blipFill>
            <a:blip r:embed="rId5" cstate="email">
              <a:extLst>
                <a:ext uri="{28A0092B-C50C-407E-A947-70E740481C1C}">
                  <a14:useLocalDpi xmlns:a14="http://schemas.microsoft.com/office/drawing/2010/main"/>
                </a:ext>
              </a:extLst>
            </a:blip>
            <a:srcRect r="19465"/>
            <a:stretch>
              <a:fillRect/>
            </a:stretch>
          </p:blipFill>
          <p:spPr>
            <a:xfrm>
              <a:off x="2301313" y="2676773"/>
              <a:ext cx="1394390" cy="1865538"/>
            </a:xfrm>
            <a:custGeom>
              <a:avLst/>
              <a:gdLst>
                <a:gd name="connsiteX0" fmla="*/ 0 w 1394390"/>
                <a:gd name="connsiteY0" fmla="*/ 0 h 1865538"/>
                <a:gd name="connsiteX1" fmla="*/ 1394390 w 1394390"/>
                <a:gd name="connsiteY1" fmla="*/ 0 h 1865538"/>
                <a:gd name="connsiteX2" fmla="*/ 1394390 w 1394390"/>
                <a:gd name="connsiteY2" fmla="*/ 1226808 h 1865538"/>
                <a:gd name="connsiteX3" fmla="*/ 158876 w 1394390"/>
                <a:gd name="connsiteY3" fmla="*/ 1844565 h 1865538"/>
                <a:gd name="connsiteX4" fmla="*/ 158876 w 1394390"/>
                <a:gd name="connsiteY4" fmla="*/ 1865538 h 1865538"/>
                <a:gd name="connsiteX5" fmla="*/ 0 w 1394390"/>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4390" h="1865538">
                  <a:moveTo>
                    <a:pt x="0" y="0"/>
                  </a:moveTo>
                  <a:lnTo>
                    <a:pt x="1394390" y="0"/>
                  </a:lnTo>
                  <a:lnTo>
                    <a:pt x="1394390" y="1226808"/>
                  </a:lnTo>
                  <a:lnTo>
                    <a:pt x="158876" y="1844565"/>
                  </a:lnTo>
                  <a:lnTo>
                    <a:pt x="158876" y="1865538"/>
                  </a:lnTo>
                  <a:lnTo>
                    <a:pt x="0" y="1865538"/>
                  </a:lnTo>
                  <a:close/>
                </a:path>
              </a:pathLst>
            </a:custGeom>
          </p:spPr>
        </p:pic>
        <p:sp>
          <p:nvSpPr>
            <p:cNvPr id="21" name="文本框 20"/>
            <p:cNvSpPr txBox="1"/>
            <p:nvPr/>
          </p:nvSpPr>
          <p:spPr>
            <a:xfrm>
              <a:off x="2449209" y="2934807"/>
              <a:ext cx="758702" cy="778813"/>
            </a:xfrm>
            <a:custGeom>
              <a:avLst/>
              <a:gdLst/>
              <a:ahLst/>
              <a:cxnLst/>
              <a:rect l="l" t="t" r="r" b="b"/>
              <a:pathLst>
                <a:path w="758702" h="778813">
                  <a:moveTo>
                    <a:pt x="69172" y="61210"/>
                  </a:moveTo>
                  <a:lnTo>
                    <a:pt x="69172" y="717603"/>
                  </a:lnTo>
                  <a:lnTo>
                    <a:pt x="248822" y="717603"/>
                  </a:lnTo>
                  <a:lnTo>
                    <a:pt x="248822" y="61210"/>
                  </a:lnTo>
                  <a:close/>
                  <a:moveTo>
                    <a:pt x="503908" y="0"/>
                  </a:moveTo>
                  <a:lnTo>
                    <a:pt x="702468" y="0"/>
                  </a:lnTo>
                  <a:cubicBezTo>
                    <a:pt x="718725" y="0"/>
                    <a:pt x="731995" y="5143"/>
                    <a:pt x="742280" y="15427"/>
                  </a:cubicBezTo>
                  <a:cubicBezTo>
                    <a:pt x="752565" y="25712"/>
                    <a:pt x="757707" y="38982"/>
                    <a:pt x="757707" y="55239"/>
                  </a:cubicBezTo>
                  <a:lnTo>
                    <a:pt x="757707" y="244841"/>
                  </a:lnTo>
                  <a:cubicBezTo>
                    <a:pt x="757707" y="269723"/>
                    <a:pt x="747754" y="289131"/>
                    <a:pt x="727848" y="303065"/>
                  </a:cubicBezTo>
                  <a:lnTo>
                    <a:pt x="635286" y="368257"/>
                  </a:lnTo>
                  <a:lnTo>
                    <a:pt x="728844" y="433448"/>
                  </a:lnTo>
                  <a:cubicBezTo>
                    <a:pt x="748749" y="447050"/>
                    <a:pt x="758702" y="466790"/>
                    <a:pt x="758702" y="492668"/>
                  </a:cubicBezTo>
                  <a:lnTo>
                    <a:pt x="758702" y="723575"/>
                  </a:lnTo>
                  <a:cubicBezTo>
                    <a:pt x="758702" y="739831"/>
                    <a:pt x="753560" y="753102"/>
                    <a:pt x="743275" y="763386"/>
                  </a:cubicBezTo>
                  <a:cubicBezTo>
                    <a:pt x="732991" y="773671"/>
                    <a:pt x="719720" y="778813"/>
                    <a:pt x="703464" y="778813"/>
                  </a:cubicBezTo>
                  <a:lnTo>
                    <a:pt x="502913" y="778813"/>
                  </a:lnTo>
                  <a:cubicBezTo>
                    <a:pt x="486657" y="778813"/>
                    <a:pt x="473386" y="773671"/>
                    <a:pt x="463102" y="763386"/>
                  </a:cubicBezTo>
                  <a:cubicBezTo>
                    <a:pt x="452817" y="753102"/>
                    <a:pt x="447675" y="739831"/>
                    <a:pt x="447675" y="723575"/>
                  </a:cubicBezTo>
                  <a:lnTo>
                    <a:pt x="447675" y="526010"/>
                  </a:lnTo>
                  <a:lnTo>
                    <a:pt x="516847" y="526010"/>
                  </a:lnTo>
                  <a:lnTo>
                    <a:pt x="516847" y="717603"/>
                  </a:lnTo>
                  <a:lnTo>
                    <a:pt x="689032" y="717603"/>
                  </a:lnTo>
                  <a:lnTo>
                    <a:pt x="689032" y="479231"/>
                  </a:lnTo>
                  <a:lnTo>
                    <a:pt x="551682" y="376219"/>
                  </a:lnTo>
                  <a:lnTo>
                    <a:pt x="551682" y="360792"/>
                  </a:lnTo>
                  <a:lnTo>
                    <a:pt x="688037" y="259273"/>
                  </a:lnTo>
                  <a:lnTo>
                    <a:pt x="688037" y="61210"/>
                  </a:lnTo>
                  <a:lnTo>
                    <a:pt x="517842" y="61210"/>
                  </a:lnTo>
                  <a:lnTo>
                    <a:pt x="517842" y="236381"/>
                  </a:lnTo>
                  <a:lnTo>
                    <a:pt x="448670" y="236381"/>
                  </a:lnTo>
                  <a:lnTo>
                    <a:pt x="448670" y="55239"/>
                  </a:lnTo>
                  <a:cubicBezTo>
                    <a:pt x="448670" y="38982"/>
                    <a:pt x="453812" y="25712"/>
                    <a:pt x="464097" y="15427"/>
                  </a:cubicBezTo>
                  <a:cubicBezTo>
                    <a:pt x="474382" y="5143"/>
                    <a:pt x="487652" y="0"/>
                    <a:pt x="50390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grpSp>
      <p:grpSp>
        <p:nvGrpSpPr>
          <p:cNvPr id="22" name="组合 21"/>
          <p:cNvGrpSpPr/>
          <p:nvPr/>
        </p:nvGrpSpPr>
        <p:grpSpPr>
          <a:xfrm>
            <a:off x="1171261" y="4670015"/>
            <a:ext cx="594862" cy="760327"/>
            <a:chOff x="1958537" y="2321940"/>
            <a:chExt cx="1737167" cy="2220371"/>
          </a:xfrm>
        </p:grpSpPr>
        <p:sp>
          <p:nvSpPr>
            <p:cNvPr id="23" name="六边形 22"/>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24" name="图片 23"/>
            <p:cNvPicPr>
              <a:picLocks noChangeAspect="1"/>
            </p:cNvPicPr>
            <p:nvPr/>
          </p:nvPicPr>
          <p:blipFill>
            <a:blip r:embed="rId6" cstate="email">
              <a:extLst>
                <a:ext uri="{28A0092B-C50C-407E-A947-70E740481C1C}">
                  <a14:useLocalDpi xmlns:a14="http://schemas.microsoft.com/office/drawing/2010/main"/>
                </a:ext>
              </a:extLst>
            </a:blip>
            <a:srcRect r="19777"/>
            <a:stretch>
              <a:fillRect/>
            </a:stretch>
          </p:blipFill>
          <p:spPr>
            <a:xfrm>
              <a:off x="2311595" y="2676773"/>
              <a:ext cx="1384109" cy="1865538"/>
            </a:xfrm>
            <a:custGeom>
              <a:avLst/>
              <a:gdLst>
                <a:gd name="connsiteX0" fmla="*/ 0 w 1384109"/>
                <a:gd name="connsiteY0" fmla="*/ 0 h 1865538"/>
                <a:gd name="connsiteX1" fmla="*/ 1384109 w 1384109"/>
                <a:gd name="connsiteY1" fmla="*/ 0 h 1865538"/>
                <a:gd name="connsiteX2" fmla="*/ 1384109 w 1384109"/>
                <a:gd name="connsiteY2" fmla="*/ 1226808 h 1865538"/>
                <a:gd name="connsiteX3" fmla="*/ 148595 w 1384109"/>
                <a:gd name="connsiteY3" fmla="*/ 1844565 h 1865538"/>
                <a:gd name="connsiteX4" fmla="*/ 148595 w 1384109"/>
                <a:gd name="connsiteY4" fmla="*/ 1865538 h 1865538"/>
                <a:gd name="connsiteX5" fmla="*/ 0 w 138410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109" h="1865538">
                  <a:moveTo>
                    <a:pt x="0" y="0"/>
                  </a:moveTo>
                  <a:lnTo>
                    <a:pt x="1384109" y="0"/>
                  </a:lnTo>
                  <a:lnTo>
                    <a:pt x="1384109" y="1226808"/>
                  </a:lnTo>
                  <a:lnTo>
                    <a:pt x="148595" y="1844565"/>
                  </a:lnTo>
                  <a:lnTo>
                    <a:pt x="148595" y="1865538"/>
                  </a:lnTo>
                  <a:lnTo>
                    <a:pt x="0" y="1865538"/>
                  </a:lnTo>
                  <a:close/>
                </a:path>
              </a:pathLst>
            </a:custGeom>
          </p:spPr>
        </p:pic>
        <p:sp>
          <p:nvSpPr>
            <p:cNvPr id="25" name="文本框 24"/>
            <p:cNvSpPr txBox="1"/>
            <p:nvPr/>
          </p:nvSpPr>
          <p:spPr>
            <a:xfrm>
              <a:off x="2465240" y="2934807"/>
              <a:ext cx="751238" cy="778813"/>
            </a:xfrm>
            <a:custGeom>
              <a:avLst/>
              <a:gdLst/>
              <a:ahLst/>
              <a:cxnLst/>
              <a:rect l="l" t="t" r="r" b="b"/>
              <a:pathLst>
                <a:path w="751238" h="778813">
                  <a:moveTo>
                    <a:pt x="69172" y="61210"/>
                  </a:moveTo>
                  <a:lnTo>
                    <a:pt x="69172" y="717603"/>
                  </a:lnTo>
                  <a:lnTo>
                    <a:pt x="248822" y="717603"/>
                  </a:lnTo>
                  <a:lnTo>
                    <a:pt x="248822" y="61210"/>
                  </a:lnTo>
                  <a:close/>
                  <a:moveTo>
                    <a:pt x="595475" y="0"/>
                  </a:moveTo>
                  <a:lnTo>
                    <a:pt x="660666" y="0"/>
                  </a:lnTo>
                  <a:cubicBezTo>
                    <a:pt x="660666" y="1991"/>
                    <a:pt x="660666" y="2986"/>
                    <a:pt x="660666" y="2986"/>
                  </a:cubicBezTo>
                  <a:lnTo>
                    <a:pt x="481514" y="517052"/>
                  </a:lnTo>
                  <a:lnTo>
                    <a:pt x="626827" y="517052"/>
                  </a:lnTo>
                  <a:lnTo>
                    <a:pt x="626827" y="234391"/>
                  </a:lnTo>
                  <a:lnTo>
                    <a:pt x="692018" y="234391"/>
                  </a:lnTo>
                  <a:lnTo>
                    <a:pt x="692018" y="517052"/>
                  </a:lnTo>
                  <a:lnTo>
                    <a:pt x="751238" y="517052"/>
                  </a:lnTo>
                  <a:lnTo>
                    <a:pt x="751238" y="575774"/>
                  </a:lnTo>
                  <a:lnTo>
                    <a:pt x="692018" y="575774"/>
                  </a:lnTo>
                  <a:lnTo>
                    <a:pt x="692018" y="778813"/>
                  </a:lnTo>
                  <a:lnTo>
                    <a:pt x="626827" y="778813"/>
                  </a:lnTo>
                  <a:lnTo>
                    <a:pt x="626827" y="575774"/>
                  </a:lnTo>
                  <a:lnTo>
                    <a:pt x="406868" y="575774"/>
                  </a:lnTo>
                  <a:lnTo>
                    <a:pt x="406868" y="540442"/>
                  </a:ln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grpSp>
      <p:sp>
        <p:nvSpPr>
          <p:cNvPr id="26" name="矩形 25"/>
          <p:cNvSpPr/>
          <p:nvPr/>
        </p:nvSpPr>
        <p:spPr>
          <a:xfrm>
            <a:off x="6096000" y="2251864"/>
            <a:ext cx="5002306" cy="4415636"/>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6633883" y="2251864"/>
            <a:ext cx="2761130" cy="1788977"/>
            <a:chOff x="6633883" y="2442364"/>
            <a:chExt cx="2761130" cy="1788977"/>
          </a:xfrm>
        </p:grpSpPr>
        <p:sp>
          <p:nvSpPr>
            <p:cNvPr id="27" name="矩形 26"/>
            <p:cNvSpPr/>
            <p:nvPr/>
          </p:nvSpPr>
          <p:spPr>
            <a:xfrm>
              <a:off x="6633883" y="2442364"/>
              <a:ext cx="2761130" cy="17889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7218397" y="2523978"/>
              <a:ext cx="1592103" cy="1200329"/>
            </a:xfrm>
            <a:prstGeom prst="rect">
              <a:avLst/>
            </a:prstGeom>
            <a:noFill/>
          </p:spPr>
          <p:txBody>
            <a:bodyPr wrap="none" rtlCol="0">
              <a:spAutoFit/>
              <a:scene3d>
                <a:camera prst="orthographicFront"/>
                <a:lightRig rig="threePt" dir="t"/>
              </a:scene3d>
              <a:sp3d contourW="12700"/>
            </a:bodyPr>
            <a:lstStyle/>
            <a:p>
              <a:pPr algn="ctr"/>
              <a:r>
                <a:rPr lang="en-US" altLang="zh-CN" sz="7200" dirty="0" smtClean="0">
                  <a:solidFill>
                    <a:schemeClr val="bg1"/>
                  </a:solidFill>
                  <a:latin typeface="Agency FB" panose="020B0503020202020204" pitchFamily="34" charset="0"/>
                  <a:ea typeface="碳纤维正粗黑简体" panose="02010601030101010101" pitchFamily="2" charset="-122"/>
                </a:rPr>
                <a:t>86%</a:t>
              </a:r>
            </a:p>
          </p:txBody>
        </p:sp>
        <p:cxnSp>
          <p:nvCxnSpPr>
            <p:cNvPr id="30" name="直接连接符 29"/>
            <p:cNvCxnSpPr/>
            <p:nvPr/>
          </p:nvCxnSpPr>
          <p:spPr>
            <a:xfrm>
              <a:off x="7218397" y="3638679"/>
              <a:ext cx="1592103"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6998785" y="3710947"/>
              <a:ext cx="2031325" cy="369332"/>
            </a:xfrm>
            <a:prstGeom prst="rect">
              <a:avLst/>
            </a:prstGeom>
            <a:noFill/>
          </p:spPr>
          <p:txBody>
            <a:bodyPr wrap="none" rtlCol="0">
              <a:spAutoFit/>
              <a:scene3d>
                <a:camera prst="orthographicFront"/>
                <a:lightRig rig="threePt" dir="t"/>
              </a:scene3d>
              <a:sp3d contourW="12700"/>
            </a:bodyPr>
            <a:lstStyle/>
            <a:p>
              <a:pPr algn="ctr"/>
              <a:r>
                <a:rPr lang="zh-CN" altLang="en-US" dirty="0" smtClean="0">
                  <a:solidFill>
                    <a:schemeClr val="bg1"/>
                  </a:solidFill>
                  <a:latin typeface="+mj-ea"/>
                  <a:ea typeface="+mj-ea"/>
                </a:rPr>
                <a:t>标题文字添加此处</a:t>
              </a:r>
              <a:endParaRPr lang="en-US" altLang="zh-CN" dirty="0" smtClean="0">
                <a:solidFill>
                  <a:schemeClr val="bg1"/>
                </a:solidFill>
                <a:latin typeface="+mj-ea"/>
                <a:ea typeface="+mj-ea"/>
              </a:endParaRPr>
            </a:p>
          </p:txBody>
        </p:sp>
      </p:grpSp>
      <p:grpSp>
        <p:nvGrpSpPr>
          <p:cNvPr id="33" name="组合 32"/>
          <p:cNvGrpSpPr/>
          <p:nvPr/>
        </p:nvGrpSpPr>
        <p:grpSpPr>
          <a:xfrm>
            <a:off x="1934686" y="1775307"/>
            <a:ext cx="3464628" cy="665935"/>
            <a:chOff x="874713" y="3325188"/>
            <a:chExt cx="3464628" cy="665935"/>
          </a:xfrm>
        </p:grpSpPr>
        <p:sp>
          <p:nvSpPr>
            <p:cNvPr id="34" name="矩形 33"/>
            <p:cNvSpPr/>
            <p:nvPr/>
          </p:nvSpPr>
          <p:spPr>
            <a:xfrm>
              <a:off x="874713" y="3662572"/>
              <a:ext cx="3464628" cy="328551"/>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用户可以在投影仪或者计算机上进行</a:t>
              </a:r>
              <a:r>
                <a:rPr lang="zh-CN" altLang="en-US" sz="1400" dirty="0" smtClean="0"/>
                <a:t>演示</a:t>
              </a:r>
              <a:endParaRPr lang="zh-CN" altLang="en-US" sz="1400" dirty="0"/>
            </a:p>
          </p:txBody>
        </p:sp>
        <p:sp>
          <p:nvSpPr>
            <p:cNvPr id="35" name="矩形 34"/>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6" name="组合 35"/>
          <p:cNvGrpSpPr/>
          <p:nvPr/>
        </p:nvGrpSpPr>
        <p:grpSpPr>
          <a:xfrm>
            <a:off x="1934686" y="2754724"/>
            <a:ext cx="3464628" cy="665935"/>
            <a:chOff x="874713" y="3325188"/>
            <a:chExt cx="3464628" cy="665935"/>
          </a:xfrm>
        </p:grpSpPr>
        <p:sp>
          <p:nvSpPr>
            <p:cNvPr id="37" name="矩形 36"/>
            <p:cNvSpPr/>
            <p:nvPr/>
          </p:nvSpPr>
          <p:spPr>
            <a:xfrm>
              <a:off x="874713" y="3662572"/>
              <a:ext cx="3464628" cy="328551"/>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用户可以在投影仪或者计算机上进行</a:t>
              </a:r>
              <a:r>
                <a:rPr lang="zh-CN" altLang="en-US" sz="1400" dirty="0" smtClean="0"/>
                <a:t>演示</a:t>
              </a:r>
              <a:endParaRPr lang="zh-CN" altLang="en-US" sz="1400" dirty="0"/>
            </a:p>
          </p:txBody>
        </p:sp>
        <p:sp>
          <p:nvSpPr>
            <p:cNvPr id="38" name="矩形 37"/>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9" name="组合 38"/>
          <p:cNvGrpSpPr/>
          <p:nvPr/>
        </p:nvGrpSpPr>
        <p:grpSpPr>
          <a:xfrm>
            <a:off x="1934686" y="3713320"/>
            <a:ext cx="3464628" cy="665935"/>
            <a:chOff x="874713" y="3325188"/>
            <a:chExt cx="3464628" cy="665935"/>
          </a:xfrm>
        </p:grpSpPr>
        <p:sp>
          <p:nvSpPr>
            <p:cNvPr id="40" name="矩形 39"/>
            <p:cNvSpPr/>
            <p:nvPr/>
          </p:nvSpPr>
          <p:spPr>
            <a:xfrm>
              <a:off x="874713" y="3662572"/>
              <a:ext cx="3464628" cy="328551"/>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用户可以在投影仪或者计算机上进行</a:t>
              </a:r>
              <a:r>
                <a:rPr lang="zh-CN" altLang="en-US" sz="1400" dirty="0" smtClean="0"/>
                <a:t>演示</a:t>
              </a:r>
              <a:endParaRPr lang="zh-CN" altLang="en-US" sz="1400" dirty="0"/>
            </a:p>
          </p:txBody>
        </p:sp>
        <p:sp>
          <p:nvSpPr>
            <p:cNvPr id="41" name="矩形 40"/>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2" name="组合 41"/>
          <p:cNvGrpSpPr/>
          <p:nvPr/>
        </p:nvGrpSpPr>
        <p:grpSpPr>
          <a:xfrm>
            <a:off x="1934686" y="4692213"/>
            <a:ext cx="3464628" cy="665935"/>
            <a:chOff x="874713" y="3325188"/>
            <a:chExt cx="3464628" cy="665935"/>
          </a:xfrm>
        </p:grpSpPr>
        <p:sp>
          <p:nvSpPr>
            <p:cNvPr id="43" name="矩形 42"/>
            <p:cNvSpPr/>
            <p:nvPr/>
          </p:nvSpPr>
          <p:spPr>
            <a:xfrm>
              <a:off x="874713" y="3662572"/>
              <a:ext cx="3464628" cy="328551"/>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t>用户可以在投影仪或者计算机上进行</a:t>
              </a:r>
              <a:r>
                <a:rPr lang="zh-CN" altLang="en-US" sz="1400" dirty="0" smtClean="0"/>
                <a:t>演示</a:t>
              </a:r>
              <a:endParaRPr lang="zh-CN" altLang="en-US" sz="1400" dirty="0"/>
            </a:p>
          </p:txBody>
        </p:sp>
        <p:sp>
          <p:nvSpPr>
            <p:cNvPr id="44" name="矩形 43"/>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
        <p:nvSpPr>
          <p:cNvPr id="45" name="矩形 44"/>
          <p:cNvSpPr/>
          <p:nvPr/>
        </p:nvSpPr>
        <p:spPr>
          <a:xfrm>
            <a:off x="6633883" y="4392499"/>
            <a:ext cx="3976060" cy="978729"/>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t>用户可以在投影仪或者计算机上进行演示也可以将演示文稿打印出来制作成胶片以便应用到更广泛的领域中</a:t>
            </a:r>
          </a:p>
        </p:txBody>
      </p:sp>
    </p:spTree>
    <p:extLst>
      <p:ext uri="{BB962C8B-B14F-4D97-AF65-F5344CB8AC3E}">
        <p14:creationId xmlns:p14="http://schemas.microsoft.com/office/powerpoint/2010/main" val="396912197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9" decel="10000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1000" fill="hold"/>
                                        <p:tgtEl>
                                          <p:spTgt spid="13"/>
                                        </p:tgtEl>
                                        <p:attrNameLst>
                                          <p:attrName>ppt_x</p:attrName>
                                        </p:attrNameLst>
                                      </p:cBhvr>
                                      <p:tavLst>
                                        <p:tav tm="0">
                                          <p:val>
                                            <p:strVal val="0-#ppt_w/2"/>
                                          </p:val>
                                        </p:tav>
                                        <p:tav tm="100000">
                                          <p:val>
                                            <p:strVal val="#ppt_x"/>
                                          </p:val>
                                        </p:tav>
                                      </p:tavLst>
                                    </p:anim>
                                    <p:anim calcmode="lin" valueType="num">
                                      <p:cBhvr additive="base">
                                        <p:cTn id="14" dur="1000" fill="hold"/>
                                        <p:tgtEl>
                                          <p:spTgt spid="13"/>
                                        </p:tgtEl>
                                        <p:attrNameLst>
                                          <p:attrName>ppt_y</p:attrName>
                                        </p:attrNameLst>
                                      </p:cBhvr>
                                      <p:tavLst>
                                        <p:tav tm="0">
                                          <p:val>
                                            <p:strVal val="0-#ppt_h/2"/>
                                          </p:val>
                                        </p:tav>
                                        <p:tav tm="100000">
                                          <p:val>
                                            <p:strVal val="#ppt_y"/>
                                          </p:val>
                                        </p:tav>
                                      </p:tavLst>
                                    </p:anim>
                                  </p:childTnLst>
                                </p:cTn>
                              </p:par>
                              <p:par>
                                <p:cTn id="15" presetID="2" presetClass="entr" presetSubtype="9" decel="10000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000" fill="hold"/>
                                        <p:tgtEl>
                                          <p:spTgt spid="14"/>
                                        </p:tgtEl>
                                        <p:attrNameLst>
                                          <p:attrName>ppt_x</p:attrName>
                                        </p:attrNameLst>
                                      </p:cBhvr>
                                      <p:tavLst>
                                        <p:tav tm="0">
                                          <p:val>
                                            <p:strVal val="0-#ppt_w/2"/>
                                          </p:val>
                                        </p:tav>
                                        <p:tav tm="100000">
                                          <p:val>
                                            <p:strVal val="#ppt_x"/>
                                          </p:val>
                                        </p:tav>
                                      </p:tavLst>
                                    </p:anim>
                                    <p:anim calcmode="lin" valueType="num">
                                      <p:cBhvr additive="base">
                                        <p:cTn id="18" dur="1000" fill="hold"/>
                                        <p:tgtEl>
                                          <p:spTgt spid="14"/>
                                        </p:tgtEl>
                                        <p:attrNameLst>
                                          <p:attrName>ppt_y</p:attrName>
                                        </p:attrNameLst>
                                      </p:cBhvr>
                                      <p:tavLst>
                                        <p:tav tm="0">
                                          <p:val>
                                            <p:strVal val="0-#ppt_h/2"/>
                                          </p:val>
                                        </p:tav>
                                        <p:tav tm="100000">
                                          <p:val>
                                            <p:strVal val="#ppt_y"/>
                                          </p:val>
                                        </p:tav>
                                      </p:tavLst>
                                    </p:anim>
                                  </p:childTnLst>
                                </p:cTn>
                              </p:par>
                              <p:par>
                                <p:cTn id="19" presetID="2" presetClass="entr" presetSubtype="9" decel="10000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1000" fill="hold"/>
                                        <p:tgtEl>
                                          <p:spTgt spid="18"/>
                                        </p:tgtEl>
                                        <p:attrNameLst>
                                          <p:attrName>ppt_x</p:attrName>
                                        </p:attrNameLst>
                                      </p:cBhvr>
                                      <p:tavLst>
                                        <p:tav tm="0">
                                          <p:val>
                                            <p:strVal val="0-#ppt_w/2"/>
                                          </p:val>
                                        </p:tav>
                                        <p:tav tm="100000">
                                          <p:val>
                                            <p:strVal val="#ppt_x"/>
                                          </p:val>
                                        </p:tav>
                                      </p:tavLst>
                                    </p:anim>
                                    <p:anim calcmode="lin" valueType="num">
                                      <p:cBhvr additive="base">
                                        <p:cTn id="22" dur="1000" fill="hold"/>
                                        <p:tgtEl>
                                          <p:spTgt spid="18"/>
                                        </p:tgtEl>
                                        <p:attrNameLst>
                                          <p:attrName>ppt_y</p:attrName>
                                        </p:attrNameLst>
                                      </p:cBhvr>
                                      <p:tavLst>
                                        <p:tav tm="0">
                                          <p:val>
                                            <p:strVal val="0-#ppt_h/2"/>
                                          </p:val>
                                        </p:tav>
                                        <p:tav tm="100000">
                                          <p:val>
                                            <p:strVal val="#ppt_y"/>
                                          </p:val>
                                        </p:tav>
                                      </p:tavLst>
                                    </p:anim>
                                  </p:childTnLst>
                                </p:cTn>
                              </p:par>
                              <p:par>
                                <p:cTn id="23" presetID="2" presetClass="entr" presetSubtype="9" decel="10000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1000" fill="hold"/>
                                        <p:tgtEl>
                                          <p:spTgt spid="22"/>
                                        </p:tgtEl>
                                        <p:attrNameLst>
                                          <p:attrName>ppt_x</p:attrName>
                                        </p:attrNameLst>
                                      </p:cBhvr>
                                      <p:tavLst>
                                        <p:tav tm="0">
                                          <p:val>
                                            <p:strVal val="0-#ppt_w/2"/>
                                          </p:val>
                                        </p:tav>
                                        <p:tav tm="100000">
                                          <p:val>
                                            <p:strVal val="#ppt_x"/>
                                          </p:val>
                                        </p:tav>
                                      </p:tavLst>
                                    </p:anim>
                                    <p:anim calcmode="lin" valueType="num">
                                      <p:cBhvr additive="base">
                                        <p:cTn id="26" dur="10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childTnLst>
                                </p:cTn>
                              </p:par>
                              <p:par>
                                <p:cTn id="31" presetID="10" presetClass="entr" presetSubtype="0"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1000"/>
                                        <p:tgtEl>
                                          <p:spTgt spid="36"/>
                                        </p:tgtEl>
                                      </p:cBhvr>
                                    </p:animEffect>
                                  </p:childTnLst>
                                </p:cTn>
                              </p:par>
                              <p:par>
                                <p:cTn id="34" presetID="10" presetClass="entr" presetSubtype="0" fill="hold" nodeType="with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1000"/>
                                        <p:tgtEl>
                                          <p:spTgt spid="39"/>
                                        </p:tgtEl>
                                      </p:cBhvr>
                                    </p:animEffect>
                                  </p:childTnLst>
                                </p:cTn>
                              </p:par>
                              <p:par>
                                <p:cTn id="37" presetID="10" presetClass="entr" presetSubtype="0" fill="hold"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1000"/>
                                        <p:tgtEl>
                                          <p:spTgt spid="42"/>
                                        </p:tgtEl>
                                      </p:cBhvr>
                                    </p:animEffect>
                                  </p:childTnLst>
                                </p:cTn>
                              </p:par>
                            </p:childTnLst>
                          </p:cTn>
                        </p:par>
                        <p:par>
                          <p:cTn id="40" fill="hold">
                            <p:stCondLst>
                              <p:cond delay="2500"/>
                            </p:stCondLst>
                            <p:childTnLst>
                              <p:par>
                                <p:cTn id="41" presetID="2" presetClass="entr" presetSubtype="4"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ppt_x"/>
                                          </p:val>
                                        </p:tav>
                                        <p:tav tm="100000">
                                          <p:val>
                                            <p:strVal val="#ppt_x"/>
                                          </p:val>
                                        </p:tav>
                                      </p:tavLst>
                                    </p:anim>
                                    <p:anim calcmode="lin" valueType="num">
                                      <p:cBhvr additive="base">
                                        <p:cTn id="44" dur="500" fill="hold"/>
                                        <p:tgtEl>
                                          <p:spTgt spid="26"/>
                                        </p:tgtEl>
                                        <p:attrNameLst>
                                          <p:attrName>ppt_y</p:attrName>
                                        </p:attrNameLst>
                                      </p:cBhvr>
                                      <p:tavLst>
                                        <p:tav tm="0">
                                          <p:val>
                                            <p:strVal val="1+#ppt_h/2"/>
                                          </p:val>
                                        </p:tav>
                                        <p:tav tm="100000">
                                          <p:val>
                                            <p:strVal val="#ppt_y"/>
                                          </p:val>
                                        </p:tav>
                                      </p:tavLst>
                                    </p:anim>
                                  </p:childTnLst>
                                </p:cTn>
                              </p:par>
                            </p:childTnLst>
                          </p:cTn>
                        </p:par>
                        <p:par>
                          <p:cTn id="45" fill="hold">
                            <p:stCondLst>
                              <p:cond delay="3000"/>
                            </p:stCondLst>
                            <p:childTnLst>
                              <p:par>
                                <p:cTn id="46" presetID="22" presetClass="entr" presetSubtype="1"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up)">
                                      <p:cBhvr>
                                        <p:cTn id="48" dur="500"/>
                                        <p:tgtEl>
                                          <p:spTgt spid="46"/>
                                        </p:tgtEl>
                                      </p:cBhvr>
                                    </p:animEffect>
                                  </p:childTnLst>
                                </p:cTn>
                              </p:par>
                            </p:childTnLst>
                          </p:cTn>
                        </p:par>
                        <p:par>
                          <p:cTn id="49" fill="hold">
                            <p:stCondLst>
                              <p:cond delay="3500"/>
                            </p:stCondLst>
                            <p:childTnLst>
                              <p:par>
                                <p:cTn id="50" presetID="14" presetClass="entr" presetSubtype="10"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randombar(horizontal)">
                                      <p:cBhvr>
                                        <p:cTn id="52"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animBg="1"/>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占位符 29"/>
          <p:cNvPicPr>
            <a:picLocks noGrp="1" noChangeAspect="1"/>
          </p:cNvPicPr>
          <p:nvPr>
            <p:ph type="pic" sz="quarter" idx="10"/>
          </p:nvPr>
        </p:nvPicPr>
        <p:blipFill>
          <a:blip r:embed="rId3" cstate="email">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a:fillRect/>
          </a:stretch>
        </p:blipFill>
        <p:spPr>
          <a:xfrm>
            <a:off x="2103928" y="2363165"/>
            <a:ext cx="1636134" cy="1897912"/>
          </a:xfrm>
        </p:spPr>
      </p:pic>
      <p:pic>
        <p:nvPicPr>
          <p:cNvPr id="31" name="图片占位符 30"/>
          <p:cNvPicPr>
            <a:picLocks noGrp="1" noChangeAspect="1"/>
          </p:cNvPicPr>
          <p:nvPr>
            <p:ph type="pic" sz="quarter" idx="11"/>
          </p:nvPr>
        </p:nvPicPr>
        <p:blipFill>
          <a:blip r:embed="rId5" cstate="email">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a:ext>
            </a:extLst>
          </a:blip>
          <a:srcRect l="13655" r="13655"/>
          <a:stretch>
            <a:fillRect/>
          </a:stretch>
        </p:blipFill>
        <p:spPr>
          <a:xfrm>
            <a:off x="5277933" y="1579394"/>
            <a:ext cx="1636134" cy="1897912"/>
          </a:xfrm>
        </p:spPr>
      </p:pic>
      <p:pic>
        <p:nvPicPr>
          <p:cNvPr id="32" name="图片占位符 31"/>
          <p:cNvPicPr>
            <a:picLocks noGrp="1" noChangeAspect="1"/>
          </p:cNvPicPr>
          <p:nvPr>
            <p:ph type="pic" sz="quarter" idx="12"/>
          </p:nvPr>
        </p:nvPicPr>
        <p:blipFill>
          <a:blip r:embed="rId7" cstate="email">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a:ext>
            </a:extLst>
          </a:blip>
          <a:srcRect/>
          <a:stretch>
            <a:fillRect/>
          </a:stretch>
        </p:blipFill>
        <p:spPr>
          <a:xfrm>
            <a:off x="8451938" y="2363165"/>
            <a:ext cx="1636134" cy="1897912"/>
          </a:xfrm>
        </p:spPr>
      </p:pic>
      <p:grpSp>
        <p:nvGrpSpPr>
          <p:cNvPr id="5" name="组合 4"/>
          <p:cNvGrpSpPr/>
          <p:nvPr/>
        </p:nvGrpSpPr>
        <p:grpSpPr>
          <a:xfrm>
            <a:off x="3433107" y="3583733"/>
            <a:ext cx="594862" cy="760327"/>
            <a:chOff x="1958537" y="2321940"/>
            <a:chExt cx="1737166" cy="2220371"/>
          </a:xfrm>
        </p:grpSpPr>
        <p:sp>
          <p:nvSpPr>
            <p:cNvPr id="6" name="六边形 5"/>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9" cstate="email">
              <a:extLst>
                <a:ext uri="{28A0092B-C50C-407E-A947-70E740481C1C}">
                  <a14:useLocalDpi xmlns:a14="http://schemas.microsoft.com/office/drawing/2010/main"/>
                </a:ext>
              </a:extLst>
            </a:blip>
            <a:srcRect r="14198"/>
            <a:stretch>
              <a:fillRect/>
            </a:stretch>
          </p:blipFill>
          <p:spPr>
            <a:xfrm>
              <a:off x="2414124" y="2676773"/>
              <a:ext cx="1281579" cy="1865538"/>
            </a:xfrm>
            <a:custGeom>
              <a:avLst/>
              <a:gdLst>
                <a:gd name="connsiteX0" fmla="*/ 0 w 1281579"/>
                <a:gd name="connsiteY0" fmla="*/ 0 h 1865538"/>
                <a:gd name="connsiteX1" fmla="*/ 1281579 w 1281579"/>
                <a:gd name="connsiteY1" fmla="*/ 0 h 1865538"/>
                <a:gd name="connsiteX2" fmla="*/ 1281579 w 1281579"/>
                <a:gd name="connsiteY2" fmla="*/ 1226808 h 1865538"/>
                <a:gd name="connsiteX3" fmla="*/ 46065 w 1281579"/>
                <a:gd name="connsiteY3" fmla="*/ 1844565 h 1865538"/>
                <a:gd name="connsiteX4" fmla="*/ 46065 w 1281579"/>
                <a:gd name="connsiteY4" fmla="*/ 1865538 h 1865538"/>
                <a:gd name="connsiteX5" fmla="*/ 0 w 128157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1579" h="1865538">
                  <a:moveTo>
                    <a:pt x="0" y="0"/>
                  </a:moveTo>
                  <a:lnTo>
                    <a:pt x="1281579" y="0"/>
                  </a:lnTo>
                  <a:lnTo>
                    <a:pt x="1281579" y="1226808"/>
                  </a:lnTo>
                  <a:lnTo>
                    <a:pt x="46065" y="1844565"/>
                  </a:lnTo>
                  <a:lnTo>
                    <a:pt x="46065" y="1865538"/>
                  </a:lnTo>
                  <a:lnTo>
                    <a:pt x="0" y="1865538"/>
                  </a:lnTo>
                  <a:close/>
                </a:path>
              </a:pathLst>
            </a:custGeom>
          </p:spPr>
        </p:pic>
        <p:sp>
          <p:nvSpPr>
            <p:cNvPr id="8" name="文本框 7"/>
            <p:cNvSpPr txBox="1"/>
            <p:nvPr/>
          </p:nvSpPr>
          <p:spPr>
            <a:xfrm>
              <a:off x="2561420" y="2934807"/>
              <a:ext cx="525307" cy="778813"/>
            </a:xfrm>
            <a:custGeom>
              <a:avLst/>
              <a:gdLst/>
              <a:ahLst/>
              <a:cxnLst/>
              <a:rect l="l" t="t" r="r" b="b"/>
              <a:pathLst>
                <a:path w="525307" h="778813">
                  <a:moveTo>
                    <a:pt x="69172" y="61210"/>
                  </a:moveTo>
                  <a:lnTo>
                    <a:pt x="69172" y="717603"/>
                  </a:lnTo>
                  <a:lnTo>
                    <a:pt x="248822" y="717603"/>
                  </a:lnTo>
                  <a:lnTo>
                    <a:pt x="248822" y="61210"/>
                  </a:lnTo>
                  <a:close/>
                  <a:moveTo>
                    <a:pt x="469073" y="0"/>
                  </a:moveTo>
                  <a:lnTo>
                    <a:pt x="525307" y="0"/>
                  </a:lnTo>
                  <a:lnTo>
                    <a:pt x="525307" y="778813"/>
                  </a:lnTo>
                  <a:lnTo>
                    <a:pt x="455637" y="778813"/>
                  </a:lnTo>
                  <a:lnTo>
                    <a:pt x="455637" y="238869"/>
                  </a:lnTo>
                  <a:lnTo>
                    <a:pt x="425281" y="238869"/>
                  </a:lnTo>
                  <a:lnTo>
                    <a:pt x="425281" y="236381"/>
                  </a:ln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chemeClr val="bg1"/>
                </a:solidFill>
                <a:latin typeface="Agency FB" panose="020B0503020202020204" pitchFamily="34" charset="0"/>
              </a:endParaRPr>
            </a:p>
          </p:txBody>
        </p:sp>
      </p:grpSp>
      <p:grpSp>
        <p:nvGrpSpPr>
          <p:cNvPr id="9" name="组合 8"/>
          <p:cNvGrpSpPr/>
          <p:nvPr/>
        </p:nvGrpSpPr>
        <p:grpSpPr>
          <a:xfrm>
            <a:off x="6607111" y="2801867"/>
            <a:ext cx="594862" cy="760327"/>
            <a:chOff x="1958537" y="2321940"/>
            <a:chExt cx="1737167" cy="2220371"/>
          </a:xfrm>
        </p:grpSpPr>
        <p:sp>
          <p:nvSpPr>
            <p:cNvPr id="10" name="六边形 9"/>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10" cstate="email">
              <a:extLst>
                <a:ext uri="{28A0092B-C50C-407E-A947-70E740481C1C}">
                  <a14:useLocalDpi xmlns:a14="http://schemas.microsoft.com/office/drawing/2010/main"/>
                </a:ext>
              </a:extLst>
            </a:blip>
            <a:srcRect r="19206"/>
            <a:stretch>
              <a:fillRect/>
            </a:stretch>
          </p:blipFill>
          <p:spPr>
            <a:xfrm>
              <a:off x="2311595" y="2676773"/>
              <a:ext cx="1384109" cy="1865538"/>
            </a:xfrm>
            <a:custGeom>
              <a:avLst/>
              <a:gdLst>
                <a:gd name="connsiteX0" fmla="*/ 0 w 1384109"/>
                <a:gd name="connsiteY0" fmla="*/ 0 h 1865538"/>
                <a:gd name="connsiteX1" fmla="*/ 1384109 w 1384109"/>
                <a:gd name="connsiteY1" fmla="*/ 0 h 1865538"/>
                <a:gd name="connsiteX2" fmla="*/ 1384109 w 1384109"/>
                <a:gd name="connsiteY2" fmla="*/ 1226808 h 1865538"/>
                <a:gd name="connsiteX3" fmla="*/ 148595 w 1384109"/>
                <a:gd name="connsiteY3" fmla="*/ 1844565 h 1865538"/>
                <a:gd name="connsiteX4" fmla="*/ 148595 w 1384109"/>
                <a:gd name="connsiteY4" fmla="*/ 1865538 h 1865538"/>
                <a:gd name="connsiteX5" fmla="*/ 0 w 138410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109" h="1865538">
                  <a:moveTo>
                    <a:pt x="0" y="0"/>
                  </a:moveTo>
                  <a:lnTo>
                    <a:pt x="1384109" y="0"/>
                  </a:lnTo>
                  <a:lnTo>
                    <a:pt x="1384109" y="1226808"/>
                  </a:lnTo>
                  <a:lnTo>
                    <a:pt x="148595" y="1844565"/>
                  </a:lnTo>
                  <a:lnTo>
                    <a:pt x="148595" y="1865538"/>
                  </a:lnTo>
                  <a:lnTo>
                    <a:pt x="0" y="1865538"/>
                  </a:lnTo>
                  <a:close/>
                </a:path>
              </a:pathLst>
            </a:custGeom>
          </p:spPr>
        </p:pic>
        <p:sp>
          <p:nvSpPr>
            <p:cNvPr id="12" name="文本框 11"/>
            <p:cNvSpPr txBox="1"/>
            <p:nvPr/>
          </p:nvSpPr>
          <p:spPr>
            <a:xfrm>
              <a:off x="2465240" y="2934807"/>
              <a:ext cx="737303" cy="778813"/>
            </a:xfrm>
            <a:custGeom>
              <a:avLst/>
              <a:gdLst/>
              <a:ahLst/>
              <a:cxnLst/>
              <a:rect l="l" t="t" r="r" b="b"/>
              <a:pathLst>
                <a:path w="737303" h="778813">
                  <a:moveTo>
                    <a:pt x="69172" y="61210"/>
                  </a:moveTo>
                  <a:lnTo>
                    <a:pt x="69172" y="717603"/>
                  </a:lnTo>
                  <a:lnTo>
                    <a:pt x="248822" y="717603"/>
                  </a:lnTo>
                  <a:lnTo>
                    <a:pt x="248822" y="61210"/>
                  </a:lnTo>
                  <a:close/>
                  <a:moveTo>
                    <a:pt x="493458" y="0"/>
                  </a:moveTo>
                  <a:lnTo>
                    <a:pt x="681070" y="0"/>
                  </a:lnTo>
                  <a:cubicBezTo>
                    <a:pt x="697326" y="0"/>
                    <a:pt x="710597" y="5143"/>
                    <a:pt x="720881" y="15427"/>
                  </a:cubicBezTo>
                  <a:cubicBezTo>
                    <a:pt x="731166" y="25712"/>
                    <a:pt x="736308" y="38982"/>
                    <a:pt x="736308" y="55239"/>
                  </a:cubicBezTo>
                  <a:lnTo>
                    <a:pt x="736308" y="220457"/>
                  </a:lnTo>
                  <a:cubicBezTo>
                    <a:pt x="736308" y="240362"/>
                    <a:pt x="730171" y="263088"/>
                    <a:pt x="717895" y="288634"/>
                  </a:cubicBezTo>
                  <a:lnTo>
                    <a:pt x="511871" y="717603"/>
                  </a:lnTo>
                  <a:lnTo>
                    <a:pt x="737303" y="717603"/>
                  </a:lnTo>
                  <a:lnTo>
                    <a:pt x="737303" y="778813"/>
                  </a:lnTo>
                  <a:lnTo>
                    <a:pt x="428267" y="778813"/>
                  </a:lnTo>
                  <a:lnTo>
                    <a:pt x="428267" y="741988"/>
                  </a:lnTo>
                  <a:lnTo>
                    <a:pt x="666638" y="246832"/>
                  </a:lnTo>
                  <a:lnTo>
                    <a:pt x="666638" y="61210"/>
                  </a:lnTo>
                  <a:lnTo>
                    <a:pt x="507890" y="61210"/>
                  </a:lnTo>
                  <a:lnTo>
                    <a:pt x="507890" y="236381"/>
                  </a:lnTo>
                  <a:lnTo>
                    <a:pt x="438219" y="236381"/>
                  </a:lnTo>
                  <a:lnTo>
                    <a:pt x="438219" y="55239"/>
                  </a:lnTo>
                  <a:cubicBezTo>
                    <a:pt x="438219" y="38982"/>
                    <a:pt x="443362" y="25712"/>
                    <a:pt x="453646" y="15427"/>
                  </a:cubicBezTo>
                  <a:cubicBezTo>
                    <a:pt x="463931" y="5143"/>
                    <a:pt x="477202" y="0"/>
                    <a:pt x="49345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chemeClr val="bg1"/>
                </a:solidFill>
                <a:latin typeface="Agency FB" panose="020B0503020202020204" pitchFamily="34" charset="0"/>
              </a:endParaRPr>
            </a:p>
          </p:txBody>
        </p:sp>
      </p:grpSp>
      <p:grpSp>
        <p:nvGrpSpPr>
          <p:cNvPr id="13" name="组合 12"/>
          <p:cNvGrpSpPr/>
          <p:nvPr/>
        </p:nvGrpSpPr>
        <p:grpSpPr>
          <a:xfrm>
            <a:off x="9777939" y="3583733"/>
            <a:ext cx="594862" cy="760327"/>
            <a:chOff x="1958537" y="2321940"/>
            <a:chExt cx="1737166" cy="2220371"/>
          </a:xfrm>
        </p:grpSpPr>
        <p:sp>
          <p:nvSpPr>
            <p:cNvPr id="14" name="六边形 13"/>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15" name="图片 14"/>
            <p:cNvPicPr>
              <a:picLocks noChangeAspect="1"/>
            </p:cNvPicPr>
            <p:nvPr/>
          </p:nvPicPr>
          <p:blipFill>
            <a:blip r:embed="rId11" cstate="email">
              <a:extLst>
                <a:ext uri="{28A0092B-C50C-407E-A947-70E740481C1C}">
                  <a14:useLocalDpi xmlns:a14="http://schemas.microsoft.com/office/drawing/2010/main"/>
                </a:ext>
              </a:extLst>
            </a:blip>
            <a:srcRect r="19465"/>
            <a:stretch>
              <a:fillRect/>
            </a:stretch>
          </p:blipFill>
          <p:spPr>
            <a:xfrm>
              <a:off x="2301313" y="2676773"/>
              <a:ext cx="1394390" cy="1865538"/>
            </a:xfrm>
            <a:custGeom>
              <a:avLst/>
              <a:gdLst>
                <a:gd name="connsiteX0" fmla="*/ 0 w 1394390"/>
                <a:gd name="connsiteY0" fmla="*/ 0 h 1865538"/>
                <a:gd name="connsiteX1" fmla="*/ 1394390 w 1394390"/>
                <a:gd name="connsiteY1" fmla="*/ 0 h 1865538"/>
                <a:gd name="connsiteX2" fmla="*/ 1394390 w 1394390"/>
                <a:gd name="connsiteY2" fmla="*/ 1226808 h 1865538"/>
                <a:gd name="connsiteX3" fmla="*/ 158876 w 1394390"/>
                <a:gd name="connsiteY3" fmla="*/ 1844565 h 1865538"/>
                <a:gd name="connsiteX4" fmla="*/ 158876 w 1394390"/>
                <a:gd name="connsiteY4" fmla="*/ 1865538 h 1865538"/>
                <a:gd name="connsiteX5" fmla="*/ 0 w 1394390"/>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4390" h="1865538">
                  <a:moveTo>
                    <a:pt x="0" y="0"/>
                  </a:moveTo>
                  <a:lnTo>
                    <a:pt x="1394390" y="0"/>
                  </a:lnTo>
                  <a:lnTo>
                    <a:pt x="1394390" y="1226808"/>
                  </a:lnTo>
                  <a:lnTo>
                    <a:pt x="158876" y="1844565"/>
                  </a:lnTo>
                  <a:lnTo>
                    <a:pt x="158876" y="1865538"/>
                  </a:lnTo>
                  <a:lnTo>
                    <a:pt x="0" y="1865538"/>
                  </a:lnTo>
                  <a:close/>
                </a:path>
              </a:pathLst>
            </a:custGeom>
          </p:spPr>
        </p:pic>
        <p:sp>
          <p:nvSpPr>
            <p:cNvPr id="16" name="文本框 15"/>
            <p:cNvSpPr txBox="1"/>
            <p:nvPr/>
          </p:nvSpPr>
          <p:spPr>
            <a:xfrm>
              <a:off x="2449209" y="2934807"/>
              <a:ext cx="758702" cy="778813"/>
            </a:xfrm>
            <a:custGeom>
              <a:avLst/>
              <a:gdLst/>
              <a:ahLst/>
              <a:cxnLst/>
              <a:rect l="l" t="t" r="r" b="b"/>
              <a:pathLst>
                <a:path w="758702" h="778813">
                  <a:moveTo>
                    <a:pt x="69172" y="61210"/>
                  </a:moveTo>
                  <a:lnTo>
                    <a:pt x="69172" y="717603"/>
                  </a:lnTo>
                  <a:lnTo>
                    <a:pt x="248822" y="717603"/>
                  </a:lnTo>
                  <a:lnTo>
                    <a:pt x="248822" y="61210"/>
                  </a:lnTo>
                  <a:close/>
                  <a:moveTo>
                    <a:pt x="503908" y="0"/>
                  </a:moveTo>
                  <a:lnTo>
                    <a:pt x="702468" y="0"/>
                  </a:lnTo>
                  <a:cubicBezTo>
                    <a:pt x="718725" y="0"/>
                    <a:pt x="731995" y="5143"/>
                    <a:pt x="742280" y="15427"/>
                  </a:cubicBezTo>
                  <a:cubicBezTo>
                    <a:pt x="752565" y="25712"/>
                    <a:pt x="757707" y="38982"/>
                    <a:pt x="757707" y="55239"/>
                  </a:cubicBezTo>
                  <a:lnTo>
                    <a:pt x="757707" y="244841"/>
                  </a:lnTo>
                  <a:cubicBezTo>
                    <a:pt x="757707" y="269723"/>
                    <a:pt x="747754" y="289131"/>
                    <a:pt x="727848" y="303065"/>
                  </a:cubicBezTo>
                  <a:lnTo>
                    <a:pt x="635286" y="368257"/>
                  </a:lnTo>
                  <a:lnTo>
                    <a:pt x="728844" y="433448"/>
                  </a:lnTo>
                  <a:cubicBezTo>
                    <a:pt x="748749" y="447050"/>
                    <a:pt x="758702" y="466790"/>
                    <a:pt x="758702" y="492668"/>
                  </a:cubicBezTo>
                  <a:lnTo>
                    <a:pt x="758702" y="723575"/>
                  </a:lnTo>
                  <a:cubicBezTo>
                    <a:pt x="758702" y="739831"/>
                    <a:pt x="753560" y="753102"/>
                    <a:pt x="743275" y="763386"/>
                  </a:cubicBezTo>
                  <a:cubicBezTo>
                    <a:pt x="732991" y="773671"/>
                    <a:pt x="719720" y="778813"/>
                    <a:pt x="703464" y="778813"/>
                  </a:cubicBezTo>
                  <a:lnTo>
                    <a:pt x="502913" y="778813"/>
                  </a:lnTo>
                  <a:cubicBezTo>
                    <a:pt x="486657" y="778813"/>
                    <a:pt x="473386" y="773671"/>
                    <a:pt x="463102" y="763386"/>
                  </a:cubicBezTo>
                  <a:cubicBezTo>
                    <a:pt x="452817" y="753102"/>
                    <a:pt x="447675" y="739831"/>
                    <a:pt x="447675" y="723575"/>
                  </a:cubicBezTo>
                  <a:lnTo>
                    <a:pt x="447675" y="526010"/>
                  </a:lnTo>
                  <a:lnTo>
                    <a:pt x="516847" y="526010"/>
                  </a:lnTo>
                  <a:lnTo>
                    <a:pt x="516847" y="717603"/>
                  </a:lnTo>
                  <a:lnTo>
                    <a:pt x="689032" y="717603"/>
                  </a:lnTo>
                  <a:lnTo>
                    <a:pt x="689032" y="479231"/>
                  </a:lnTo>
                  <a:lnTo>
                    <a:pt x="551682" y="376219"/>
                  </a:lnTo>
                  <a:lnTo>
                    <a:pt x="551682" y="360792"/>
                  </a:lnTo>
                  <a:lnTo>
                    <a:pt x="688037" y="259273"/>
                  </a:lnTo>
                  <a:lnTo>
                    <a:pt x="688037" y="61210"/>
                  </a:lnTo>
                  <a:lnTo>
                    <a:pt x="517842" y="61210"/>
                  </a:lnTo>
                  <a:lnTo>
                    <a:pt x="517842" y="236381"/>
                  </a:lnTo>
                  <a:lnTo>
                    <a:pt x="448670" y="236381"/>
                  </a:lnTo>
                  <a:lnTo>
                    <a:pt x="448670" y="55239"/>
                  </a:lnTo>
                  <a:cubicBezTo>
                    <a:pt x="448670" y="38982"/>
                    <a:pt x="453812" y="25712"/>
                    <a:pt x="464097" y="15427"/>
                  </a:cubicBezTo>
                  <a:cubicBezTo>
                    <a:pt x="474382" y="5143"/>
                    <a:pt x="487652" y="0"/>
                    <a:pt x="50390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grpSp>
      <p:grpSp>
        <p:nvGrpSpPr>
          <p:cNvPr id="17" name="组合 16"/>
          <p:cNvGrpSpPr/>
          <p:nvPr/>
        </p:nvGrpSpPr>
        <p:grpSpPr>
          <a:xfrm>
            <a:off x="1258177" y="4395279"/>
            <a:ext cx="3327636" cy="1205314"/>
            <a:chOff x="874713" y="3325188"/>
            <a:chExt cx="3327636" cy="1205314"/>
          </a:xfrm>
        </p:grpSpPr>
        <p:sp>
          <p:nvSpPr>
            <p:cNvPr id="18" name="矩形 17"/>
            <p:cNvSpPr/>
            <p:nvPr/>
          </p:nvSpPr>
          <p:spPr>
            <a:xfrm>
              <a:off x="874713" y="3662572"/>
              <a:ext cx="332763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用户可以在投影仪或者计算机上进行演示也可以将演示文稿打印出来制作成胶片以便应用到更广泛的领域中</a:t>
              </a:r>
            </a:p>
          </p:txBody>
        </p:sp>
        <p:sp>
          <p:nvSpPr>
            <p:cNvPr id="19" name="矩形 18"/>
            <p:cNvSpPr/>
            <p:nvPr/>
          </p:nvSpPr>
          <p:spPr>
            <a:xfrm>
              <a:off x="1417544" y="332518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sp>
        <p:nvSpPr>
          <p:cNvPr id="20" name="文本框 19"/>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endParaRPr>
          </a:p>
        </p:txBody>
      </p:sp>
      <p:grpSp>
        <p:nvGrpSpPr>
          <p:cNvPr id="21" name="组合 20"/>
          <p:cNvGrpSpPr/>
          <p:nvPr/>
        </p:nvGrpSpPr>
        <p:grpSpPr>
          <a:xfrm>
            <a:off x="4432181" y="3596260"/>
            <a:ext cx="3327636" cy="1205314"/>
            <a:chOff x="874713" y="3325188"/>
            <a:chExt cx="3327636" cy="1205314"/>
          </a:xfrm>
        </p:grpSpPr>
        <p:sp>
          <p:nvSpPr>
            <p:cNvPr id="22" name="矩形 21"/>
            <p:cNvSpPr/>
            <p:nvPr/>
          </p:nvSpPr>
          <p:spPr>
            <a:xfrm>
              <a:off x="874713" y="3662572"/>
              <a:ext cx="332763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用户可以在投影仪或者计算机上进行演示也可以将演示文稿打印出来制作成胶片以便应用到更广泛的领域中</a:t>
              </a:r>
            </a:p>
          </p:txBody>
        </p:sp>
        <p:sp>
          <p:nvSpPr>
            <p:cNvPr id="23" name="矩形 22"/>
            <p:cNvSpPr/>
            <p:nvPr/>
          </p:nvSpPr>
          <p:spPr>
            <a:xfrm>
              <a:off x="1417544" y="332518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grpSp>
        <p:nvGrpSpPr>
          <p:cNvPr id="24" name="组合 23"/>
          <p:cNvGrpSpPr/>
          <p:nvPr/>
        </p:nvGrpSpPr>
        <p:grpSpPr>
          <a:xfrm>
            <a:off x="7606187" y="4395279"/>
            <a:ext cx="3327636" cy="1205314"/>
            <a:chOff x="874713" y="3325188"/>
            <a:chExt cx="3327636" cy="1205314"/>
          </a:xfrm>
        </p:grpSpPr>
        <p:sp>
          <p:nvSpPr>
            <p:cNvPr id="25" name="矩形 24"/>
            <p:cNvSpPr/>
            <p:nvPr/>
          </p:nvSpPr>
          <p:spPr>
            <a:xfrm>
              <a:off x="874713" y="3662572"/>
              <a:ext cx="332763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用户可以在投影仪或者计算机上进行演示也可以将演示文稿打印出来制作成胶片以便应用到更广泛的领域中</a:t>
              </a:r>
            </a:p>
          </p:txBody>
        </p:sp>
        <p:sp>
          <p:nvSpPr>
            <p:cNvPr id="26" name="矩形 25"/>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spTree>
    <p:extLst>
      <p:ext uri="{BB962C8B-B14F-4D97-AF65-F5344CB8AC3E}">
        <p14:creationId xmlns:p14="http://schemas.microsoft.com/office/powerpoint/2010/main" val="115238905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1000" fill="hold"/>
                                        <p:tgtEl>
                                          <p:spTgt spid="30"/>
                                        </p:tgtEl>
                                        <p:attrNameLst>
                                          <p:attrName>ppt_w</p:attrName>
                                        </p:attrNameLst>
                                      </p:cBhvr>
                                      <p:tavLst>
                                        <p:tav tm="0">
                                          <p:val>
                                            <p:fltVal val="0"/>
                                          </p:val>
                                        </p:tav>
                                        <p:tav tm="100000">
                                          <p:val>
                                            <p:strVal val="#ppt_w"/>
                                          </p:val>
                                        </p:tav>
                                      </p:tavLst>
                                    </p:anim>
                                    <p:anim calcmode="lin" valueType="num">
                                      <p:cBhvr>
                                        <p:cTn id="14" dur="1000" fill="hold"/>
                                        <p:tgtEl>
                                          <p:spTgt spid="30"/>
                                        </p:tgtEl>
                                        <p:attrNameLst>
                                          <p:attrName>ppt_h</p:attrName>
                                        </p:attrNameLst>
                                      </p:cBhvr>
                                      <p:tavLst>
                                        <p:tav tm="0">
                                          <p:val>
                                            <p:fltVal val="0"/>
                                          </p:val>
                                        </p:tav>
                                        <p:tav tm="100000">
                                          <p:val>
                                            <p:strVal val="#ppt_h"/>
                                          </p:val>
                                        </p:tav>
                                      </p:tavLst>
                                    </p:anim>
                                    <p:anim calcmode="lin" valueType="num">
                                      <p:cBhvr>
                                        <p:cTn id="15" dur="1000" fill="hold"/>
                                        <p:tgtEl>
                                          <p:spTgt spid="30"/>
                                        </p:tgtEl>
                                        <p:attrNameLst>
                                          <p:attrName>style.rotation</p:attrName>
                                        </p:attrNameLst>
                                      </p:cBhvr>
                                      <p:tavLst>
                                        <p:tav tm="0">
                                          <p:val>
                                            <p:fltVal val="90"/>
                                          </p:val>
                                        </p:tav>
                                        <p:tav tm="100000">
                                          <p:val>
                                            <p:fltVal val="0"/>
                                          </p:val>
                                        </p:tav>
                                      </p:tavLst>
                                    </p:anim>
                                    <p:animEffect transition="in" filter="fade">
                                      <p:cBhvr>
                                        <p:cTn id="16" dur="1000"/>
                                        <p:tgtEl>
                                          <p:spTgt spid="30"/>
                                        </p:tgtEl>
                                      </p:cBhvr>
                                    </p:animEffect>
                                  </p:childTnLst>
                                </p:cTn>
                              </p:par>
                              <p:par>
                                <p:cTn id="17" presetID="31"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1000" fill="hold"/>
                                        <p:tgtEl>
                                          <p:spTgt spid="31"/>
                                        </p:tgtEl>
                                        <p:attrNameLst>
                                          <p:attrName>ppt_w</p:attrName>
                                        </p:attrNameLst>
                                      </p:cBhvr>
                                      <p:tavLst>
                                        <p:tav tm="0">
                                          <p:val>
                                            <p:fltVal val="0"/>
                                          </p:val>
                                        </p:tav>
                                        <p:tav tm="100000">
                                          <p:val>
                                            <p:strVal val="#ppt_w"/>
                                          </p:val>
                                        </p:tav>
                                      </p:tavLst>
                                    </p:anim>
                                    <p:anim calcmode="lin" valueType="num">
                                      <p:cBhvr>
                                        <p:cTn id="20" dur="1000" fill="hold"/>
                                        <p:tgtEl>
                                          <p:spTgt spid="31"/>
                                        </p:tgtEl>
                                        <p:attrNameLst>
                                          <p:attrName>ppt_h</p:attrName>
                                        </p:attrNameLst>
                                      </p:cBhvr>
                                      <p:tavLst>
                                        <p:tav tm="0">
                                          <p:val>
                                            <p:fltVal val="0"/>
                                          </p:val>
                                        </p:tav>
                                        <p:tav tm="100000">
                                          <p:val>
                                            <p:strVal val="#ppt_h"/>
                                          </p:val>
                                        </p:tav>
                                      </p:tavLst>
                                    </p:anim>
                                    <p:anim calcmode="lin" valueType="num">
                                      <p:cBhvr>
                                        <p:cTn id="21" dur="1000" fill="hold"/>
                                        <p:tgtEl>
                                          <p:spTgt spid="31"/>
                                        </p:tgtEl>
                                        <p:attrNameLst>
                                          <p:attrName>style.rotation</p:attrName>
                                        </p:attrNameLst>
                                      </p:cBhvr>
                                      <p:tavLst>
                                        <p:tav tm="0">
                                          <p:val>
                                            <p:fltVal val="90"/>
                                          </p:val>
                                        </p:tav>
                                        <p:tav tm="100000">
                                          <p:val>
                                            <p:fltVal val="0"/>
                                          </p:val>
                                        </p:tav>
                                      </p:tavLst>
                                    </p:anim>
                                    <p:animEffect transition="in" filter="fade">
                                      <p:cBhvr>
                                        <p:cTn id="22" dur="1000"/>
                                        <p:tgtEl>
                                          <p:spTgt spid="31"/>
                                        </p:tgtEl>
                                      </p:cBhvr>
                                    </p:animEffect>
                                  </p:childTnLst>
                                </p:cTn>
                              </p:par>
                              <p:par>
                                <p:cTn id="23" presetID="31" presetClass="entr" presetSubtype="0"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1000" fill="hold"/>
                                        <p:tgtEl>
                                          <p:spTgt spid="32"/>
                                        </p:tgtEl>
                                        <p:attrNameLst>
                                          <p:attrName>ppt_w</p:attrName>
                                        </p:attrNameLst>
                                      </p:cBhvr>
                                      <p:tavLst>
                                        <p:tav tm="0">
                                          <p:val>
                                            <p:fltVal val="0"/>
                                          </p:val>
                                        </p:tav>
                                        <p:tav tm="100000">
                                          <p:val>
                                            <p:strVal val="#ppt_w"/>
                                          </p:val>
                                        </p:tav>
                                      </p:tavLst>
                                    </p:anim>
                                    <p:anim calcmode="lin" valueType="num">
                                      <p:cBhvr>
                                        <p:cTn id="26" dur="1000" fill="hold"/>
                                        <p:tgtEl>
                                          <p:spTgt spid="32"/>
                                        </p:tgtEl>
                                        <p:attrNameLst>
                                          <p:attrName>ppt_h</p:attrName>
                                        </p:attrNameLst>
                                      </p:cBhvr>
                                      <p:tavLst>
                                        <p:tav tm="0">
                                          <p:val>
                                            <p:fltVal val="0"/>
                                          </p:val>
                                        </p:tav>
                                        <p:tav tm="100000">
                                          <p:val>
                                            <p:strVal val="#ppt_h"/>
                                          </p:val>
                                        </p:tav>
                                      </p:tavLst>
                                    </p:anim>
                                    <p:anim calcmode="lin" valueType="num">
                                      <p:cBhvr>
                                        <p:cTn id="27" dur="1000" fill="hold"/>
                                        <p:tgtEl>
                                          <p:spTgt spid="32"/>
                                        </p:tgtEl>
                                        <p:attrNameLst>
                                          <p:attrName>style.rotation</p:attrName>
                                        </p:attrNameLst>
                                      </p:cBhvr>
                                      <p:tavLst>
                                        <p:tav tm="0">
                                          <p:val>
                                            <p:fltVal val="90"/>
                                          </p:val>
                                        </p:tav>
                                        <p:tav tm="100000">
                                          <p:val>
                                            <p:fltVal val="0"/>
                                          </p:val>
                                        </p:tav>
                                      </p:tavLst>
                                    </p:anim>
                                    <p:animEffect transition="in" filter="fade">
                                      <p:cBhvr>
                                        <p:cTn id="28" dur="1000"/>
                                        <p:tgtEl>
                                          <p:spTgt spid="32"/>
                                        </p:tgtEl>
                                      </p:cBhvr>
                                    </p:animEffect>
                                  </p:childTnLst>
                                </p:cTn>
                              </p:par>
                            </p:childTnLst>
                          </p:cTn>
                        </p:par>
                        <p:par>
                          <p:cTn id="29" fill="hold">
                            <p:stCondLst>
                              <p:cond delay="1500"/>
                            </p:stCondLst>
                            <p:childTnLst>
                              <p:par>
                                <p:cTn id="30" presetID="53" presetClass="entr" presetSubtype="16"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53" presetClass="entr" presetSubtype="16"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par>
                          <p:cTn id="45" fill="hold">
                            <p:stCondLst>
                              <p:cond delay="2000"/>
                            </p:stCondLst>
                            <p:childTnLst>
                              <p:par>
                                <p:cTn id="46" presetID="2" presetClass="entr" presetSubtype="12" decel="10000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1000" fill="hold"/>
                                        <p:tgtEl>
                                          <p:spTgt spid="17"/>
                                        </p:tgtEl>
                                        <p:attrNameLst>
                                          <p:attrName>ppt_x</p:attrName>
                                        </p:attrNameLst>
                                      </p:cBhvr>
                                      <p:tavLst>
                                        <p:tav tm="0">
                                          <p:val>
                                            <p:strVal val="0-#ppt_w/2"/>
                                          </p:val>
                                        </p:tav>
                                        <p:tav tm="100000">
                                          <p:val>
                                            <p:strVal val="#ppt_x"/>
                                          </p:val>
                                        </p:tav>
                                      </p:tavLst>
                                    </p:anim>
                                    <p:anim calcmode="lin" valueType="num">
                                      <p:cBhvr additive="base">
                                        <p:cTn id="49" dur="1000" fill="hold"/>
                                        <p:tgtEl>
                                          <p:spTgt spid="17"/>
                                        </p:tgtEl>
                                        <p:attrNameLst>
                                          <p:attrName>ppt_y</p:attrName>
                                        </p:attrNameLst>
                                      </p:cBhvr>
                                      <p:tavLst>
                                        <p:tav tm="0">
                                          <p:val>
                                            <p:strVal val="1+#ppt_h/2"/>
                                          </p:val>
                                        </p:tav>
                                        <p:tav tm="100000">
                                          <p:val>
                                            <p:strVal val="#ppt_y"/>
                                          </p:val>
                                        </p:tav>
                                      </p:tavLst>
                                    </p:anim>
                                  </p:childTnLst>
                                </p:cTn>
                              </p:par>
                              <p:par>
                                <p:cTn id="50" presetID="2" presetClass="entr" presetSubtype="4" decel="10000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1000" fill="hold"/>
                                        <p:tgtEl>
                                          <p:spTgt spid="21"/>
                                        </p:tgtEl>
                                        <p:attrNameLst>
                                          <p:attrName>ppt_x</p:attrName>
                                        </p:attrNameLst>
                                      </p:cBhvr>
                                      <p:tavLst>
                                        <p:tav tm="0">
                                          <p:val>
                                            <p:strVal val="#ppt_x"/>
                                          </p:val>
                                        </p:tav>
                                        <p:tav tm="100000">
                                          <p:val>
                                            <p:strVal val="#ppt_x"/>
                                          </p:val>
                                        </p:tav>
                                      </p:tavLst>
                                    </p:anim>
                                    <p:anim calcmode="lin" valueType="num">
                                      <p:cBhvr additive="base">
                                        <p:cTn id="53" dur="1000" fill="hold"/>
                                        <p:tgtEl>
                                          <p:spTgt spid="21"/>
                                        </p:tgtEl>
                                        <p:attrNameLst>
                                          <p:attrName>ppt_y</p:attrName>
                                        </p:attrNameLst>
                                      </p:cBhvr>
                                      <p:tavLst>
                                        <p:tav tm="0">
                                          <p:val>
                                            <p:strVal val="1+#ppt_h/2"/>
                                          </p:val>
                                        </p:tav>
                                        <p:tav tm="100000">
                                          <p:val>
                                            <p:strVal val="#ppt_y"/>
                                          </p:val>
                                        </p:tav>
                                      </p:tavLst>
                                    </p:anim>
                                  </p:childTnLst>
                                </p:cTn>
                              </p:par>
                              <p:par>
                                <p:cTn id="54" presetID="2" presetClass="entr" presetSubtype="6" decel="100000" fill="hold" nodeType="with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1000" fill="hold"/>
                                        <p:tgtEl>
                                          <p:spTgt spid="24"/>
                                        </p:tgtEl>
                                        <p:attrNameLst>
                                          <p:attrName>ppt_x</p:attrName>
                                        </p:attrNameLst>
                                      </p:cBhvr>
                                      <p:tavLst>
                                        <p:tav tm="0">
                                          <p:val>
                                            <p:strVal val="1+#ppt_w/2"/>
                                          </p:val>
                                        </p:tav>
                                        <p:tav tm="100000">
                                          <p:val>
                                            <p:strVal val="#ppt_x"/>
                                          </p:val>
                                        </p:tav>
                                      </p:tavLst>
                                    </p:anim>
                                    <p:anim calcmode="lin" valueType="num">
                                      <p:cBhvr additive="base">
                                        <p:cTn id="57"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74713" y="3708400"/>
            <a:ext cx="3671887" cy="2247900"/>
            <a:chOff x="874713" y="3898900"/>
            <a:chExt cx="3671887" cy="2247900"/>
          </a:xfrm>
        </p:grpSpPr>
        <p:sp>
          <p:nvSpPr>
            <p:cNvPr id="3" name="矩形 2"/>
            <p:cNvSpPr/>
            <p:nvPr/>
          </p:nvSpPr>
          <p:spPr>
            <a:xfrm>
              <a:off x="874713" y="3898900"/>
              <a:ext cx="3671887" cy="2247900"/>
            </a:xfrm>
            <a:prstGeom prst="rect">
              <a:avLst/>
            </a:prstGeom>
            <a:solidFill>
              <a:schemeClr val="accent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987128" y="4420193"/>
              <a:ext cx="3327636" cy="1205314"/>
              <a:chOff x="874713" y="3325188"/>
              <a:chExt cx="3327636" cy="1205314"/>
            </a:xfrm>
          </p:grpSpPr>
          <p:sp>
            <p:nvSpPr>
              <p:cNvPr id="8" name="矩形 7"/>
              <p:cNvSpPr/>
              <p:nvPr/>
            </p:nvSpPr>
            <p:spPr>
              <a:xfrm>
                <a:off x="874713" y="366257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9" name="矩形 8"/>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grpSp>
      <p:sp>
        <p:nvSpPr>
          <p:cNvPr id="10" name="文本框 9"/>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endParaRPr>
          </a:p>
        </p:txBody>
      </p:sp>
      <p:grpSp>
        <p:nvGrpSpPr>
          <p:cNvPr id="21" name="组合 20"/>
          <p:cNvGrpSpPr/>
          <p:nvPr/>
        </p:nvGrpSpPr>
        <p:grpSpPr>
          <a:xfrm>
            <a:off x="4546600" y="1460500"/>
            <a:ext cx="6770688" cy="1397000"/>
            <a:chOff x="4546600" y="1651000"/>
            <a:chExt cx="6770688" cy="1397000"/>
          </a:xfrm>
        </p:grpSpPr>
        <p:sp>
          <p:nvSpPr>
            <p:cNvPr id="4" name="矩形 3"/>
            <p:cNvSpPr/>
            <p:nvPr/>
          </p:nvSpPr>
          <p:spPr>
            <a:xfrm>
              <a:off x="4546600" y="1651000"/>
              <a:ext cx="6770688" cy="1397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1" name="组合 10"/>
            <p:cNvGrpSpPr/>
            <p:nvPr/>
          </p:nvGrpSpPr>
          <p:grpSpPr>
            <a:xfrm>
              <a:off x="4937170" y="1869600"/>
              <a:ext cx="5785274" cy="946782"/>
              <a:chOff x="874713" y="3325188"/>
              <a:chExt cx="5785274" cy="946782"/>
            </a:xfrm>
          </p:grpSpPr>
          <p:sp>
            <p:nvSpPr>
              <p:cNvPr id="12" name="矩形 11"/>
              <p:cNvSpPr/>
              <p:nvPr/>
            </p:nvSpPr>
            <p:spPr>
              <a:xfrm>
                <a:off x="874713" y="3662572"/>
                <a:ext cx="578527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用户可以在投影仪或者计算机上进行演示也可以将演示文稿打印出来制作成胶片以便应用到更广泛的领域中</a:t>
                </a:r>
              </a:p>
            </p:txBody>
          </p:sp>
          <p:sp>
            <p:nvSpPr>
              <p:cNvPr id="13" name="矩形 12"/>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grpSp>
        <p:nvGrpSpPr>
          <p:cNvPr id="23" name="组合 22"/>
          <p:cNvGrpSpPr/>
          <p:nvPr/>
        </p:nvGrpSpPr>
        <p:grpSpPr>
          <a:xfrm>
            <a:off x="8089900" y="2857500"/>
            <a:ext cx="3227388" cy="3098800"/>
            <a:chOff x="8089900" y="3048000"/>
            <a:chExt cx="3227388" cy="3098800"/>
          </a:xfrm>
        </p:grpSpPr>
        <p:sp>
          <p:nvSpPr>
            <p:cNvPr id="6" name="矩形 5"/>
            <p:cNvSpPr/>
            <p:nvPr/>
          </p:nvSpPr>
          <p:spPr>
            <a:xfrm>
              <a:off x="8089900" y="3048000"/>
              <a:ext cx="3227388" cy="3098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8370629" y="3747367"/>
              <a:ext cx="2665930" cy="1700065"/>
              <a:chOff x="874713" y="3325188"/>
              <a:chExt cx="2665930" cy="1700065"/>
            </a:xfrm>
          </p:grpSpPr>
          <p:sp>
            <p:nvSpPr>
              <p:cNvPr id="15" name="矩形 14"/>
              <p:cNvSpPr/>
              <p:nvPr/>
            </p:nvSpPr>
            <p:spPr>
              <a:xfrm>
                <a:off x="874713" y="3662572"/>
                <a:ext cx="2665930" cy="1362681"/>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a:t>
                </a:r>
                <a:r>
                  <a:rPr lang="zh-CN" altLang="en-US" sz="1400" dirty="0" smtClean="0">
                    <a:solidFill>
                      <a:schemeClr val="bg1"/>
                    </a:solidFill>
                  </a:rPr>
                  <a:t>中用户可以在投影仪或者计算机上进行演示</a:t>
                </a:r>
              </a:p>
            </p:txBody>
          </p:sp>
          <p:sp>
            <p:nvSpPr>
              <p:cNvPr id="16" name="矩形 15"/>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grpSp>
      <p:pic>
        <p:nvPicPr>
          <p:cNvPr id="19" name="图片占位符 18"/>
          <p:cNvPicPr>
            <a:picLocks noGrp="1" noChangeAspect="1"/>
          </p:cNvPicPr>
          <p:nvPr>
            <p:ph type="pic" sz="quarter" idx="10"/>
          </p:nvPr>
        </p:nvPicPr>
        <p:blipFill>
          <a:blip r:embed="rId3" cstate="email">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t="4162" b="4162"/>
          <a:stretch>
            <a:fillRect/>
          </a:stretch>
        </p:blipFill>
        <p:spPr>
          <a:xfrm>
            <a:off x="874714" y="1460500"/>
            <a:ext cx="3671887" cy="2247900"/>
          </a:xfrm>
        </p:spPr>
      </p:pic>
      <p:pic>
        <p:nvPicPr>
          <p:cNvPr id="20" name="图片占位符 19"/>
          <p:cNvPicPr>
            <a:picLocks noGrp="1" noChangeAspect="1"/>
          </p:cNvPicPr>
          <p:nvPr>
            <p:ph type="pic" sz="quarter" idx="11"/>
          </p:nvPr>
        </p:nvPicPr>
        <p:blipFill>
          <a:blip r:embed="rId5" cstate="email">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a:ext>
            </a:extLst>
          </a:blip>
          <a:srcRect l="7121" r="7121"/>
          <a:stretch>
            <a:fillRect/>
          </a:stretch>
        </p:blipFill>
        <p:spPr>
          <a:xfrm>
            <a:off x="4546600" y="2857500"/>
            <a:ext cx="3543300" cy="3098800"/>
          </a:xfrm>
        </p:spPr>
      </p:pic>
    </p:spTree>
    <p:extLst>
      <p:ext uri="{BB962C8B-B14F-4D97-AF65-F5344CB8AC3E}">
        <p14:creationId xmlns:p14="http://schemas.microsoft.com/office/powerpoint/2010/main" val="388493437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par>
                                <p:cTn id="16" presetID="53" presetClass="entr" presetSubtype="16"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1000"/>
                            </p:stCondLst>
                            <p:childTnLst>
                              <p:par>
                                <p:cTn id="22" presetID="2" presetClass="entr" presetSubtype="8" decel="100000"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1000" fill="hold"/>
                                        <p:tgtEl>
                                          <p:spTgt spid="22"/>
                                        </p:tgtEl>
                                        <p:attrNameLst>
                                          <p:attrName>ppt_x</p:attrName>
                                        </p:attrNameLst>
                                      </p:cBhvr>
                                      <p:tavLst>
                                        <p:tav tm="0">
                                          <p:val>
                                            <p:strVal val="0-#ppt_w/2"/>
                                          </p:val>
                                        </p:tav>
                                        <p:tav tm="100000">
                                          <p:val>
                                            <p:strVal val="#ppt_x"/>
                                          </p:val>
                                        </p:tav>
                                      </p:tavLst>
                                    </p:anim>
                                    <p:anim calcmode="lin" valueType="num">
                                      <p:cBhvr additive="base">
                                        <p:cTn id="25" dur="1000" fill="hold"/>
                                        <p:tgtEl>
                                          <p:spTgt spid="22"/>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1000" fill="hold"/>
                                        <p:tgtEl>
                                          <p:spTgt spid="21"/>
                                        </p:tgtEl>
                                        <p:attrNameLst>
                                          <p:attrName>ppt_x</p:attrName>
                                        </p:attrNameLst>
                                      </p:cBhvr>
                                      <p:tavLst>
                                        <p:tav tm="0">
                                          <p:val>
                                            <p:strVal val="1+#ppt_w/2"/>
                                          </p:val>
                                        </p:tav>
                                        <p:tav tm="100000">
                                          <p:val>
                                            <p:strVal val="#ppt_x"/>
                                          </p:val>
                                        </p:tav>
                                      </p:tavLst>
                                    </p:anim>
                                    <p:anim calcmode="lin" valueType="num">
                                      <p:cBhvr additive="base">
                                        <p:cTn id="29" dur="1000" fill="hold"/>
                                        <p:tgtEl>
                                          <p:spTgt spid="21"/>
                                        </p:tgtEl>
                                        <p:attrNameLst>
                                          <p:attrName>ppt_y</p:attrName>
                                        </p:attrNameLst>
                                      </p:cBhvr>
                                      <p:tavLst>
                                        <p:tav tm="0">
                                          <p:val>
                                            <p:strVal val="#ppt_y"/>
                                          </p:val>
                                        </p:tav>
                                        <p:tav tm="100000">
                                          <p:val>
                                            <p:strVal val="#ppt_y"/>
                                          </p:val>
                                        </p:tav>
                                      </p:tavLst>
                                    </p:anim>
                                  </p:childTnLst>
                                </p:cTn>
                              </p:par>
                              <p:par>
                                <p:cTn id="30" presetID="2" presetClass="entr" presetSubtype="4" decel="10000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1000" fill="hold"/>
                                        <p:tgtEl>
                                          <p:spTgt spid="23"/>
                                        </p:tgtEl>
                                        <p:attrNameLst>
                                          <p:attrName>ppt_x</p:attrName>
                                        </p:attrNameLst>
                                      </p:cBhvr>
                                      <p:tavLst>
                                        <p:tav tm="0">
                                          <p:val>
                                            <p:strVal val="#ppt_x"/>
                                          </p:val>
                                        </p:tav>
                                        <p:tav tm="100000">
                                          <p:val>
                                            <p:strVal val="#ppt_x"/>
                                          </p:val>
                                        </p:tav>
                                      </p:tavLst>
                                    </p:anim>
                                    <p:anim calcmode="lin" valueType="num">
                                      <p:cBhvr additive="base">
                                        <p:cTn id="33"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137708" y="1815221"/>
            <a:ext cx="594862" cy="760327"/>
            <a:chOff x="1958537" y="2321940"/>
            <a:chExt cx="1737166" cy="2220371"/>
          </a:xfrm>
        </p:grpSpPr>
        <p:sp>
          <p:nvSpPr>
            <p:cNvPr id="4" name="六边形 3"/>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cstate="email">
              <a:extLst>
                <a:ext uri="{28A0092B-C50C-407E-A947-70E740481C1C}">
                  <a14:useLocalDpi xmlns:a14="http://schemas.microsoft.com/office/drawing/2010/main"/>
                </a:ext>
              </a:extLst>
            </a:blip>
            <a:srcRect r="14198"/>
            <a:stretch>
              <a:fillRect/>
            </a:stretch>
          </p:blipFill>
          <p:spPr>
            <a:xfrm>
              <a:off x="2414124" y="2676773"/>
              <a:ext cx="1281579" cy="1865538"/>
            </a:xfrm>
            <a:custGeom>
              <a:avLst/>
              <a:gdLst>
                <a:gd name="connsiteX0" fmla="*/ 0 w 1281579"/>
                <a:gd name="connsiteY0" fmla="*/ 0 h 1865538"/>
                <a:gd name="connsiteX1" fmla="*/ 1281579 w 1281579"/>
                <a:gd name="connsiteY1" fmla="*/ 0 h 1865538"/>
                <a:gd name="connsiteX2" fmla="*/ 1281579 w 1281579"/>
                <a:gd name="connsiteY2" fmla="*/ 1226808 h 1865538"/>
                <a:gd name="connsiteX3" fmla="*/ 46065 w 1281579"/>
                <a:gd name="connsiteY3" fmla="*/ 1844565 h 1865538"/>
                <a:gd name="connsiteX4" fmla="*/ 46065 w 1281579"/>
                <a:gd name="connsiteY4" fmla="*/ 1865538 h 1865538"/>
                <a:gd name="connsiteX5" fmla="*/ 0 w 128157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1579" h="1865538">
                  <a:moveTo>
                    <a:pt x="0" y="0"/>
                  </a:moveTo>
                  <a:lnTo>
                    <a:pt x="1281579" y="0"/>
                  </a:lnTo>
                  <a:lnTo>
                    <a:pt x="1281579" y="1226808"/>
                  </a:lnTo>
                  <a:lnTo>
                    <a:pt x="46065" y="1844565"/>
                  </a:lnTo>
                  <a:lnTo>
                    <a:pt x="46065" y="1865538"/>
                  </a:lnTo>
                  <a:lnTo>
                    <a:pt x="0" y="1865538"/>
                  </a:lnTo>
                  <a:close/>
                </a:path>
              </a:pathLst>
            </a:custGeom>
          </p:spPr>
        </p:pic>
        <p:sp>
          <p:nvSpPr>
            <p:cNvPr id="6" name="文本框 5"/>
            <p:cNvSpPr txBox="1"/>
            <p:nvPr/>
          </p:nvSpPr>
          <p:spPr>
            <a:xfrm>
              <a:off x="2561420" y="2934807"/>
              <a:ext cx="525307" cy="778813"/>
            </a:xfrm>
            <a:custGeom>
              <a:avLst/>
              <a:gdLst/>
              <a:ahLst/>
              <a:cxnLst/>
              <a:rect l="l" t="t" r="r" b="b"/>
              <a:pathLst>
                <a:path w="525307" h="778813">
                  <a:moveTo>
                    <a:pt x="69172" y="61210"/>
                  </a:moveTo>
                  <a:lnTo>
                    <a:pt x="69172" y="717603"/>
                  </a:lnTo>
                  <a:lnTo>
                    <a:pt x="248822" y="717603"/>
                  </a:lnTo>
                  <a:lnTo>
                    <a:pt x="248822" y="61210"/>
                  </a:lnTo>
                  <a:close/>
                  <a:moveTo>
                    <a:pt x="469073" y="0"/>
                  </a:moveTo>
                  <a:lnTo>
                    <a:pt x="525307" y="0"/>
                  </a:lnTo>
                  <a:lnTo>
                    <a:pt x="525307" y="778813"/>
                  </a:lnTo>
                  <a:lnTo>
                    <a:pt x="455637" y="778813"/>
                  </a:lnTo>
                  <a:lnTo>
                    <a:pt x="455637" y="238869"/>
                  </a:lnTo>
                  <a:lnTo>
                    <a:pt x="425281" y="238869"/>
                  </a:lnTo>
                  <a:lnTo>
                    <a:pt x="425281" y="236381"/>
                  </a:ln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chemeClr val="bg1"/>
                </a:solidFill>
                <a:latin typeface="Agency FB" panose="020B0503020202020204" pitchFamily="34" charset="0"/>
              </a:endParaRPr>
            </a:p>
          </p:txBody>
        </p:sp>
      </p:grpSp>
      <p:grpSp>
        <p:nvGrpSpPr>
          <p:cNvPr id="7" name="组合 6"/>
          <p:cNvGrpSpPr/>
          <p:nvPr/>
        </p:nvGrpSpPr>
        <p:grpSpPr>
          <a:xfrm>
            <a:off x="6137708" y="3710493"/>
            <a:ext cx="594862" cy="760327"/>
            <a:chOff x="1958537" y="2321940"/>
            <a:chExt cx="1737167" cy="2220371"/>
          </a:xfrm>
        </p:grpSpPr>
        <p:sp>
          <p:nvSpPr>
            <p:cNvPr id="8" name="六边形 7"/>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4" cstate="email">
              <a:extLst>
                <a:ext uri="{28A0092B-C50C-407E-A947-70E740481C1C}">
                  <a14:useLocalDpi xmlns:a14="http://schemas.microsoft.com/office/drawing/2010/main"/>
                </a:ext>
              </a:extLst>
            </a:blip>
            <a:srcRect r="19206"/>
            <a:stretch>
              <a:fillRect/>
            </a:stretch>
          </p:blipFill>
          <p:spPr>
            <a:xfrm>
              <a:off x="2311595" y="2676773"/>
              <a:ext cx="1384109" cy="1865538"/>
            </a:xfrm>
            <a:custGeom>
              <a:avLst/>
              <a:gdLst>
                <a:gd name="connsiteX0" fmla="*/ 0 w 1384109"/>
                <a:gd name="connsiteY0" fmla="*/ 0 h 1865538"/>
                <a:gd name="connsiteX1" fmla="*/ 1384109 w 1384109"/>
                <a:gd name="connsiteY1" fmla="*/ 0 h 1865538"/>
                <a:gd name="connsiteX2" fmla="*/ 1384109 w 1384109"/>
                <a:gd name="connsiteY2" fmla="*/ 1226808 h 1865538"/>
                <a:gd name="connsiteX3" fmla="*/ 148595 w 1384109"/>
                <a:gd name="connsiteY3" fmla="*/ 1844565 h 1865538"/>
                <a:gd name="connsiteX4" fmla="*/ 148595 w 1384109"/>
                <a:gd name="connsiteY4" fmla="*/ 1865538 h 1865538"/>
                <a:gd name="connsiteX5" fmla="*/ 0 w 138410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109" h="1865538">
                  <a:moveTo>
                    <a:pt x="0" y="0"/>
                  </a:moveTo>
                  <a:lnTo>
                    <a:pt x="1384109" y="0"/>
                  </a:lnTo>
                  <a:lnTo>
                    <a:pt x="1384109" y="1226808"/>
                  </a:lnTo>
                  <a:lnTo>
                    <a:pt x="148595" y="1844565"/>
                  </a:lnTo>
                  <a:lnTo>
                    <a:pt x="148595" y="1865538"/>
                  </a:lnTo>
                  <a:lnTo>
                    <a:pt x="0" y="1865538"/>
                  </a:lnTo>
                  <a:close/>
                </a:path>
              </a:pathLst>
            </a:custGeom>
          </p:spPr>
        </p:pic>
        <p:sp>
          <p:nvSpPr>
            <p:cNvPr id="10" name="文本框 9"/>
            <p:cNvSpPr txBox="1"/>
            <p:nvPr/>
          </p:nvSpPr>
          <p:spPr>
            <a:xfrm>
              <a:off x="2465240" y="2934807"/>
              <a:ext cx="737303" cy="778813"/>
            </a:xfrm>
            <a:custGeom>
              <a:avLst/>
              <a:gdLst/>
              <a:ahLst/>
              <a:cxnLst/>
              <a:rect l="l" t="t" r="r" b="b"/>
              <a:pathLst>
                <a:path w="737303" h="778813">
                  <a:moveTo>
                    <a:pt x="69172" y="61210"/>
                  </a:moveTo>
                  <a:lnTo>
                    <a:pt x="69172" y="717603"/>
                  </a:lnTo>
                  <a:lnTo>
                    <a:pt x="248822" y="717603"/>
                  </a:lnTo>
                  <a:lnTo>
                    <a:pt x="248822" y="61210"/>
                  </a:lnTo>
                  <a:close/>
                  <a:moveTo>
                    <a:pt x="493458" y="0"/>
                  </a:moveTo>
                  <a:lnTo>
                    <a:pt x="681070" y="0"/>
                  </a:lnTo>
                  <a:cubicBezTo>
                    <a:pt x="697326" y="0"/>
                    <a:pt x="710597" y="5143"/>
                    <a:pt x="720881" y="15427"/>
                  </a:cubicBezTo>
                  <a:cubicBezTo>
                    <a:pt x="731166" y="25712"/>
                    <a:pt x="736308" y="38982"/>
                    <a:pt x="736308" y="55239"/>
                  </a:cubicBezTo>
                  <a:lnTo>
                    <a:pt x="736308" y="220457"/>
                  </a:lnTo>
                  <a:cubicBezTo>
                    <a:pt x="736308" y="240362"/>
                    <a:pt x="730171" y="263088"/>
                    <a:pt x="717895" y="288634"/>
                  </a:cubicBezTo>
                  <a:lnTo>
                    <a:pt x="511871" y="717603"/>
                  </a:lnTo>
                  <a:lnTo>
                    <a:pt x="737303" y="717603"/>
                  </a:lnTo>
                  <a:lnTo>
                    <a:pt x="737303" y="778813"/>
                  </a:lnTo>
                  <a:lnTo>
                    <a:pt x="428267" y="778813"/>
                  </a:lnTo>
                  <a:lnTo>
                    <a:pt x="428267" y="741988"/>
                  </a:lnTo>
                  <a:lnTo>
                    <a:pt x="666638" y="246832"/>
                  </a:lnTo>
                  <a:lnTo>
                    <a:pt x="666638" y="61210"/>
                  </a:lnTo>
                  <a:lnTo>
                    <a:pt x="507890" y="61210"/>
                  </a:lnTo>
                  <a:lnTo>
                    <a:pt x="507890" y="236381"/>
                  </a:lnTo>
                  <a:lnTo>
                    <a:pt x="438219" y="236381"/>
                  </a:lnTo>
                  <a:lnTo>
                    <a:pt x="438219" y="55239"/>
                  </a:lnTo>
                  <a:cubicBezTo>
                    <a:pt x="438219" y="38982"/>
                    <a:pt x="443362" y="25712"/>
                    <a:pt x="453646" y="15427"/>
                  </a:cubicBezTo>
                  <a:cubicBezTo>
                    <a:pt x="463931" y="5143"/>
                    <a:pt x="477202" y="0"/>
                    <a:pt x="49345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chemeClr val="bg1"/>
                </a:solidFill>
                <a:latin typeface="Agency FB" panose="020B0503020202020204" pitchFamily="34" charset="0"/>
              </a:endParaRPr>
            </a:p>
          </p:txBody>
        </p:sp>
      </p:grpSp>
      <p:grpSp>
        <p:nvGrpSpPr>
          <p:cNvPr id="11" name="组合 10"/>
          <p:cNvGrpSpPr/>
          <p:nvPr/>
        </p:nvGrpSpPr>
        <p:grpSpPr>
          <a:xfrm>
            <a:off x="6888576" y="1972891"/>
            <a:ext cx="4098738" cy="1205314"/>
            <a:chOff x="874712" y="3325188"/>
            <a:chExt cx="4098738" cy="1205314"/>
          </a:xfrm>
        </p:grpSpPr>
        <p:sp>
          <p:nvSpPr>
            <p:cNvPr id="12" name="矩形 11"/>
            <p:cNvSpPr/>
            <p:nvPr/>
          </p:nvSpPr>
          <p:spPr>
            <a:xfrm>
              <a:off x="874712" y="3662572"/>
              <a:ext cx="409873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用户可以在投影仪或者计算机上进行演示也可以将演示文稿打印出来</a:t>
              </a:r>
              <a:r>
                <a:rPr lang="zh-CN" altLang="en-US" sz="1400" dirty="0" smtClean="0"/>
                <a:t>制应用到更广泛的领域中作成</a:t>
              </a:r>
              <a:r>
                <a:rPr lang="zh-CN" altLang="en-US" sz="1400" dirty="0"/>
                <a:t>胶片以便应用到更广泛的领域中</a:t>
              </a:r>
            </a:p>
          </p:txBody>
        </p:sp>
        <p:sp>
          <p:nvSpPr>
            <p:cNvPr id="13" name="矩形 12"/>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
        <p:nvSpPr>
          <p:cNvPr id="14" name="文本框 13"/>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endParaRPr>
          </a:p>
        </p:txBody>
      </p:sp>
      <p:grpSp>
        <p:nvGrpSpPr>
          <p:cNvPr id="15" name="组合 14"/>
          <p:cNvGrpSpPr/>
          <p:nvPr/>
        </p:nvGrpSpPr>
        <p:grpSpPr>
          <a:xfrm>
            <a:off x="6888576" y="3838377"/>
            <a:ext cx="4098738" cy="1205314"/>
            <a:chOff x="874712" y="3325188"/>
            <a:chExt cx="4098738" cy="1205314"/>
          </a:xfrm>
        </p:grpSpPr>
        <p:sp>
          <p:nvSpPr>
            <p:cNvPr id="16" name="矩形 15"/>
            <p:cNvSpPr/>
            <p:nvPr/>
          </p:nvSpPr>
          <p:spPr>
            <a:xfrm>
              <a:off x="874712" y="3662572"/>
              <a:ext cx="409873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t>用户可以在投影仪或者计算机上进行演示也可以将演示文稿打印出来</a:t>
              </a:r>
              <a:r>
                <a:rPr lang="zh-CN" altLang="en-US" sz="1400" dirty="0" smtClean="0"/>
                <a:t>制应用到更广泛的领域中作成</a:t>
              </a:r>
              <a:r>
                <a:rPr lang="zh-CN" altLang="en-US" sz="1400" dirty="0"/>
                <a:t>胶片以便应用到更广泛的领域中</a:t>
              </a:r>
            </a:p>
          </p:txBody>
        </p:sp>
        <p:sp>
          <p:nvSpPr>
            <p:cNvPr id="17" name="矩形 16"/>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pic>
        <p:nvPicPr>
          <p:cNvPr id="19" name="图片占位符 18"/>
          <p:cNvPicPr>
            <a:picLocks noGrp="1" noChangeAspect="1"/>
          </p:cNvPicPr>
          <p:nvPr>
            <p:ph type="pic" sz="quarter" idx="10"/>
          </p:nvPr>
        </p:nvPicPr>
        <p:blipFill>
          <a:blip r:embed="rId5" cstate="email">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a:ext>
            </a:extLst>
          </a:blip>
          <a:srcRect l="13237" r="13237"/>
          <a:stretch>
            <a:fillRect/>
          </a:stretch>
        </p:blipFill>
        <p:spPr>
          <a:xfrm>
            <a:off x="1541975" y="1544171"/>
            <a:ext cx="3800946" cy="3879010"/>
          </a:xfrm>
        </p:spPr>
      </p:pic>
    </p:spTree>
    <p:extLst>
      <p:ext uri="{BB962C8B-B14F-4D97-AF65-F5344CB8AC3E}">
        <p14:creationId xmlns:p14="http://schemas.microsoft.com/office/powerpoint/2010/main" val="69416685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1500"/>
                            </p:stCondLst>
                            <p:childTnLst>
                              <p:par>
                                <p:cTn id="26" presetID="2" presetClass="entr" presetSubtype="2" decel="10000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1000" fill="hold"/>
                                        <p:tgtEl>
                                          <p:spTgt spid="11"/>
                                        </p:tgtEl>
                                        <p:attrNameLst>
                                          <p:attrName>ppt_x</p:attrName>
                                        </p:attrNameLst>
                                      </p:cBhvr>
                                      <p:tavLst>
                                        <p:tav tm="0">
                                          <p:val>
                                            <p:strVal val="1+#ppt_w/2"/>
                                          </p:val>
                                        </p:tav>
                                        <p:tav tm="100000">
                                          <p:val>
                                            <p:strVal val="#ppt_x"/>
                                          </p:val>
                                        </p:tav>
                                      </p:tavLst>
                                    </p:anim>
                                    <p:anim calcmode="lin" valueType="num">
                                      <p:cBhvr additive="base">
                                        <p:cTn id="29" dur="1000" fill="hold"/>
                                        <p:tgtEl>
                                          <p:spTgt spid="11"/>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decel="100000"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1000" fill="hold"/>
                                        <p:tgtEl>
                                          <p:spTgt spid="15"/>
                                        </p:tgtEl>
                                        <p:attrNameLst>
                                          <p:attrName>ppt_x</p:attrName>
                                        </p:attrNameLst>
                                      </p:cBhvr>
                                      <p:tavLst>
                                        <p:tav tm="0">
                                          <p:val>
                                            <p:strVal val="1+#ppt_w/2"/>
                                          </p:val>
                                        </p:tav>
                                        <p:tav tm="100000">
                                          <p:val>
                                            <p:strVal val="#ppt_x"/>
                                          </p:val>
                                        </p:tav>
                                      </p:tavLst>
                                    </p:anim>
                                    <p:anim calcmode="lin" valueType="num">
                                      <p:cBhvr additive="base">
                                        <p:cTn id="34"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组合 11"/>
          <p:cNvGrpSpPr/>
          <p:nvPr/>
        </p:nvGrpSpPr>
        <p:grpSpPr>
          <a:xfrm>
            <a:off x="4044657" y="3213504"/>
            <a:ext cx="4210744" cy="1245014"/>
            <a:chOff x="5505157" y="2836736"/>
            <a:chExt cx="4210744" cy="1245014"/>
          </a:xfrm>
        </p:grpSpPr>
        <p:sp>
          <p:nvSpPr>
            <p:cNvPr id="13" name="六边形 12"/>
            <p:cNvSpPr/>
            <p:nvPr/>
          </p:nvSpPr>
          <p:spPr>
            <a:xfrm rot="5400000">
              <a:off x="5463479" y="2881340"/>
              <a:ext cx="604325" cy="520969"/>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schemeClr val="tx1"/>
                </a:solidFill>
                <a:effectLst/>
                <a:uLnTx/>
                <a:uFillTx/>
                <a:latin typeface="Arial"/>
                <a:ea typeface="微软雅黑"/>
                <a:cs typeface="+mn-cs"/>
              </a:endParaRPr>
            </a:p>
          </p:txBody>
        </p:sp>
        <p:sp>
          <p:nvSpPr>
            <p:cNvPr id="14" name="文本框 13"/>
            <p:cNvSpPr txBox="1"/>
            <p:nvPr/>
          </p:nvSpPr>
          <p:spPr>
            <a:xfrm>
              <a:off x="6248285" y="3496975"/>
              <a:ext cx="3467616" cy="584775"/>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smtClean="0">
                <a:ln>
                  <a:noFill/>
                </a:ln>
                <a:effectLst/>
                <a:uLnTx/>
                <a:uFillTx/>
                <a:latin typeface="碳纤维正粗黑简体" panose="02010601030101010101" pitchFamily="2" charset="-122"/>
                <a:ea typeface="碳纤维正粗黑简体" panose="02010601030101010101" pitchFamily="2" charset="-122"/>
                <a:cs typeface="+mn-cs"/>
              </a:endParaRPr>
            </a:p>
          </p:txBody>
        </p:sp>
        <p:sp>
          <p:nvSpPr>
            <p:cNvPr id="15" name="文本框 14"/>
            <p:cNvSpPr txBox="1"/>
            <p:nvPr/>
          </p:nvSpPr>
          <p:spPr>
            <a:xfrm>
              <a:off x="6248285" y="2836736"/>
              <a:ext cx="1654620"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smtClean="0">
                  <a:ln>
                    <a:noFill/>
                  </a:ln>
                  <a:effectLst/>
                  <a:uLnTx/>
                  <a:uFillTx/>
                  <a:latin typeface="Agency FB" panose="020B0503020202020204" pitchFamily="34" charset="0"/>
                  <a:ea typeface="碳纤维正粗黑简体" panose="02010601030101010101" pitchFamily="2" charset="-122"/>
                  <a:cs typeface="+mn-cs"/>
                </a:rPr>
                <a:t>PART 02</a:t>
              </a:r>
            </a:p>
          </p:txBody>
        </p:sp>
      </p:grpSp>
      <p:grpSp>
        <p:nvGrpSpPr>
          <p:cNvPr id="16" name="组合 15"/>
          <p:cNvGrpSpPr/>
          <p:nvPr/>
        </p:nvGrpSpPr>
        <p:grpSpPr>
          <a:xfrm rot="10800000">
            <a:off x="-17671" y="2003240"/>
            <a:ext cx="3842390" cy="492836"/>
            <a:chOff x="6642785" y="1844173"/>
            <a:chExt cx="5482357" cy="492836"/>
          </a:xfrm>
        </p:grpSpPr>
        <p:sp>
          <p:nvSpPr>
            <p:cNvPr id="17" name="任意多边形 16"/>
            <p:cNvSpPr/>
            <p:nvPr/>
          </p:nvSpPr>
          <p:spPr>
            <a:xfrm flipH="1">
              <a:off x="6642785" y="1844173"/>
              <a:ext cx="5482357" cy="366440"/>
            </a:xfrm>
            <a:custGeom>
              <a:avLst/>
              <a:gdLst>
                <a:gd name="connsiteX0" fmla="*/ 0 w 4508500"/>
                <a:gd name="connsiteY0" fmla="*/ 330200 h 470109"/>
                <a:gd name="connsiteX1" fmla="*/ 1409700 w 4508500"/>
                <a:gd name="connsiteY1" fmla="*/ 63500 h 470109"/>
                <a:gd name="connsiteX2" fmla="*/ 3124200 w 4508500"/>
                <a:gd name="connsiteY2" fmla="*/ 469900 h 470109"/>
                <a:gd name="connsiteX3" fmla="*/ 4508500 w 4508500"/>
                <a:gd name="connsiteY3" fmla="*/ 0 h 470109"/>
                <a:gd name="connsiteX4" fmla="*/ 4508500 w 4508500"/>
                <a:gd name="connsiteY4" fmla="*/ 0 h 470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500" h="470109">
                  <a:moveTo>
                    <a:pt x="0" y="330200"/>
                  </a:moveTo>
                  <a:cubicBezTo>
                    <a:pt x="444500" y="185208"/>
                    <a:pt x="889000" y="40217"/>
                    <a:pt x="1409700" y="63500"/>
                  </a:cubicBezTo>
                  <a:cubicBezTo>
                    <a:pt x="1930400" y="86783"/>
                    <a:pt x="2607733" y="480483"/>
                    <a:pt x="3124200" y="469900"/>
                  </a:cubicBezTo>
                  <a:cubicBezTo>
                    <a:pt x="3640667" y="459317"/>
                    <a:pt x="4508500" y="0"/>
                    <a:pt x="4508500" y="0"/>
                  </a:cubicBezTo>
                  <a:lnTo>
                    <a:pt x="4508500" y="0"/>
                  </a:lnTo>
                </a:path>
              </a:pathLst>
            </a:custGeom>
            <a:noFill/>
            <a:ln w="38100">
              <a:gradFill flip="none" rotWithShape="1">
                <a:gsLst>
                  <a:gs pos="41000">
                    <a:srgbClr val="17AAEA"/>
                  </a:gs>
                  <a:gs pos="0">
                    <a:srgbClr val="24A4E4">
                      <a:alpha val="0"/>
                    </a:srgbClr>
                  </a:gs>
                  <a:gs pos="100000">
                    <a:srgbClr val="24A4E4"/>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0800000">
              <a:off x="6642785" y="1866900"/>
              <a:ext cx="4508500" cy="470109"/>
            </a:xfrm>
            <a:custGeom>
              <a:avLst/>
              <a:gdLst>
                <a:gd name="connsiteX0" fmla="*/ 0 w 4508500"/>
                <a:gd name="connsiteY0" fmla="*/ 330200 h 470109"/>
                <a:gd name="connsiteX1" fmla="*/ 1409700 w 4508500"/>
                <a:gd name="connsiteY1" fmla="*/ 63500 h 470109"/>
                <a:gd name="connsiteX2" fmla="*/ 3124200 w 4508500"/>
                <a:gd name="connsiteY2" fmla="*/ 469900 h 470109"/>
                <a:gd name="connsiteX3" fmla="*/ 4508500 w 4508500"/>
                <a:gd name="connsiteY3" fmla="*/ 0 h 470109"/>
                <a:gd name="connsiteX4" fmla="*/ 4508500 w 4508500"/>
                <a:gd name="connsiteY4" fmla="*/ 0 h 470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500" h="470109">
                  <a:moveTo>
                    <a:pt x="0" y="330200"/>
                  </a:moveTo>
                  <a:cubicBezTo>
                    <a:pt x="444500" y="185208"/>
                    <a:pt x="889000" y="40217"/>
                    <a:pt x="1409700" y="63500"/>
                  </a:cubicBezTo>
                  <a:cubicBezTo>
                    <a:pt x="1930400" y="86783"/>
                    <a:pt x="2607733" y="480483"/>
                    <a:pt x="3124200" y="469900"/>
                  </a:cubicBezTo>
                  <a:cubicBezTo>
                    <a:pt x="3640667" y="459317"/>
                    <a:pt x="4508500" y="0"/>
                    <a:pt x="4508500" y="0"/>
                  </a:cubicBezTo>
                  <a:lnTo>
                    <a:pt x="4508500" y="0"/>
                  </a:lnTo>
                </a:path>
              </a:pathLst>
            </a:custGeom>
            <a:noFill/>
            <a:ln w="38100">
              <a:gradFill flip="none" rotWithShape="1">
                <a:gsLst>
                  <a:gs pos="34000">
                    <a:srgbClr val="00B0F0">
                      <a:alpha val="0"/>
                      <a:lumMod val="98000"/>
                      <a:lumOff val="2000"/>
                    </a:srgbClr>
                  </a:gs>
                  <a:gs pos="100000">
                    <a:srgbClr val="24A4E4"/>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3830871" y="1343927"/>
            <a:ext cx="1596221" cy="1978290"/>
            <a:chOff x="2289979" y="2354861"/>
            <a:chExt cx="1236642" cy="1532643"/>
          </a:xfrm>
        </p:grpSpPr>
        <p:sp>
          <p:nvSpPr>
            <p:cNvPr id="25" name="六边形 24"/>
            <p:cNvSpPr/>
            <p:nvPr/>
          </p:nvSpPr>
          <p:spPr>
            <a:xfrm rot="5400000">
              <a:off x="2191049" y="2453791"/>
              <a:ext cx="1434502" cy="123664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pic>
          <p:nvPicPr>
            <p:cNvPr id="26" name="图片 25"/>
            <p:cNvPicPr>
              <a:picLocks noChangeAspect="1"/>
            </p:cNvPicPr>
            <p:nvPr/>
          </p:nvPicPr>
          <p:blipFill>
            <a:blip r:embed="rId3" cstate="email">
              <a:extLst>
                <a:ext uri="{28A0092B-C50C-407E-A947-70E740481C1C}">
                  <a14:useLocalDpi xmlns:a14="http://schemas.microsoft.com/office/drawing/2010/main"/>
                </a:ext>
              </a:extLst>
            </a:blip>
            <a:srcRect r="52699" b="42456"/>
            <a:stretch>
              <a:fillRect/>
            </a:stretch>
          </p:blipFill>
          <p:spPr>
            <a:xfrm>
              <a:off x="2626691" y="2792943"/>
              <a:ext cx="899930" cy="1094561"/>
            </a:xfrm>
            <a:custGeom>
              <a:avLst/>
              <a:gdLst>
                <a:gd name="connsiteX0" fmla="*/ 0 w 902611"/>
                <a:gd name="connsiteY0" fmla="*/ 0 h 1094561"/>
                <a:gd name="connsiteX1" fmla="*/ 902611 w 902611"/>
                <a:gd name="connsiteY1" fmla="*/ 0 h 1094561"/>
                <a:gd name="connsiteX2" fmla="*/ 902611 w 902611"/>
                <a:gd name="connsiteY2" fmla="*/ 684163 h 1094561"/>
                <a:gd name="connsiteX3" fmla="*/ 287960 w 902611"/>
                <a:gd name="connsiteY3" fmla="*/ 991489 h 1094561"/>
                <a:gd name="connsiteX4" fmla="*/ 287960 w 902611"/>
                <a:gd name="connsiteY4" fmla="*/ 1094561 h 1094561"/>
                <a:gd name="connsiteX5" fmla="*/ 0 w 902611"/>
                <a:gd name="connsiteY5" fmla="*/ 1094561 h 1094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2611" h="1094561">
                  <a:moveTo>
                    <a:pt x="0" y="0"/>
                  </a:moveTo>
                  <a:lnTo>
                    <a:pt x="902611" y="0"/>
                  </a:lnTo>
                  <a:lnTo>
                    <a:pt x="902611" y="684163"/>
                  </a:lnTo>
                  <a:lnTo>
                    <a:pt x="287960" y="991489"/>
                  </a:lnTo>
                  <a:lnTo>
                    <a:pt x="287960" y="1094561"/>
                  </a:lnTo>
                  <a:lnTo>
                    <a:pt x="0" y="1094561"/>
                  </a:lnTo>
                  <a:close/>
                </a:path>
              </a:pathLst>
            </a:custGeom>
          </p:spPr>
        </p:pic>
        <p:sp>
          <p:nvSpPr>
            <p:cNvPr id="27" name="椭圆 12"/>
            <p:cNvSpPr/>
            <p:nvPr/>
          </p:nvSpPr>
          <p:spPr>
            <a:xfrm>
              <a:off x="2639217" y="2806860"/>
              <a:ext cx="533400" cy="525743"/>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51356832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ppt_x"/>
                                          </p:val>
                                        </p:tav>
                                        <p:tav tm="100000">
                                          <p:val>
                                            <p:strVal val="#ppt_x"/>
                                          </p:val>
                                        </p:tav>
                                      </p:tavLst>
                                    </p:anim>
                                    <p:anim calcmode="lin" valueType="num">
                                      <p:cBhvr additive="base">
                                        <p:cTn id="8" dur="10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1+#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包图主题2">
  <a:themeElements>
    <a:clrScheme name="自定义 79">
      <a:dk1>
        <a:sysClr val="windowText" lastClr="000000"/>
      </a:dk1>
      <a:lt1>
        <a:sysClr val="window" lastClr="FFFFFF"/>
      </a:lt1>
      <a:dk2>
        <a:srgbClr val="44546A"/>
      </a:dk2>
      <a:lt2>
        <a:srgbClr val="E7E6E6"/>
      </a:lt2>
      <a:accent1>
        <a:srgbClr val="2492E4"/>
      </a:accent1>
      <a:accent2>
        <a:srgbClr val="2492E4"/>
      </a:accent2>
      <a:accent3>
        <a:srgbClr val="2492E4"/>
      </a:accent3>
      <a:accent4>
        <a:srgbClr val="2492E4"/>
      </a:accent4>
      <a:accent5>
        <a:srgbClr val="2492E4"/>
      </a:accent5>
      <a:accent6>
        <a:srgbClr val="2492E4"/>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246</TotalTime>
  <Words>2791</Words>
  <Application>Microsoft Office PowerPoint</Application>
  <PresentationFormat>宽屏</PresentationFormat>
  <Paragraphs>174</Paragraphs>
  <Slides>25</Slides>
  <Notes>24</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25</vt:i4>
      </vt:variant>
    </vt:vector>
  </HeadingPairs>
  <TitlesOfParts>
    <vt:vector size="32" baseType="lpstr">
      <vt:lpstr>Montserrat Semi</vt:lpstr>
      <vt:lpstr>等线</vt:lpstr>
      <vt:lpstr>碳纤维正粗黑简体</vt:lpstr>
      <vt:lpstr>微软雅黑</vt:lpstr>
      <vt:lpstr>Agency FB</vt:lpstr>
      <vt:lpstr>Arial</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东方之P</dc:creator>
  <cp:keywords>www.51pptmoban.com</cp:keywords>
  <cp:lastModifiedBy>精美PPT（不二演示）</cp:lastModifiedBy>
  <cp:revision>70</cp:revision>
  <dcterms:created xsi:type="dcterms:W3CDTF">2017-07-18T11:10:49Z</dcterms:created>
  <dcterms:modified xsi:type="dcterms:W3CDTF">2019-02-26T12:37:18Z</dcterms:modified>
</cp:coreProperties>
</file>