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0"/>
  </p:notesMasterIdLst>
  <p:sldIdLst>
    <p:sldId id="256" r:id="rId3"/>
    <p:sldId id="312" r:id="rId4"/>
    <p:sldId id="288" r:id="rId5"/>
    <p:sldId id="271" r:id="rId6"/>
    <p:sldId id="289" r:id="rId7"/>
    <p:sldId id="290" r:id="rId8"/>
    <p:sldId id="291" r:id="rId9"/>
    <p:sldId id="292" r:id="rId10"/>
    <p:sldId id="308" r:id="rId11"/>
    <p:sldId id="285" r:id="rId12"/>
    <p:sldId id="295" r:id="rId13"/>
    <p:sldId id="293" r:id="rId14"/>
    <p:sldId id="294" r:id="rId15"/>
    <p:sldId id="303" r:id="rId16"/>
    <p:sldId id="307" r:id="rId17"/>
    <p:sldId id="304" r:id="rId18"/>
    <p:sldId id="286" r:id="rId19"/>
    <p:sldId id="296" r:id="rId20"/>
    <p:sldId id="301" r:id="rId21"/>
    <p:sldId id="297" r:id="rId22"/>
    <p:sldId id="298" r:id="rId23"/>
    <p:sldId id="310" r:id="rId24"/>
    <p:sldId id="311" r:id="rId25"/>
    <p:sldId id="287" r:id="rId26"/>
    <p:sldId id="309" r:id="rId27"/>
    <p:sldId id="299" r:id="rId28"/>
    <p:sldId id="300" r:id="rId29"/>
    <p:sldId id="302" r:id="rId30"/>
    <p:sldId id="305" r:id="rId31"/>
    <p:sldId id="306" r:id="rId32"/>
    <p:sldId id="257" r:id="rId33"/>
    <p:sldId id="313" r:id="rId34"/>
    <p:sldId id="314" r:id="rId35"/>
    <p:sldId id="258" r:id="rId36"/>
    <p:sldId id="259" r:id="rId37"/>
    <p:sldId id="260" r:id="rId38"/>
    <p:sldId id="315"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55" userDrawn="1">
          <p15:clr>
            <a:srgbClr val="A4A3A4"/>
          </p15:clr>
        </p15:guide>
        <p15:guide id="2" pos="6085" userDrawn="1">
          <p15:clr>
            <a:srgbClr val="A4A3A4"/>
          </p15:clr>
        </p15:guide>
        <p15:guide id="3" pos="733" userDrawn="1">
          <p15:clr>
            <a:srgbClr val="A4A3A4"/>
          </p15:clr>
        </p15:guide>
        <p15:guide id="4" pos="6947" userDrawn="1">
          <p15:clr>
            <a:srgbClr val="A4A3A4"/>
          </p15:clr>
        </p15:guide>
        <p15:guide id="5" orient="horz" pos="550" userDrawn="1">
          <p15:clr>
            <a:srgbClr val="A4A3A4"/>
          </p15:clr>
        </p15:guide>
        <p15:guide id="6" orient="horz" pos="164" userDrawn="1">
          <p15:clr>
            <a:srgbClr val="A4A3A4"/>
          </p15:clr>
        </p15:guide>
        <p15:guide id="7" orient="horz" pos="1207" userDrawn="1">
          <p15:clr>
            <a:srgbClr val="A4A3A4"/>
          </p15:clr>
        </p15:guide>
        <p15:guide id="8" orient="horz" pos="3249" userDrawn="1">
          <p15:clr>
            <a:srgbClr val="A4A3A4"/>
          </p15:clr>
        </p15:guide>
        <p15:guide id="9" pos="2638" userDrawn="1">
          <p15:clr>
            <a:srgbClr val="A4A3A4"/>
          </p15:clr>
        </p15:guide>
        <p15:guide id="10" pos="5019" userDrawn="1">
          <p15:clr>
            <a:srgbClr val="A4A3A4"/>
          </p15:clr>
        </p15:guide>
        <p15:guide id="11" orient="horz" pos="1752" userDrawn="1">
          <p15:clr>
            <a:srgbClr val="A4A3A4"/>
          </p15:clr>
        </p15:guide>
        <p15:guide id="12" orient="horz" pos="197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F77"/>
    <a:srgbClr val="ED7D31"/>
    <a:srgbClr val="006D33"/>
    <a:srgbClr val="D9D9D9"/>
    <a:srgbClr val="F4F9F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2" autoAdjust="0"/>
    <p:restoredTop sz="94660"/>
  </p:normalViewPr>
  <p:slideViewPr>
    <p:cSldViewPr snapToGrid="0" showGuides="1">
      <p:cViewPr>
        <p:scale>
          <a:sx n="50" d="100"/>
          <a:sy n="50" d="100"/>
        </p:scale>
        <p:origin x="2875" y="1368"/>
      </p:cViewPr>
      <p:guideLst>
        <p:guide orient="horz" pos="2455"/>
        <p:guide pos="6085"/>
        <p:guide pos="733"/>
        <p:guide pos="6947"/>
        <p:guide orient="horz" pos="550"/>
        <p:guide orient="horz" pos="164"/>
        <p:guide orient="horz" pos="1207"/>
        <p:guide orient="horz" pos="3249"/>
        <p:guide pos="2638"/>
        <p:guide pos="5019"/>
        <p:guide orient="horz" pos="1752"/>
        <p:guide orient="horz" pos="1979"/>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___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dLbls>
          <c:showLegendKey val="0"/>
          <c:showVal val="0"/>
          <c:showCatName val="0"/>
          <c:showSerName val="0"/>
          <c:showPercent val="0"/>
          <c:showBubbleSize val="0"/>
          <c:showLeaderLines val="0"/>
        </c:dLbls>
        <c:firstSliceAng val="0"/>
        <c:holeSize val="8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dLbls>
          <c:showLegendKey val="0"/>
          <c:showVal val="0"/>
          <c:showCatName val="0"/>
          <c:showSerName val="0"/>
          <c:showPercent val="0"/>
          <c:showBubbleSize val="0"/>
          <c:showLeaderLines val="0"/>
        </c:dLbls>
        <c:firstSliceAng val="0"/>
        <c:holeSize val="8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dLbls>
          <c:showLegendKey val="0"/>
          <c:showVal val="0"/>
          <c:showCatName val="0"/>
          <c:showSerName val="0"/>
          <c:showPercent val="0"/>
          <c:showBubbleSize val="0"/>
          <c:showLeaderLines val="0"/>
        </c:dLbls>
        <c:firstSliceAng val="0"/>
        <c:holeSize val="8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207C9B-F267-4A03-AD17-089EEDB418EC}" type="datetimeFigureOut">
              <a:rPr lang="zh-CN" altLang="en-US" smtClean="0"/>
              <a:t>2019/2/26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A4DF3B-20F9-4663-ACCD-B16856B4F9CB}" type="slidenum">
              <a:rPr lang="zh-CN" altLang="en-US" smtClean="0"/>
              <a:t>‹#›</a:t>
            </a:fld>
            <a:endParaRPr lang="zh-CN" altLang="en-US"/>
          </a:p>
        </p:txBody>
      </p:sp>
    </p:spTree>
    <p:extLst>
      <p:ext uri="{BB962C8B-B14F-4D97-AF65-F5344CB8AC3E}">
        <p14:creationId xmlns:p14="http://schemas.microsoft.com/office/powerpoint/2010/main" val="2962743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C84D73C-C6F9-4861-A156-7188FED1BED8}"/>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F7E558C0-40C3-40E1-A353-056A3EBD404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55FBA2EF-03B8-4E48-99D1-CCD06F490D58}"/>
              </a:ext>
            </a:extLst>
          </p:cNvPr>
          <p:cNvSpPr>
            <a:spLocks noGrp="1"/>
          </p:cNvSpPr>
          <p:nvPr>
            <p:ph type="dt" sz="half" idx="10"/>
          </p:nvPr>
        </p:nvSpPr>
        <p:spPr/>
        <p:txBody>
          <a:bodyPr/>
          <a:lstStyle/>
          <a:p>
            <a:endParaRPr lang="zh-CN" altLang="en-US"/>
          </a:p>
        </p:txBody>
      </p:sp>
      <p:sp>
        <p:nvSpPr>
          <p:cNvPr id="5" name="页脚占位符 4">
            <a:extLst>
              <a:ext uri="{FF2B5EF4-FFF2-40B4-BE49-F238E27FC236}">
                <a16:creationId xmlns:a16="http://schemas.microsoft.com/office/drawing/2014/main" xmlns="" id="{72891531-E356-47CA-9DC2-00F607E38F4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420DF88-3786-49FA-BA30-5D15940572A8}"/>
              </a:ext>
            </a:extLst>
          </p:cNvPr>
          <p:cNvSpPr>
            <a:spLocks noGrp="1"/>
          </p:cNvSpPr>
          <p:nvPr>
            <p:ph type="sldNum" sz="quarter" idx="12"/>
          </p:nvPr>
        </p:nvSpPr>
        <p:spPr/>
        <p:txBody>
          <a:bodyPr/>
          <a:lstStyle/>
          <a:p>
            <a:fld id="{48F10FC4-DD5C-4C24-B849-D8A0B2DC9874}" type="slidenum">
              <a:rPr lang="zh-CN" altLang="en-US" smtClean="0"/>
              <a:t>‹#›</a:t>
            </a:fld>
            <a:endParaRPr lang="zh-CN" altLang="en-US"/>
          </a:p>
        </p:txBody>
      </p:sp>
    </p:spTree>
    <p:extLst>
      <p:ext uri="{BB962C8B-B14F-4D97-AF65-F5344CB8AC3E}">
        <p14:creationId xmlns:p14="http://schemas.microsoft.com/office/powerpoint/2010/main" val="2709172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5B87BE6-967B-4B64-B54B-0AEFA4B51B18}"/>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41A522CC-1E03-4584-BDE8-25DF470476CB}"/>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607F86D3-812C-4B98-8363-C09FBCC17E4A}"/>
              </a:ext>
            </a:extLst>
          </p:cNvPr>
          <p:cNvSpPr>
            <a:spLocks noGrp="1"/>
          </p:cNvSpPr>
          <p:nvPr>
            <p:ph type="dt" sz="half" idx="10"/>
          </p:nvPr>
        </p:nvSpPr>
        <p:spPr/>
        <p:txBody>
          <a:bodyPr/>
          <a:lstStyle/>
          <a:p>
            <a:endParaRPr lang="zh-CN" altLang="en-US"/>
          </a:p>
        </p:txBody>
      </p:sp>
      <p:sp>
        <p:nvSpPr>
          <p:cNvPr id="5" name="页脚占位符 4">
            <a:extLst>
              <a:ext uri="{FF2B5EF4-FFF2-40B4-BE49-F238E27FC236}">
                <a16:creationId xmlns:a16="http://schemas.microsoft.com/office/drawing/2014/main" xmlns="" id="{22C1BA90-A087-4112-B0AF-404961F8763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95A3348-CFAB-4EEA-92DD-9C5BE85DA79A}"/>
              </a:ext>
            </a:extLst>
          </p:cNvPr>
          <p:cNvSpPr>
            <a:spLocks noGrp="1"/>
          </p:cNvSpPr>
          <p:nvPr>
            <p:ph type="sldNum" sz="quarter" idx="12"/>
          </p:nvPr>
        </p:nvSpPr>
        <p:spPr/>
        <p:txBody>
          <a:bodyPr/>
          <a:lstStyle/>
          <a:p>
            <a:fld id="{48F10FC4-DD5C-4C24-B849-D8A0B2DC9874}" type="slidenum">
              <a:rPr lang="zh-CN" altLang="en-US" smtClean="0"/>
              <a:t>‹#›</a:t>
            </a:fld>
            <a:endParaRPr lang="zh-CN" altLang="en-US"/>
          </a:p>
        </p:txBody>
      </p:sp>
    </p:spTree>
    <p:extLst>
      <p:ext uri="{BB962C8B-B14F-4D97-AF65-F5344CB8AC3E}">
        <p14:creationId xmlns:p14="http://schemas.microsoft.com/office/powerpoint/2010/main" val="24734173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409C112C-7BEB-45BF-8A5A-44741A45D52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454CE0B0-BEDE-400A-85F8-A57F5D170738}"/>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9D48656C-F349-4167-87C0-DA22C276136D}"/>
              </a:ext>
            </a:extLst>
          </p:cNvPr>
          <p:cNvSpPr>
            <a:spLocks noGrp="1"/>
          </p:cNvSpPr>
          <p:nvPr>
            <p:ph type="dt" sz="half" idx="10"/>
          </p:nvPr>
        </p:nvSpPr>
        <p:spPr/>
        <p:txBody>
          <a:bodyPr/>
          <a:lstStyle/>
          <a:p>
            <a:endParaRPr lang="zh-CN" altLang="en-US"/>
          </a:p>
        </p:txBody>
      </p:sp>
      <p:sp>
        <p:nvSpPr>
          <p:cNvPr id="5" name="页脚占位符 4">
            <a:extLst>
              <a:ext uri="{FF2B5EF4-FFF2-40B4-BE49-F238E27FC236}">
                <a16:creationId xmlns:a16="http://schemas.microsoft.com/office/drawing/2014/main" xmlns="" id="{092CFABB-5B76-42F1-A453-5373C862306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9CA9561-A456-41F7-929E-46851B19709B}"/>
              </a:ext>
            </a:extLst>
          </p:cNvPr>
          <p:cNvSpPr>
            <a:spLocks noGrp="1"/>
          </p:cNvSpPr>
          <p:nvPr>
            <p:ph type="sldNum" sz="quarter" idx="12"/>
          </p:nvPr>
        </p:nvSpPr>
        <p:spPr/>
        <p:txBody>
          <a:bodyPr/>
          <a:lstStyle/>
          <a:p>
            <a:fld id="{48F10FC4-DD5C-4C24-B849-D8A0B2DC9874}" type="slidenum">
              <a:rPr lang="zh-CN" altLang="en-US" smtClean="0"/>
              <a:t>‹#›</a:t>
            </a:fld>
            <a:endParaRPr lang="zh-CN" altLang="en-US"/>
          </a:p>
        </p:txBody>
      </p:sp>
    </p:spTree>
    <p:extLst>
      <p:ext uri="{BB962C8B-B14F-4D97-AF65-F5344CB8AC3E}">
        <p14:creationId xmlns:p14="http://schemas.microsoft.com/office/powerpoint/2010/main" val="31916038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323B42D-2AAC-4078-8DCC-4AD07D01BFC2}"/>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E0F7BDC0-5FB2-4BDB-A876-3BE5B0E2AA8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FA682071-C8B8-4280-8EAA-FAED3BA6F3F6}"/>
              </a:ext>
            </a:extLst>
          </p:cNvPr>
          <p:cNvSpPr>
            <a:spLocks noGrp="1"/>
          </p:cNvSpPr>
          <p:nvPr>
            <p:ph type="dt" sz="half" idx="10"/>
          </p:nvPr>
        </p:nvSpPr>
        <p:spPr/>
        <p:txBody>
          <a:bodyPr/>
          <a:lstStyle/>
          <a:p>
            <a:fld id="{BB3FAB52-0D75-4FB4-963F-CFC9BE82CFA5}" type="datetimeFigureOut">
              <a:rPr lang="zh-CN" altLang="en-US" smtClean="0"/>
              <a:t>2019/2/26</a:t>
            </a:fld>
            <a:endParaRPr lang="zh-CN" altLang="en-US"/>
          </a:p>
        </p:txBody>
      </p:sp>
      <p:sp>
        <p:nvSpPr>
          <p:cNvPr id="5" name="页脚占位符 4">
            <a:extLst>
              <a:ext uri="{FF2B5EF4-FFF2-40B4-BE49-F238E27FC236}">
                <a16:creationId xmlns:a16="http://schemas.microsoft.com/office/drawing/2014/main" xmlns="" id="{482BDF5F-FF7D-4F35-A09A-6C031F61501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68CDBBD-5A2F-4BA9-8EB6-A999676C4530}"/>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28246407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89C3D96-CFC8-48BA-86EC-293B4B48A76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E66804B8-1256-4015-9E40-EFB9A7951F40}"/>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83C147D2-4A72-4C7A-A6CD-6E21BCD96C5F}"/>
              </a:ext>
            </a:extLst>
          </p:cNvPr>
          <p:cNvSpPr>
            <a:spLocks noGrp="1"/>
          </p:cNvSpPr>
          <p:nvPr>
            <p:ph type="dt" sz="half" idx="10"/>
          </p:nvPr>
        </p:nvSpPr>
        <p:spPr/>
        <p:txBody>
          <a:bodyPr/>
          <a:lstStyle/>
          <a:p>
            <a:fld id="{BB3FAB52-0D75-4FB4-963F-CFC9BE82CFA5}" type="datetimeFigureOut">
              <a:rPr lang="zh-CN" altLang="en-US" smtClean="0"/>
              <a:t>2019/2/26</a:t>
            </a:fld>
            <a:endParaRPr lang="zh-CN" altLang="en-US"/>
          </a:p>
        </p:txBody>
      </p:sp>
      <p:sp>
        <p:nvSpPr>
          <p:cNvPr id="5" name="页脚占位符 4">
            <a:extLst>
              <a:ext uri="{FF2B5EF4-FFF2-40B4-BE49-F238E27FC236}">
                <a16:creationId xmlns:a16="http://schemas.microsoft.com/office/drawing/2014/main" xmlns="" id="{7734346D-0DA9-44F3-AD76-A2F9A9DA0B5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D2E0EFB-3F41-4AD3-B7F3-5223446A152A}"/>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33058474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83D30B3-8CDD-4422-A412-F7CD3453FF7D}"/>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278E65C2-9A36-47BF-A681-8214E82126D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044AA8B8-508B-411F-8978-523E21CBB18D}"/>
              </a:ext>
            </a:extLst>
          </p:cNvPr>
          <p:cNvSpPr>
            <a:spLocks noGrp="1"/>
          </p:cNvSpPr>
          <p:nvPr>
            <p:ph type="dt" sz="half" idx="10"/>
          </p:nvPr>
        </p:nvSpPr>
        <p:spPr/>
        <p:txBody>
          <a:bodyPr/>
          <a:lstStyle/>
          <a:p>
            <a:fld id="{BB3FAB52-0D75-4FB4-963F-CFC9BE82CFA5}" type="datetimeFigureOut">
              <a:rPr lang="zh-CN" altLang="en-US" smtClean="0"/>
              <a:t>2019/2/26</a:t>
            </a:fld>
            <a:endParaRPr lang="zh-CN" altLang="en-US"/>
          </a:p>
        </p:txBody>
      </p:sp>
      <p:sp>
        <p:nvSpPr>
          <p:cNvPr id="5" name="页脚占位符 4">
            <a:extLst>
              <a:ext uri="{FF2B5EF4-FFF2-40B4-BE49-F238E27FC236}">
                <a16:creationId xmlns:a16="http://schemas.microsoft.com/office/drawing/2014/main" xmlns="" id="{891D1501-518B-4B63-8D32-C2B5F3C7F0D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3903647-4AD3-42C3-A4B3-D2B385609549}"/>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24353436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2A48038-DCA0-4F99-9794-6B7269DA088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8AC03908-BA08-4DB8-A817-3450439E3A64}"/>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E8B44A2E-26B3-4701-A1D2-ED4E4D99AA64}"/>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E5B971C3-8557-4C66-9B53-7311298C0244}"/>
              </a:ext>
            </a:extLst>
          </p:cNvPr>
          <p:cNvSpPr>
            <a:spLocks noGrp="1"/>
          </p:cNvSpPr>
          <p:nvPr>
            <p:ph type="dt" sz="half" idx="10"/>
          </p:nvPr>
        </p:nvSpPr>
        <p:spPr/>
        <p:txBody>
          <a:bodyPr/>
          <a:lstStyle/>
          <a:p>
            <a:fld id="{BB3FAB52-0D75-4FB4-963F-CFC9BE82CFA5}" type="datetimeFigureOut">
              <a:rPr lang="zh-CN" altLang="en-US" smtClean="0"/>
              <a:t>2019/2/26</a:t>
            </a:fld>
            <a:endParaRPr lang="zh-CN" altLang="en-US"/>
          </a:p>
        </p:txBody>
      </p:sp>
      <p:sp>
        <p:nvSpPr>
          <p:cNvPr id="6" name="页脚占位符 5">
            <a:extLst>
              <a:ext uri="{FF2B5EF4-FFF2-40B4-BE49-F238E27FC236}">
                <a16:creationId xmlns:a16="http://schemas.microsoft.com/office/drawing/2014/main" xmlns="" id="{D301FE11-A7FA-4303-BB83-994F245C634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4EDF4660-D07F-4B10-B97F-99D4DB3AC5A3}"/>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14797646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24B0B6A-F5F7-43D3-857C-E3CED239DE3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E63A4E84-1B5F-43DD-8CC4-8B0334BE9FA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15B90812-08D8-4BF2-B980-B907C3B390DC}"/>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07E194A6-AE85-4728-9FAB-85AF82F0F3F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CE55BEFE-AF0A-4D0C-B047-E66B355B6FD9}"/>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F199059C-5D76-4AA6-BF26-0CD523E65282}"/>
              </a:ext>
            </a:extLst>
          </p:cNvPr>
          <p:cNvSpPr>
            <a:spLocks noGrp="1"/>
          </p:cNvSpPr>
          <p:nvPr>
            <p:ph type="dt" sz="half" idx="10"/>
          </p:nvPr>
        </p:nvSpPr>
        <p:spPr/>
        <p:txBody>
          <a:bodyPr/>
          <a:lstStyle/>
          <a:p>
            <a:fld id="{BB3FAB52-0D75-4FB4-963F-CFC9BE82CFA5}" type="datetimeFigureOut">
              <a:rPr lang="zh-CN" altLang="en-US" smtClean="0"/>
              <a:t>2019/2/26</a:t>
            </a:fld>
            <a:endParaRPr lang="zh-CN" altLang="en-US"/>
          </a:p>
        </p:txBody>
      </p:sp>
      <p:sp>
        <p:nvSpPr>
          <p:cNvPr id="8" name="页脚占位符 7">
            <a:extLst>
              <a:ext uri="{FF2B5EF4-FFF2-40B4-BE49-F238E27FC236}">
                <a16:creationId xmlns:a16="http://schemas.microsoft.com/office/drawing/2014/main" xmlns="" id="{4B93727B-0BF7-4C1A-ADFC-52D722C4403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44424A8E-A293-46BF-A378-455164922D47}"/>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378403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6148606-1A5A-43F2-BCD6-CFAACB03CF1E}"/>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49420971-5293-45A8-A68F-CA3453FAE734}"/>
              </a:ext>
            </a:extLst>
          </p:cNvPr>
          <p:cNvSpPr>
            <a:spLocks noGrp="1"/>
          </p:cNvSpPr>
          <p:nvPr>
            <p:ph type="dt" sz="half" idx="10"/>
          </p:nvPr>
        </p:nvSpPr>
        <p:spPr/>
        <p:txBody>
          <a:bodyPr/>
          <a:lstStyle/>
          <a:p>
            <a:fld id="{BB3FAB52-0D75-4FB4-963F-CFC9BE82CFA5}" type="datetimeFigureOut">
              <a:rPr lang="zh-CN" altLang="en-US" smtClean="0"/>
              <a:t>2019/2/26</a:t>
            </a:fld>
            <a:endParaRPr lang="zh-CN" altLang="en-US"/>
          </a:p>
        </p:txBody>
      </p:sp>
      <p:sp>
        <p:nvSpPr>
          <p:cNvPr id="4" name="页脚占位符 3">
            <a:extLst>
              <a:ext uri="{FF2B5EF4-FFF2-40B4-BE49-F238E27FC236}">
                <a16:creationId xmlns:a16="http://schemas.microsoft.com/office/drawing/2014/main" xmlns="" id="{6785C1AE-4BE7-40D7-AE9E-BA85093A15B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21708779-D554-472C-B571-8B8E0D04AD64}"/>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2477764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0FB7A078-C60E-429F-BAA5-68DBDCD9790C}"/>
              </a:ext>
            </a:extLst>
          </p:cNvPr>
          <p:cNvSpPr>
            <a:spLocks noGrp="1"/>
          </p:cNvSpPr>
          <p:nvPr>
            <p:ph type="dt" sz="half" idx="10"/>
          </p:nvPr>
        </p:nvSpPr>
        <p:spPr/>
        <p:txBody>
          <a:bodyPr/>
          <a:lstStyle/>
          <a:p>
            <a:fld id="{BB3FAB52-0D75-4FB4-963F-CFC9BE82CFA5}" type="datetimeFigureOut">
              <a:rPr lang="zh-CN" altLang="en-US" smtClean="0"/>
              <a:t>2019/2/26</a:t>
            </a:fld>
            <a:endParaRPr lang="zh-CN" altLang="en-US"/>
          </a:p>
        </p:txBody>
      </p:sp>
      <p:sp>
        <p:nvSpPr>
          <p:cNvPr id="3" name="页脚占位符 2">
            <a:extLst>
              <a:ext uri="{FF2B5EF4-FFF2-40B4-BE49-F238E27FC236}">
                <a16:creationId xmlns:a16="http://schemas.microsoft.com/office/drawing/2014/main" xmlns="" id="{C0E87237-F124-458B-BF19-1B0893A25058}"/>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FD61328C-2561-4954-883C-3BDF8F9DD007}"/>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38594097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A908309-93C7-4FD1-8CF9-A93F8FF126F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6C3F2E90-4DC8-4318-9217-06C1C09B2F4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8493EB2A-2B31-4892-A6CD-60A9FE1E36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C350C329-2745-40F0-B38D-4E4DBDAF4E30}"/>
              </a:ext>
            </a:extLst>
          </p:cNvPr>
          <p:cNvSpPr>
            <a:spLocks noGrp="1"/>
          </p:cNvSpPr>
          <p:nvPr>
            <p:ph type="dt" sz="half" idx="10"/>
          </p:nvPr>
        </p:nvSpPr>
        <p:spPr/>
        <p:txBody>
          <a:bodyPr/>
          <a:lstStyle/>
          <a:p>
            <a:fld id="{BB3FAB52-0D75-4FB4-963F-CFC9BE82CFA5}" type="datetimeFigureOut">
              <a:rPr lang="zh-CN" altLang="en-US" smtClean="0"/>
              <a:t>2019/2/26</a:t>
            </a:fld>
            <a:endParaRPr lang="zh-CN" altLang="en-US"/>
          </a:p>
        </p:txBody>
      </p:sp>
      <p:sp>
        <p:nvSpPr>
          <p:cNvPr id="6" name="页脚占位符 5">
            <a:extLst>
              <a:ext uri="{FF2B5EF4-FFF2-40B4-BE49-F238E27FC236}">
                <a16:creationId xmlns:a16="http://schemas.microsoft.com/office/drawing/2014/main" xmlns="" id="{B9E10F0D-4407-4BD8-9CC2-98C010F4AA5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E797FE75-A3AB-4A51-A1D9-9892B0952EB7}"/>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18233643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C1C0402-CA40-44D6-B9EA-0387FD57FCF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66437C26-01C3-4B08-A396-C14DFFF32B34}"/>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71585724-899C-49C3-9977-22ADD6E99528}"/>
              </a:ext>
            </a:extLst>
          </p:cNvPr>
          <p:cNvSpPr>
            <a:spLocks noGrp="1"/>
          </p:cNvSpPr>
          <p:nvPr>
            <p:ph type="dt" sz="half" idx="10"/>
          </p:nvPr>
        </p:nvSpPr>
        <p:spPr/>
        <p:txBody>
          <a:bodyPr/>
          <a:lstStyle/>
          <a:p>
            <a:endParaRPr lang="zh-CN" altLang="en-US"/>
          </a:p>
        </p:txBody>
      </p:sp>
      <p:sp>
        <p:nvSpPr>
          <p:cNvPr id="5" name="页脚占位符 4">
            <a:extLst>
              <a:ext uri="{FF2B5EF4-FFF2-40B4-BE49-F238E27FC236}">
                <a16:creationId xmlns:a16="http://schemas.microsoft.com/office/drawing/2014/main" xmlns="" id="{1046C36F-4DED-4CA6-BCE9-4130E857F88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63267B3-EB35-4A9E-8163-EB7858222957}"/>
              </a:ext>
            </a:extLst>
          </p:cNvPr>
          <p:cNvSpPr>
            <a:spLocks noGrp="1"/>
          </p:cNvSpPr>
          <p:nvPr>
            <p:ph type="sldNum" sz="quarter" idx="12"/>
          </p:nvPr>
        </p:nvSpPr>
        <p:spPr/>
        <p:txBody>
          <a:bodyPr/>
          <a:lstStyle/>
          <a:p>
            <a:fld id="{48F10FC4-DD5C-4C24-B849-D8A0B2DC9874}" type="slidenum">
              <a:rPr lang="zh-CN" altLang="en-US" smtClean="0"/>
              <a:t>‹#›</a:t>
            </a:fld>
            <a:endParaRPr lang="zh-CN" altLang="en-US"/>
          </a:p>
        </p:txBody>
      </p:sp>
    </p:spTree>
    <p:extLst>
      <p:ext uri="{BB962C8B-B14F-4D97-AF65-F5344CB8AC3E}">
        <p14:creationId xmlns:p14="http://schemas.microsoft.com/office/powerpoint/2010/main" val="24024833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03CBFE1-5AFE-4547-BCB1-08353D81D81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93A82742-610D-4714-B9AE-25D4750B05A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71434BE4-F03F-407E-8C5F-262EF6BD0FC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C79B37CE-608E-43A9-A11F-68DFD44A6C72}"/>
              </a:ext>
            </a:extLst>
          </p:cNvPr>
          <p:cNvSpPr>
            <a:spLocks noGrp="1"/>
          </p:cNvSpPr>
          <p:nvPr>
            <p:ph type="dt" sz="half" idx="10"/>
          </p:nvPr>
        </p:nvSpPr>
        <p:spPr/>
        <p:txBody>
          <a:bodyPr/>
          <a:lstStyle/>
          <a:p>
            <a:fld id="{BB3FAB52-0D75-4FB4-963F-CFC9BE82CFA5}" type="datetimeFigureOut">
              <a:rPr lang="zh-CN" altLang="en-US" smtClean="0"/>
              <a:t>2019/2/26</a:t>
            </a:fld>
            <a:endParaRPr lang="zh-CN" altLang="en-US"/>
          </a:p>
        </p:txBody>
      </p:sp>
      <p:sp>
        <p:nvSpPr>
          <p:cNvPr id="6" name="页脚占位符 5">
            <a:extLst>
              <a:ext uri="{FF2B5EF4-FFF2-40B4-BE49-F238E27FC236}">
                <a16:creationId xmlns:a16="http://schemas.microsoft.com/office/drawing/2014/main" xmlns="" id="{5A958ADD-A2A5-437F-8A56-79C80CE4F26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266C0A34-038C-4FCA-B532-CF0242A19A2C}"/>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241842288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503B89D-703D-46B1-8654-04A015523F13}"/>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0FC38D87-BD5B-42A9-9F9A-236E73B58D38}"/>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D79F021-1A72-4372-AEC8-FCC91DC86BFE}"/>
              </a:ext>
            </a:extLst>
          </p:cNvPr>
          <p:cNvSpPr>
            <a:spLocks noGrp="1"/>
          </p:cNvSpPr>
          <p:nvPr>
            <p:ph type="dt" sz="half" idx="10"/>
          </p:nvPr>
        </p:nvSpPr>
        <p:spPr/>
        <p:txBody>
          <a:bodyPr/>
          <a:lstStyle/>
          <a:p>
            <a:fld id="{BB3FAB52-0D75-4FB4-963F-CFC9BE82CFA5}" type="datetimeFigureOut">
              <a:rPr lang="zh-CN" altLang="en-US" smtClean="0"/>
              <a:t>2019/2/26</a:t>
            </a:fld>
            <a:endParaRPr lang="zh-CN" altLang="en-US"/>
          </a:p>
        </p:txBody>
      </p:sp>
      <p:sp>
        <p:nvSpPr>
          <p:cNvPr id="5" name="页脚占位符 4">
            <a:extLst>
              <a:ext uri="{FF2B5EF4-FFF2-40B4-BE49-F238E27FC236}">
                <a16:creationId xmlns:a16="http://schemas.microsoft.com/office/drawing/2014/main" xmlns="" id="{89458346-F3D2-47D9-9322-C8F30207502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5A5B3CA-DC9A-4A33-A732-53E585DF33F6}"/>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2891657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7F0586CD-0617-4383-89F8-FD793FCF6246}"/>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BAC8E571-923E-45EE-B3D7-F4DD6EA4199A}"/>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33D77F4F-826E-404A-A72A-B6B6F100126D}"/>
              </a:ext>
            </a:extLst>
          </p:cNvPr>
          <p:cNvSpPr>
            <a:spLocks noGrp="1"/>
          </p:cNvSpPr>
          <p:nvPr>
            <p:ph type="dt" sz="half" idx="10"/>
          </p:nvPr>
        </p:nvSpPr>
        <p:spPr/>
        <p:txBody>
          <a:bodyPr/>
          <a:lstStyle/>
          <a:p>
            <a:fld id="{BB3FAB52-0D75-4FB4-963F-CFC9BE82CFA5}" type="datetimeFigureOut">
              <a:rPr lang="zh-CN" altLang="en-US" smtClean="0"/>
              <a:t>2019/2/26</a:t>
            </a:fld>
            <a:endParaRPr lang="zh-CN" altLang="en-US"/>
          </a:p>
        </p:txBody>
      </p:sp>
      <p:sp>
        <p:nvSpPr>
          <p:cNvPr id="5" name="页脚占位符 4">
            <a:extLst>
              <a:ext uri="{FF2B5EF4-FFF2-40B4-BE49-F238E27FC236}">
                <a16:creationId xmlns:a16="http://schemas.microsoft.com/office/drawing/2014/main" xmlns="" id="{CCF5BA2B-86BB-47FC-A1C2-4AB052A0366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7ECBCFD0-AF6A-4E9E-A72F-298D9E3A8EC8}"/>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9688598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9399820-96D9-40F7-BCDA-42DBB160C24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22691F75-E021-41FC-AC5C-A5DF8F55636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4384F02A-742D-4D23-AA95-80B89E73B43D}"/>
              </a:ext>
            </a:extLst>
          </p:cNvPr>
          <p:cNvSpPr>
            <a:spLocks noGrp="1"/>
          </p:cNvSpPr>
          <p:nvPr>
            <p:ph type="dt" sz="half" idx="10"/>
          </p:nvPr>
        </p:nvSpPr>
        <p:spPr/>
        <p:txBody>
          <a:bodyPr/>
          <a:lstStyle/>
          <a:p>
            <a:endParaRPr lang="zh-CN" altLang="en-US"/>
          </a:p>
        </p:txBody>
      </p:sp>
      <p:sp>
        <p:nvSpPr>
          <p:cNvPr id="5" name="页脚占位符 4">
            <a:extLst>
              <a:ext uri="{FF2B5EF4-FFF2-40B4-BE49-F238E27FC236}">
                <a16:creationId xmlns:a16="http://schemas.microsoft.com/office/drawing/2014/main" xmlns="" id="{75229AB3-79C5-4EE1-B94D-EC536D0822F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5EC5C03-3C2A-4437-9E17-BD7D6B116AF3}"/>
              </a:ext>
            </a:extLst>
          </p:cNvPr>
          <p:cNvSpPr>
            <a:spLocks noGrp="1"/>
          </p:cNvSpPr>
          <p:nvPr>
            <p:ph type="sldNum" sz="quarter" idx="12"/>
          </p:nvPr>
        </p:nvSpPr>
        <p:spPr/>
        <p:txBody>
          <a:bodyPr/>
          <a:lstStyle/>
          <a:p>
            <a:fld id="{48F10FC4-DD5C-4C24-B849-D8A0B2DC9874}" type="slidenum">
              <a:rPr lang="zh-CN" altLang="en-US" smtClean="0"/>
              <a:t>‹#›</a:t>
            </a:fld>
            <a:endParaRPr lang="zh-CN" altLang="en-US"/>
          </a:p>
        </p:txBody>
      </p:sp>
    </p:spTree>
    <p:extLst>
      <p:ext uri="{BB962C8B-B14F-4D97-AF65-F5344CB8AC3E}">
        <p14:creationId xmlns:p14="http://schemas.microsoft.com/office/powerpoint/2010/main" val="22301025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43BDEB8-AAB6-4179-8D96-7D15084BB9C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2F79D910-EF1A-4226-96BA-E86345DDFB33}"/>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4C0BDDFE-8B34-4B55-857D-331BE249638C}"/>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D57A40D4-5298-451A-B6AA-46ADB98EA403}"/>
              </a:ext>
            </a:extLst>
          </p:cNvPr>
          <p:cNvSpPr>
            <a:spLocks noGrp="1"/>
          </p:cNvSpPr>
          <p:nvPr>
            <p:ph type="dt" sz="half" idx="10"/>
          </p:nvPr>
        </p:nvSpPr>
        <p:spPr/>
        <p:txBody>
          <a:bodyPr/>
          <a:lstStyle/>
          <a:p>
            <a:endParaRPr lang="zh-CN" altLang="en-US"/>
          </a:p>
        </p:txBody>
      </p:sp>
      <p:sp>
        <p:nvSpPr>
          <p:cNvPr id="6" name="页脚占位符 5">
            <a:extLst>
              <a:ext uri="{FF2B5EF4-FFF2-40B4-BE49-F238E27FC236}">
                <a16:creationId xmlns:a16="http://schemas.microsoft.com/office/drawing/2014/main" xmlns="" id="{5BBCE0E9-16EC-47E9-A33B-A316CE09984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9F9EA9DC-A681-4B00-9972-D52420D29CF4}"/>
              </a:ext>
            </a:extLst>
          </p:cNvPr>
          <p:cNvSpPr>
            <a:spLocks noGrp="1"/>
          </p:cNvSpPr>
          <p:nvPr>
            <p:ph type="sldNum" sz="quarter" idx="12"/>
          </p:nvPr>
        </p:nvSpPr>
        <p:spPr/>
        <p:txBody>
          <a:bodyPr/>
          <a:lstStyle/>
          <a:p>
            <a:fld id="{48F10FC4-DD5C-4C24-B849-D8A0B2DC9874}" type="slidenum">
              <a:rPr lang="zh-CN" altLang="en-US" smtClean="0"/>
              <a:t>‹#›</a:t>
            </a:fld>
            <a:endParaRPr lang="zh-CN" altLang="en-US"/>
          </a:p>
        </p:txBody>
      </p:sp>
    </p:spTree>
    <p:extLst>
      <p:ext uri="{BB962C8B-B14F-4D97-AF65-F5344CB8AC3E}">
        <p14:creationId xmlns:p14="http://schemas.microsoft.com/office/powerpoint/2010/main" val="551116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6747728-20B8-4A2E-A0DE-5759AB093C4D}"/>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6615D499-CB2C-4245-89C1-27FBB93039F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1D714F0B-189D-4C3D-95AF-04D7F845E50F}"/>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85C2ED87-C36B-44CF-9EEF-380688D83CF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8EEA7552-66A0-4EA5-9695-A04D2C47CB1D}"/>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547AB3CD-4DCD-4196-A8CE-2EA74AED8299}"/>
              </a:ext>
            </a:extLst>
          </p:cNvPr>
          <p:cNvSpPr>
            <a:spLocks noGrp="1"/>
          </p:cNvSpPr>
          <p:nvPr>
            <p:ph type="dt" sz="half" idx="10"/>
          </p:nvPr>
        </p:nvSpPr>
        <p:spPr/>
        <p:txBody>
          <a:bodyPr/>
          <a:lstStyle/>
          <a:p>
            <a:endParaRPr lang="zh-CN" altLang="en-US"/>
          </a:p>
        </p:txBody>
      </p:sp>
      <p:sp>
        <p:nvSpPr>
          <p:cNvPr id="8" name="页脚占位符 7">
            <a:extLst>
              <a:ext uri="{FF2B5EF4-FFF2-40B4-BE49-F238E27FC236}">
                <a16:creationId xmlns:a16="http://schemas.microsoft.com/office/drawing/2014/main" xmlns="" id="{F0A39744-271C-4F35-B03D-1301BA66B8F4}"/>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13B8E142-7CF3-4526-9338-8CD5A4F81601}"/>
              </a:ext>
            </a:extLst>
          </p:cNvPr>
          <p:cNvSpPr>
            <a:spLocks noGrp="1"/>
          </p:cNvSpPr>
          <p:nvPr>
            <p:ph type="sldNum" sz="quarter" idx="12"/>
          </p:nvPr>
        </p:nvSpPr>
        <p:spPr/>
        <p:txBody>
          <a:bodyPr/>
          <a:lstStyle/>
          <a:p>
            <a:fld id="{48F10FC4-DD5C-4C24-B849-D8A0B2DC9874}" type="slidenum">
              <a:rPr lang="zh-CN" altLang="en-US" smtClean="0"/>
              <a:t>‹#›</a:t>
            </a:fld>
            <a:endParaRPr lang="zh-CN" altLang="en-US"/>
          </a:p>
        </p:txBody>
      </p:sp>
    </p:spTree>
    <p:extLst>
      <p:ext uri="{BB962C8B-B14F-4D97-AF65-F5344CB8AC3E}">
        <p14:creationId xmlns:p14="http://schemas.microsoft.com/office/powerpoint/2010/main" val="216389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39560D2A-D7FA-41CA-984D-CA51A26CF2A2}"/>
              </a:ext>
            </a:extLst>
          </p:cNvPr>
          <p:cNvGrpSpPr/>
          <p:nvPr userDrawn="1"/>
        </p:nvGrpSpPr>
        <p:grpSpPr>
          <a:xfrm>
            <a:off x="0" y="6230319"/>
            <a:ext cx="12192000" cy="627681"/>
            <a:chOff x="0" y="5888735"/>
            <a:chExt cx="12192000" cy="969265"/>
          </a:xfrm>
        </p:grpSpPr>
        <p:sp>
          <p:nvSpPr>
            <p:cNvPr id="7" name="任意多边形: 形状 6">
              <a:extLst>
                <a:ext uri="{FF2B5EF4-FFF2-40B4-BE49-F238E27FC236}">
                  <a16:creationId xmlns:a16="http://schemas.microsoft.com/office/drawing/2014/main" xmlns="" id="{EBB3B18F-AD08-4C0A-B6F2-1F38CEB203BE}"/>
                </a:ext>
              </a:extLst>
            </p:cNvPr>
            <p:cNvSpPr/>
            <p:nvPr/>
          </p:nvSpPr>
          <p:spPr>
            <a:xfrm>
              <a:off x="0" y="5888736"/>
              <a:ext cx="12192000" cy="969264"/>
            </a:xfrm>
            <a:custGeom>
              <a:avLst/>
              <a:gdLst>
                <a:gd name="connsiteX0" fmla="*/ 12192000 w 12192000"/>
                <a:gd name="connsiteY0" fmla="*/ 0 h 834158"/>
                <a:gd name="connsiteX1" fmla="*/ 12192000 w 12192000"/>
                <a:gd name="connsiteY1" fmla="*/ 834158 h 834158"/>
                <a:gd name="connsiteX2" fmla="*/ 0 w 12192000"/>
                <a:gd name="connsiteY2" fmla="*/ 834158 h 834158"/>
                <a:gd name="connsiteX3" fmla="*/ 0 w 12192000"/>
                <a:gd name="connsiteY3" fmla="*/ 421770 h 834158"/>
                <a:gd name="connsiteX4" fmla="*/ 703930 w 12192000"/>
                <a:gd name="connsiteY4" fmla="*/ 493800 h 834158"/>
                <a:gd name="connsiteX5" fmla="*/ 4867275 w 12192000"/>
                <a:gd name="connsiteY5" fmla="*/ 671363 h 834158"/>
                <a:gd name="connsiteX6" fmla="*/ 12109997 w 12192000"/>
                <a:gd name="connsiteY6" fmla="*/ 22736 h 834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34158">
                  <a:moveTo>
                    <a:pt x="12192000" y="0"/>
                  </a:moveTo>
                  <a:lnTo>
                    <a:pt x="12192000" y="834158"/>
                  </a:lnTo>
                  <a:lnTo>
                    <a:pt x="0" y="834158"/>
                  </a:lnTo>
                  <a:lnTo>
                    <a:pt x="0" y="421770"/>
                  </a:lnTo>
                  <a:lnTo>
                    <a:pt x="703930" y="493800"/>
                  </a:lnTo>
                  <a:cubicBezTo>
                    <a:pt x="1941539" y="607040"/>
                    <a:pt x="3359810" y="671363"/>
                    <a:pt x="4867275" y="671363"/>
                  </a:cubicBezTo>
                  <a:cubicBezTo>
                    <a:pt x="7882206" y="671363"/>
                    <a:pt x="10540358" y="414071"/>
                    <a:pt x="12109997" y="2273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任意多边形: 形状 7">
              <a:extLst>
                <a:ext uri="{FF2B5EF4-FFF2-40B4-BE49-F238E27FC236}">
                  <a16:creationId xmlns:a16="http://schemas.microsoft.com/office/drawing/2014/main" xmlns="" id="{72B70F81-C148-4B88-9BBC-BB798220E017}"/>
                </a:ext>
              </a:extLst>
            </p:cNvPr>
            <p:cNvSpPr/>
            <p:nvPr/>
          </p:nvSpPr>
          <p:spPr>
            <a:xfrm>
              <a:off x="1" y="5888735"/>
              <a:ext cx="6540284" cy="693261"/>
            </a:xfrm>
            <a:custGeom>
              <a:avLst/>
              <a:gdLst>
                <a:gd name="connsiteX0" fmla="*/ 0 w 5170531"/>
                <a:gd name="connsiteY0" fmla="*/ 0 h 794504"/>
                <a:gd name="connsiteX1" fmla="*/ 509126 w 5170531"/>
                <a:gd name="connsiteY1" fmla="*/ 127114 h 794504"/>
                <a:gd name="connsiteX2" fmla="*/ 4499910 w 5170531"/>
                <a:gd name="connsiteY2" fmla="*/ 720789 h 794504"/>
                <a:gd name="connsiteX3" fmla="*/ 5170531 w 5170531"/>
                <a:gd name="connsiteY3" fmla="*/ 768690 h 794504"/>
                <a:gd name="connsiteX4" fmla="*/ 4943847 w 5170531"/>
                <a:gd name="connsiteY4" fmla="*/ 779391 h 794504"/>
                <a:gd name="connsiteX5" fmla="*/ 3958041 w 5170531"/>
                <a:gd name="connsiteY5" fmla="*/ 794504 h 794504"/>
                <a:gd name="connsiteX6" fmla="*/ 499235 w 5170531"/>
                <a:gd name="connsiteY6" fmla="*/ 576626 h 794504"/>
                <a:gd name="connsiteX7" fmla="*/ 0 w 5170531"/>
                <a:gd name="connsiteY7" fmla="*/ 484608 h 794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70531" h="794504">
                  <a:moveTo>
                    <a:pt x="0" y="0"/>
                  </a:moveTo>
                  <a:lnTo>
                    <a:pt x="509126" y="127114"/>
                  </a:lnTo>
                  <a:cubicBezTo>
                    <a:pt x="1656276" y="394427"/>
                    <a:pt x="3011164" y="598944"/>
                    <a:pt x="4499910" y="720789"/>
                  </a:cubicBezTo>
                  <a:lnTo>
                    <a:pt x="5170531" y="768690"/>
                  </a:lnTo>
                  <a:lnTo>
                    <a:pt x="4943847" y="779391"/>
                  </a:lnTo>
                  <a:cubicBezTo>
                    <a:pt x="4625423" y="789300"/>
                    <a:pt x="4295728" y="794504"/>
                    <a:pt x="3958041" y="794504"/>
                  </a:cubicBezTo>
                  <a:cubicBezTo>
                    <a:pt x="2607293" y="794504"/>
                    <a:pt x="1384420" y="711242"/>
                    <a:pt x="499235" y="576626"/>
                  </a:cubicBezTo>
                  <a:lnTo>
                    <a:pt x="0" y="48460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0" name="梯形 9">
            <a:extLst>
              <a:ext uri="{FF2B5EF4-FFF2-40B4-BE49-F238E27FC236}">
                <a16:creationId xmlns:a16="http://schemas.microsoft.com/office/drawing/2014/main" xmlns="" id="{5419EEF8-6E9B-46DF-A956-E30F7A9621FA}"/>
              </a:ext>
            </a:extLst>
          </p:cNvPr>
          <p:cNvSpPr/>
          <p:nvPr/>
        </p:nvSpPr>
        <p:spPr>
          <a:xfrm rot="16200000">
            <a:off x="72797" y="79396"/>
            <a:ext cx="375889" cy="808817"/>
          </a:xfrm>
          <a:prstGeom prst="trapezoid">
            <a:avLst>
              <a:gd name="adj" fmla="val 7230"/>
            </a:avLst>
          </a:prstGeom>
          <a:gradFill flip="none" rotWithShape="0">
            <a:gsLst>
              <a:gs pos="100000">
                <a:schemeClr val="accent1"/>
              </a:gs>
              <a:gs pos="0">
                <a:schemeClr val="accent1">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DIN Light"/>
              <a:ea typeface="微软雅黑 Light"/>
            </a:endParaRPr>
          </a:p>
        </p:txBody>
      </p:sp>
      <p:sp>
        <p:nvSpPr>
          <p:cNvPr id="11" name="梯形 10">
            <a:extLst>
              <a:ext uri="{FF2B5EF4-FFF2-40B4-BE49-F238E27FC236}">
                <a16:creationId xmlns:a16="http://schemas.microsoft.com/office/drawing/2014/main" xmlns="" id="{6F31EEDE-E9E0-4148-825B-22EC9F399881}"/>
              </a:ext>
            </a:extLst>
          </p:cNvPr>
          <p:cNvSpPr/>
          <p:nvPr/>
        </p:nvSpPr>
        <p:spPr>
          <a:xfrm rot="16200000">
            <a:off x="57549" y="238020"/>
            <a:ext cx="267255" cy="669682"/>
          </a:xfrm>
          <a:prstGeom prst="trapezoid">
            <a:avLst>
              <a:gd name="adj" fmla="val 7230"/>
            </a:avLst>
          </a:prstGeom>
          <a:gradFill flip="none" rotWithShape="0">
            <a:gsLst>
              <a:gs pos="100000">
                <a:schemeClr val="accent1"/>
              </a:gs>
              <a:gs pos="0">
                <a:schemeClr val="accent1">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IN Light"/>
              <a:ea typeface="微软雅黑 Light"/>
              <a:cs typeface="+mn-cs"/>
            </a:endParaRPr>
          </a:p>
        </p:txBody>
      </p:sp>
      <p:pic>
        <p:nvPicPr>
          <p:cNvPr id="12" name="Picture 2" descr="https://timgsa.baidu.com/timg?image&amp;quality=80&amp;size=b9999_10000&amp;sec=1543772355175&amp;di=c79abbaff2a9fe46052298e3846c46fe&amp;imgtype=0&amp;src=http%3A%2F%2Fpic44.photophoto.cn%2F20170707%2F0007019917203103_b.jpg">
            <a:extLst>
              <a:ext uri="{FF2B5EF4-FFF2-40B4-BE49-F238E27FC236}">
                <a16:creationId xmlns:a16="http://schemas.microsoft.com/office/drawing/2014/main" xmlns="" id="{F442FB89-B28F-42B7-9E62-B5EF8C04FB3E}"/>
              </a:ext>
            </a:extLst>
          </p:cNvPr>
          <p:cNvPicPr>
            <a:picLocks noChangeAspect="1" noChangeArrowheads="1"/>
          </p:cNvPicPr>
          <p:nvPr userDrawn="1"/>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b="1264"/>
          <a:stretch/>
        </p:blipFill>
        <p:spPr bwMode="auto">
          <a:xfrm>
            <a:off x="11263773" y="205156"/>
            <a:ext cx="635716" cy="627680"/>
          </a:xfrm>
          <a:prstGeom prst="rect">
            <a:avLst/>
          </a:prstGeom>
          <a:noFill/>
          <a:extLst>
            <a:ext uri="{909E8E84-426E-40DD-AFC4-6F175D3DCCD1}">
              <a14:hiddenFill xmlns:a14="http://schemas.microsoft.com/office/drawing/2010/main">
                <a:solidFill>
                  <a:srgbClr val="FFFFFF"/>
                </a:solidFill>
              </a14:hiddenFill>
            </a:ext>
          </a:extLst>
        </p:spPr>
      </p:pic>
      <p:sp>
        <p:nvSpPr>
          <p:cNvPr id="13" name="灯片编号占位符 5">
            <a:extLst>
              <a:ext uri="{FF2B5EF4-FFF2-40B4-BE49-F238E27FC236}">
                <a16:creationId xmlns:a16="http://schemas.microsoft.com/office/drawing/2014/main" xmlns="" id="{3A032F63-BDD8-4BF2-A9DA-EC35C9A4DFF6}"/>
              </a:ext>
            </a:extLst>
          </p:cNvPr>
          <p:cNvSpPr>
            <a:spLocks noGrp="1"/>
          </p:cNvSpPr>
          <p:nvPr userDrawn="1">
            <p:ph type="sldNum" sz="quarter" idx="4"/>
          </p:nvPr>
        </p:nvSpPr>
        <p:spPr>
          <a:xfrm>
            <a:off x="9332976" y="6474587"/>
            <a:ext cx="2743200" cy="365125"/>
          </a:xfrm>
          <a:prstGeom prst="rect">
            <a:avLst/>
          </a:prstGeom>
        </p:spPr>
        <p:txBody>
          <a:bodyPr vert="horz" lIns="91440" tIns="45720" rIns="91440" bIns="45720" rtlCol="0" anchor="ctr"/>
          <a:lstStyle>
            <a:lvl1pPr algn="r">
              <a:defRPr sz="1100">
                <a:solidFill>
                  <a:schemeClr val="bg1"/>
                </a:solidFill>
                <a:latin typeface="微软雅黑" panose="020B0503020204020204" pitchFamily="34" charset="-122"/>
                <a:ea typeface="微软雅黑" panose="020B0503020204020204" pitchFamily="34" charset="-122"/>
              </a:defRPr>
            </a:lvl1pPr>
          </a:lstStyle>
          <a:p>
            <a:fld id="{48F10FC4-DD5C-4C24-B849-D8A0B2DC9874}" type="slidenum">
              <a:rPr lang="zh-CN" altLang="en-US" smtClean="0"/>
              <a:pPr/>
              <a:t>‹#›</a:t>
            </a:fld>
            <a:endParaRPr lang="zh-CN" altLang="en-US"/>
          </a:p>
        </p:txBody>
      </p:sp>
    </p:spTree>
    <p:extLst>
      <p:ext uri="{BB962C8B-B14F-4D97-AF65-F5344CB8AC3E}">
        <p14:creationId xmlns:p14="http://schemas.microsoft.com/office/powerpoint/2010/main" val="35812576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46A54AE3-1DCD-4F30-BACD-C5106C48902C}"/>
              </a:ext>
            </a:extLst>
          </p:cNvPr>
          <p:cNvSpPr>
            <a:spLocks noGrp="1"/>
          </p:cNvSpPr>
          <p:nvPr>
            <p:ph type="dt" sz="half" idx="10"/>
          </p:nvPr>
        </p:nvSpPr>
        <p:spPr/>
        <p:txBody>
          <a:bodyPr/>
          <a:lstStyle/>
          <a:p>
            <a:endParaRPr lang="zh-CN" altLang="en-US"/>
          </a:p>
        </p:txBody>
      </p:sp>
      <p:sp>
        <p:nvSpPr>
          <p:cNvPr id="3" name="页脚占位符 2">
            <a:extLst>
              <a:ext uri="{FF2B5EF4-FFF2-40B4-BE49-F238E27FC236}">
                <a16:creationId xmlns:a16="http://schemas.microsoft.com/office/drawing/2014/main" xmlns="" id="{3B911CA6-7FC6-48CB-A25F-E5FDC1B941E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145E371E-A6AA-4FBB-9B65-EE03D7FA64D0}"/>
              </a:ext>
            </a:extLst>
          </p:cNvPr>
          <p:cNvSpPr>
            <a:spLocks noGrp="1"/>
          </p:cNvSpPr>
          <p:nvPr>
            <p:ph type="sldNum" sz="quarter" idx="12"/>
          </p:nvPr>
        </p:nvSpPr>
        <p:spPr/>
        <p:txBody>
          <a:bodyPr/>
          <a:lstStyle/>
          <a:p>
            <a:fld id="{48F10FC4-DD5C-4C24-B849-D8A0B2DC9874}" type="slidenum">
              <a:rPr lang="zh-CN" altLang="en-US" smtClean="0"/>
              <a:t>‹#›</a:t>
            </a:fld>
            <a:endParaRPr lang="zh-CN" altLang="en-US"/>
          </a:p>
        </p:txBody>
      </p:sp>
    </p:spTree>
    <p:extLst>
      <p:ext uri="{BB962C8B-B14F-4D97-AF65-F5344CB8AC3E}">
        <p14:creationId xmlns:p14="http://schemas.microsoft.com/office/powerpoint/2010/main" val="28298118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F45E547-A4ED-4680-8D06-4D65336D252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B0E94CC2-220F-45A2-BA07-6E3E01FF32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6872818E-9468-4022-AE3B-137CB8B613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8B74D412-9EB1-4D0D-A940-94C70B0C2B87}"/>
              </a:ext>
            </a:extLst>
          </p:cNvPr>
          <p:cNvSpPr>
            <a:spLocks noGrp="1"/>
          </p:cNvSpPr>
          <p:nvPr>
            <p:ph type="dt" sz="half" idx="10"/>
          </p:nvPr>
        </p:nvSpPr>
        <p:spPr/>
        <p:txBody>
          <a:bodyPr/>
          <a:lstStyle/>
          <a:p>
            <a:endParaRPr lang="zh-CN" altLang="en-US"/>
          </a:p>
        </p:txBody>
      </p:sp>
      <p:sp>
        <p:nvSpPr>
          <p:cNvPr id="6" name="页脚占位符 5">
            <a:extLst>
              <a:ext uri="{FF2B5EF4-FFF2-40B4-BE49-F238E27FC236}">
                <a16:creationId xmlns:a16="http://schemas.microsoft.com/office/drawing/2014/main" xmlns="" id="{3181777B-24B0-452E-BCDE-0355F8E3D0D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0D34669C-6903-41F6-9BB6-4CDACA201071}"/>
              </a:ext>
            </a:extLst>
          </p:cNvPr>
          <p:cNvSpPr>
            <a:spLocks noGrp="1"/>
          </p:cNvSpPr>
          <p:nvPr>
            <p:ph type="sldNum" sz="quarter" idx="12"/>
          </p:nvPr>
        </p:nvSpPr>
        <p:spPr/>
        <p:txBody>
          <a:bodyPr/>
          <a:lstStyle/>
          <a:p>
            <a:fld id="{48F10FC4-DD5C-4C24-B849-D8A0B2DC9874}" type="slidenum">
              <a:rPr lang="zh-CN" altLang="en-US" smtClean="0"/>
              <a:t>‹#›</a:t>
            </a:fld>
            <a:endParaRPr lang="zh-CN" altLang="en-US"/>
          </a:p>
        </p:txBody>
      </p:sp>
    </p:spTree>
    <p:extLst>
      <p:ext uri="{BB962C8B-B14F-4D97-AF65-F5344CB8AC3E}">
        <p14:creationId xmlns:p14="http://schemas.microsoft.com/office/powerpoint/2010/main" val="41015540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C61A124-233A-40F4-B538-DB65F8E4651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BAE25634-7BFB-4E38-A73F-47F7CE11BC0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8FFBE149-0D57-41CD-BB60-A9C402E5095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DCC0D2A6-7A8F-419F-A945-8D2FC2ED064A}"/>
              </a:ext>
            </a:extLst>
          </p:cNvPr>
          <p:cNvSpPr>
            <a:spLocks noGrp="1"/>
          </p:cNvSpPr>
          <p:nvPr>
            <p:ph type="dt" sz="half" idx="10"/>
          </p:nvPr>
        </p:nvSpPr>
        <p:spPr/>
        <p:txBody>
          <a:bodyPr/>
          <a:lstStyle/>
          <a:p>
            <a:endParaRPr lang="zh-CN" altLang="en-US"/>
          </a:p>
        </p:txBody>
      </p:sp>
      <p:sp>
        <p:nvSpPr>
          <p:cNvPr id="6" name="页脚占位符 5">
            <a:extLst>
              <a:ext uri="{FF2B5EF4-FFF2-40B4-BE49-F238E27FC236}">
                <a16:creationId xmlns:a16="http://schemas.microsoft.com/office/drawing/2014/main" xmlns="" id="{815C6D5F-3374-453F-BD46-797E95CF79D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EF0960AD-21A3-4C2C-B3AB-AF4CE8E20759}"/>
              </a:ext>
            </a:extLst>
          </p:cNvPr>
          <p:cNvSpPr>
            <a:spLocks noGrp="1"/>
          </p:cNvSpPr>
          <p:nvPr>
            <p:ph type="sldNum" sz="quarter" idx="12"/>
          </p:nvPr>
        </p:nvSpPr>
        <p:spPr/>
        <p:txBody>
          <a:bodyPr/>
          <a:lstStyle/>
          <a:p>
            <a:fld id="{48F10FC4-DD5C-4C24-B849-D8A0B2DC9874}" type="slidenum">
              <a:rPr lang="zh-CN" altLang="en-US" smtClean="0"/>
              <a:t>‹#›</a:t>
            </a:fld>
            <a:endParaRPr lang="zh-CN" altLang="en-US"/>
          </a:p>
        </p:txBody>
      </p:sp>
    </p:spTree>
    <p:extLst>
      <p:ext uri="{BB962C8B-B14F-4D97-AF65-F5344CB8AC3E}">
        <p14:creationId xmlns:p14="http://schemas.microsoft.com/office/powerpoint/2010/main" val="41392011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046CFAC8-A4DD-4F7D-B8CE-2DE0BE95BC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5ADECBA2-986F-4178-8501-74A44BCB4E5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DA1B1BD2-8423-497F-A4C3-A8BA786016E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a:extLst>
              <a:ext uri="{FF2B5EF4-FFF2-40B4-BE49-F238E27FC236}">
                <a16:creationId xmlns:a16="http://schemas.microsoft.com/office/drawing/2014/main" xmlns="" id="{35A39B4D-D3E9-4A44-A273-709D0D09973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95126FC6-3CB4-4E71-9553-97B3785173C5}"/>
              </a:ext>
            </a:extLst>
          </p:cNvPr>
          <p:cNvSpPr>
            <a:spLocks noGrp="1"/>
          </p:cNvSpPr>
          <p:nvPr>
            <p:ph type="sldNum" sz="quarter" idx="4"/>
          </p:nvPr>
        </p:nvSpPr>
        <p:spPr>
          <a:xfrm>
            <a:off x="9332976" y="6474587"/>
            <a:ext cx="2743200" cy="365125"/>
          </a:xfrm>
          <a:prstGeom prst="rect">
            <a:avLst/>
          </a:prstGeom>
        </p:spPr>
        <p:txBody>
          <a:bodyPr vert="horz" lIns="91440" tIns="45720" rIns="91440" bIns="45720" rtlCol="0" anchor="ctr"/>
          <a:lstStyle>
            <a:lvl1pPr algn="r">
              <a:defRPr sz="1100">
                <a:solidFill>
                  <a:schemeClr val="tx1">
                    <a:tint val="75000"/>
                  </a:schemeClr>
                </a:solidFill>
                <a:latin typeface="微软雅黑" panose="020B0503020204020204" pitchFamily="34" charset="-122"/>
                <a:ea typeface="微软雅黑" panose="020B0503020204020204" pitchFamily="34" charset="-122"/>
              </a:defRPr>
            </a:lvl1pPr>
          </a:lstStyle>
          <a:p>
            <a:fld id="{48F10FC4-DD5C-4C24-B849-D8A0B2DC9874}" type="slidenum">
              <a:rPr lang="zh-CN" altLang="en-US" smtClean="0"/>
              <a:pPr/>
              <a:t>‹#›</a:t>
            </a:fld>
            <a:endParaRPr lang="zh-CN" altLang="en-US"/>
          </a:p>
        </p:txBody>
      </p:sp>
    </p:spTree>
    <p:extLst>
      <p:ext uri="{BB962C8B-B14F-4D97-AF65-F5344CB8AC3E}">
        <p14:creationId xmlns:p14="http://schemas.microsoft.com/office/powerpoint/2010/main" val="14968491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CBFAB1D3-8D6D-49D3-9D26-BE9DE5E2788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C72E79A1-0275-4EA3-A23B-4377C9E2137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0D14F81-A891-41CE-9EF5-77C8759EEC3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3FAB52-0D75-4FB4-963F-CFC9BE82CFA5}" type="datetimeFigureOut">
              <a:rPr lang="zh-CN" altLang="en-US" smtClean="0"/>
              <a:t>2019/2/26</a:t>
            </a:fld>
            <a:endParaRPr lang="zh-CN" altLang="en-US"/>
          </a:p>
        </p:txBody>
      </p:sp>
      <p:sp>
        <p:nvSpPr>
          <p:cNvPr id="5" name="页脚占位符 4">
            <a:extLst>
              <a:ext uri="{FF2B5EF4-FFF2-40B4-BE49-F238E27FC236}">
                <a16:creationId xmlns:a16="http://schemas.microsoft.com/office/drawing/2014/main" xmlns="" id="{6CB562A7-3C41-4156-BD39-45BAD8EEDC2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A2108E04-1B5B-4B64-B125-6710C6239CB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335038392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30.svg"/><Relationship Id="rId7" Type="http://schemas.openxmlformats.org/officeDocument/2006/relationships/image" Target="../media/image34.sv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22.png"/><Relationship Id="rId11" Type="http://schemas.openxmlformats.org/officeDocument/2006/relationships/image" Target="../media/image1.jpeg"/><Relationship Id="rId5" Type="http://schemas.openxmlformats.org/officeDocument/2006/relationships/image" Target="../media/image32.svg"/><Relationship Id="rId10" Type="http://schemas.openxmlformats.org/officeDocument/2006/relationships/image" Target="../media/image24.jpeg"/><Relationship Id="rId4" Type="http://schemas.openxmlformats.org/officeDocument/2006/relationships/image" Target="../media/image21.png"/><Relationship Id="rId9" Type="http://schemas.openxmlformats.org/officeDocument/2006/relationships/image" Target="../media/image36.svg"/></Relationships>
</file>

<file path=ppt/slides/_rels/slide12.xml.rels><?xml version="1.0" encoding="UTF-8" standalone="yes"?>
<Relationships xmlns="http://schemas.openxmlformats.org/package/2006/relationships"><Relationship Id="rId3" Type="http://schemas.openxmlformats.org/officeDocument/2006/relationships/image" Target="../media/image38.svg"/><Relationship Id="rId2" Type="http://schemas.openxmlformats.org/officeDocument/2006/relationships/image" Target="../media/image25.png"/><Relationship Id="rId1" Type="http://schemas.openxmlformats.org/officeDocument/2006/relationships/slideLayout" Target="../slideLayouts/slideLayout6.xml"/><Relationship Id="rId5" Type="http://schemas.openxmlformats.org/officeDocument/2006/relationships/image" Target="../media/image40.sv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chart" Target="../charts/chart2.xml"/><Relationship Id="rId7" Type="http://schemas.openxmlformats.org/officeDocument/2006/relationships/image" Target="../media/image28.png"/><Relationship Id="rId2" Type="http://schemas.openxmlformats.org/officeDocument/2006/relationships/chart" Target="../charts/chart1.xml"/><Relationship Id="rId1" Type="http://schemas.openxmlformats.org/officeDocument/2006/relationships/slideLayout" Target="../slideLayouts/slideLayout6.xml"/><Relationship Id="rId6" Type="http://schemas.openxmlformats.org/officeDocument/2006/relationships/image" Target="../media/image42.svg"/><Relationship Id="rId5" Type="http://schemas.openxmlformats.org/officeDocument/2006/relationships/image" Target="../media/image27.png"/><Relationship Id="rId10" Type="http://schemas.openxmlformats.org/officeDocument/2006/relationships/image" Target="../media/image44.svg"/><Relationship Id="rId4" Type="http://schemas.openxmlformats.org/officeDocument/2006/relationships/chart" Target="../charts/chart3.xml"/><Relationship Id="rId9" Type="http://schemas.openxmlformats.org/officeDocument/2006/relationships/image" Target="../media/image2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6.svg"/><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48.svg"/><Relationship Id="rId7" Type="http://schemas.openxmlformats.org/officeDocument/2006/relationships/image" Target="../media/image52.svg"/><Relationship Id="rId2" Type="http://schemas.openxmlformats.org/officeDocument/2006/relationships/image" Target="../media/image31.png"/><Relationship Id="rId1" Type="http://schemas.openxmlformats.org/officeDocument/2006/relationships/slideLayout" Target="../slideLayouts/slideLayout6.xml"/><Relationship Id="rId6" Type="http://schemas.openxmlformats.org/officeDocument/2006/relationships/image" Target="../media/image33.png"/><Relationship Id="rId11" Type="http://schemas.openxmlformats.org/officeDocument/2006/relationships/image" Target="../media/image56.svg"/><Relationship Id="rId5" Type="http://schemas.openxmlformats.org/officeDocument/2006/relationships/image" Target="../media/image50.svg"/><Relationship Id="rId10" Type="http://schemas.openxmlformats.org/officeDocument/2006/relationships/image" Target="../media/image35.png"/><Relationship Id="rId4" Type="http://schemas.openxmlformats.org/officeDocument/2006/relationships/image" Target="../media/image32.png"/><Relationship Id="rId9" Type="http://schemas.openxmlformats.org/officeDocument/2006/relationships/image" Target="../media/image54.sv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58.svg"/><Relationship Id="rId2" Type="http://schemas.openxmlformats.org/officeDocument/2006/relationships/image" Target="../media/image36.png"/><Relationship Id="rId1" Type="http://schemas.openxmlformats.org/officeDocument/2006/relationships/slideLayout" Target="../slideLayouts/slideLayout6.xml"/><Relationship Id="rId5" Type="http://schemas.openxmlformats.org/officeDocument/2006/relationships/image" Target="../media/image60.svg"/><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71.svg"/><Relationship Id="rId3" Type="http://schemas.openxmlformats.org/officeDocument/2006/relationships/image" Target="../media/image63.svg"/><Relationship Id="rId7" Type="http://schemas.openxmlformats.org/officeDocument/2006/relationships/image" Target="../media/image67.svg"/><Relationship Id="rId12" Type="http://schemas.openxmlformats.org/officeDocument/2006/relationships/image" Target="../media/image44.png"/><Relationship Id="rId2" Type="http://schemas.openxmlformats.org/officeDocument/2006/relationships/image" Target="../media/image39.png"/><Relationship Id="rId1" Type="http://schemas.openxmlformats.org/officeDocument/2006/relationships/slideLayout" Target="../slideLayouts/slideLayout6.xml"/><Relationship Id="rId6" Type="http://schemas.openxmlformats.org/officeDocument/2006/relationships/image" Target="../media/image41.png"/><Relationship Id="rId11" Type="http://schemas.openxmlformats.org/officeDocument/2006/relationships/image" Target="../media/image69.svg"/><Relationship Id="rId5" Type="http://schemas.openxmlformats.org/officeDocument/2006/relationships/image" Target="../media/image65.svg"/><Relationship Id="rId10" Type="http://schemas.openxmlformats.org/officeDocument/2006/relationships/image" Target="../media/image43.png"/><Relationship Id="rId4" Type="http://schemas.openxmlformats.org/officeDocument/2006/relationships/image" Target="../media/image40.png"/><Relationship Id="rId9" Type="http://schemas.openxmlformats.org/officeDocument/2006/relationships/image" Target="../media/image44.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microsoft.com/office/2007/relationships/hdphoto" Target="../media/hdphoto1.wdp"/><Relationship Id="rId7" Type="http://schemas.openxmlformats.org/officeDocument/2006/relationships/image" Target="../media/image11.svg"/><Relationship Id="rId2" Type="http://schemas.openxmlformats.org/officeDocument/2006/relationships/image" Target="../media/image8.png"/><Relationship Id="rId1" Type="http://schemas.openxmlformats.org/officeDocument/2006/relationships/slideLayout" Target="../slideLayouts/slideLayout6.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9.svg"/><Relationship Id="rId10"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13.sv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7.svg"/><Relationship Id="rId7" Type="http://schemas.openxmlformats.org/officeDocument/2006/relationships/image" Target="../media/image21.svg"/><Relationship Id="rId2" Type="http://schemas.openxmlformats.org/officeDocument/2006/relationships/image" Target="../media/image13.png"/><Relationship Id="rId1" Type="http://schemas.openxmlformats.org/officeDocument/2006/relationships/slideLayout" Target="../slideLayouts/slideLayout6.xml"/><Relationship Id="rId6" Type="http://schemas.openxmlformats.org/officeDocument/2006/relationships/image" Target="../media/image15.png"/><Relationship Id="rId5" Type="http://schemas.openxmlformats.org/officeDocument/2006/relationships/image" Target="../media/image19.sv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23.svg"/><Relationship Id="rId7" Type="http://schemas.openxmlformats.org/officeDocument/2006/relationships/image" Target="../media/image26.svg"/><Relationship Id="rId2" Type="http://schemas.openxmlformats.org/officeDocument/2006/relationships/image" Target="../media/image16.png"/><Relationship Id="rId1" Type="http://schemas.openxmlformats.org/officeDocument/2006/relationships/slideLayout" Target="../slideLayouts/slideLayout6.xml"/><Relationship Id="rId6" Type="http://schemas.openxmlformats.org/officeDocument/2006/relationships/image" Target="../media/image18.png"/><Relationship Id="rId5" Type="http://schemas.openxmlformats.org/officeDocument/2006/relationships/image" Target="../media/image24.svg"/><Relationship Id="rId4" Type="http://schemas.openxmlformats.org/officeDocument/2006/relationships/image" Target="../media/image17.png"/><Relationship Id="rId9" Type="http://schemas.openxmlformats.org/officeDocument/2006/relationships/image" Target="../media/image28.sv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930D41A7-9FC1-4750-A84F-F6D440348D2B}"/>
              </a:ext>
            </a:extLst>
          </p:cNvPr>
          <p:cNvPicPr>
            <a:picLocks noChangeAspect="1"/>
          </p:cNvPicPr>
          <p:nvPr/>
        </p:nvPicPr>
        <p:blipFill rotWithShape="1">
          <a:blip r:embed="rId2">
            <a:extLst>
              <a:ext uri="{28A0092B-C50C-407E-A947-70E740481C1C}">
                <a14:useLocalDpi xmlns:a14="http://schemas.microsoft.com/office/drawing/2010/main" val="0"/>
              </a:ext>
            </a:extLst>
          </a:blip>
          <a:srcRect l="9375" t="39498" r="10496" b="1702"/>
          <a:stretch/>
        </p:blipFill>
        <p:spPr>
          <a:xfrm>
            <a:off x="0" y="0"/>
            <a:ext cx="12192000" cy="3349519"/>
          </a:xfrm>
          <a:prstGeom prst="rect">
            <a:avLst/>
          </a:prstGeom>
        </p:spPr>
      </p:pic>
      <p:sp>
        <p:nvSpPr>
          <p:cNvPr id="5" name="文本框 4">
            <a:extLst>
              <a:ext uri="{FF2B5EF4-FFF2-40B4-BE49-F238E27FC236}">
                <a16:creationId xmlns:a16="http://schemas.microsoft.com/office/drawing/2014/main" xmlns="" id="{8836B1E1-B943-44FD-BD7E-FCE4C892ABEC}"/>
              </a:ext>
            </a:extLst>
          </p:cNvPr>
          <p:cNvSpPr txBox="1"/>
          <p:nvPr/>
        </p:nvSpPr>
        <p:spPr>
          <a:xfrm>
            <a:off x="2084438" y="3946378"/>
            <a:ext cx="8023123" cy="923330"/>
          </a:xfrm>
          <a:prstGeom prst="rect">
            <a:avLst/>
          </a:prstGeom>
          <a:noFill/>
        </p:spPr>
        <p:txBody>
          <a:bodyPr wrap="square" rtlCol="0">
            <a:spAutoFit/>
          </a:bodyPr>
          <a:lstStyle/>
          <a:p>
            <a:pPr algn="ctr"/>
            <a:r>
              <a:rPr lang="zh-CN" altLang="en-US" sz="5400" b="1" spc="600" dirty="0">
                <a:solidFill>
                  <a:schemeClr val="accent1"/>
                </a:solidFill>
                <a:latin typeface="微软雅黑" panose="020B0503020204020204" pitchFamily="34" charset="-122"/>
                <a:ea typeface="微软雅黑" panose="020B0503020204020204" pitchFamily="34" charset="-122"/>
              </a:rPr>
              <a:t>华中农业大学</a:t>
            </a:r>
            <a:r>
              <a:rPr lang="en-US" altLang="zh-CN" sz="5400" b="1" spc="600" dirty="0">
                <a:solidFill>
                  <a:schemeClr val="accent1"/>
                </a:solidFill>
                <a:latin typeface="微软雅黑" panose="020B0503020204020204" pitchFamily="34" charset="-122"/>
                <a:ea typeface="微软雅黑" panose="020B0503020204020204" pitchFamily="34" charset="-122"/>
              </a:rPr>
              <a:t>PPT</a:t>
            </a:r>
            <a:r>
              <a:rPr lang="zh-CN" altLang="en-US" sz="5400" b="1" spc="600" dirty="0">
                <a:solidFill>
                  <a:schemeClr val="accent1"/>
                </a:solidFill>
                <a:latin typeface="微软雅黑" panose="020B0503020204020204" pitchFamily="34" charset="-122"/>
                <a:ea typeface="微软雅黑" panose="020B0503020204020204" pitchFamily="34" charset="-122"/>
              </a:rPr>
              <a:t>模板</a:t>
            </a:r>
          </a:p>
        </p:txBody>
      </p:sp>
      <p:sp>
        <p:nvSpPr>
          <p:cNvPr id="6" name="矩形 5">
            <a:extLst>
              <a:ext uri="{FF2B5EF4-FFF2-40B4-BE49-F238E27FC236}">
                <a16:creationId xmlns:a16="http://schemas.microsoft.com/office/drawing/2014/main" xmlns="" id="{33BA15DA-7A4A-4DEC-A3E3-7A29F500CB5D}"/>
              </a:ext>
            </a:extLst>
          </p:cNvPr>
          <p:cNvSpPr/>
          <p:nvPr/>
        </p:nvSpPr>
        <p:spPr>
          <a:xfrm>
            <a:off x="0" y="3339894"/>
            <a:ext cx="12192000" cy="129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矩形 6">
            <a:extLst>
              <a:ext uri="{FF2B5EF4-FFF2-40B4-BE49-F238E27FC236}">
                <a16:creationId xmlns:a16="http://schemas.microsoft.com/office/drawing/2014/main" xmlns="" id="{C3F6FBB3-3585-4839-9989-F5B5642FD1AF}"/>
              </a:ext>
            </a:extLst>
          </p:cNvPr>
          <p:cNvSpPr/>
          <p:nvPr/>
        </p:nvSpPr>
        <p:spPr>
          <a:xfrm>
            <a:off x="0" y="3270038"/>
            <a:ext cx="12192000" cy="129048"/>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文本框 7">
            <a:extLst>
              <a:ext uri="{FF2B5EF4-FFF2-40B4-BE49-F238E27FC236}">
                <a16:creationId xmlns:a16="http://schemas.microsoft.com/office/drawing/2014/main" xmlns="" id="{1A330F4A-8AAC-42AE-A964-DCDEF21AF6C1}"/>
              </a:ext>
            </a:extLst>
          </p:cNvPr>
          <p:cNvSpPr txBox="1"/>
          <p:nvPr/>
        </p:nvSpPr>
        <p:spPr>
          <a:xfrm>
            <a:off x="3025540" y="4869708"/>
            <a:ext cx="6140919" cy="338554"/>
          </a:xfrm>
          <a:prstGeom prst="rect">
            <a:avLst/>
          </a:prstGeom>
          <a:noFill/>
        </p:spPr>
        <p:txBody>
          <a:bodyPr wrap="square" rtlCol="0">
            <a:spAutoFit/>
          </a:bodyPr>
          <a:lstStyle/>
          <a:p>
            <a:pPr algn="dist"/>
            <a:r>
              <a:rPr lang="en-US" altLang="zh-CN" sz="1600" dirty="0">
                <a:solidFill>
                  <a:schemeClr val="bg1">
                    <a:lumMod val="65000"/>
                  </a:schemeClr>
                </a:solidFill>
                <a:latin typeface="Segoe UI Light" panose="020B0502040204020203" pitchFamily="34" charset="0"/>
                <a:cs typeface="Segoe UI Light" panose="020B0502040204020203" pitchFamily="34" charset="0"/>
              </a:rPr>
              <a:t>HUAZHONG AGRICULTURAL UNIVERSITY</a:t>
            </a:r>
            <a:endParaRPr lang="zh-CN" altLang="en-US" sz="1600" dirty="0">
              <a:solidFill>
                <a:schemeClr val="bg1">
                  <a:lumMod val="65000"/>
                </a:schemeClr>
              </a:solidFill>
              <a:latin typeface="Segoe UI Light" panose="020B0502040204020203" pitchFamily="34" charset="0"/>
              <a:cs typeface="Segoe UI Light" panose="020B0502040204020203" pitchFamily="34" charset="0"/>
            </a:endParaRPr>
          </a:p>
        </p:txBody>
      </p:sp>
      <p:grpSp>
        <p:nvGrpSpPr>
          <p:cNvPr id="12" name="组合 11">
            <a:extLst>
              <a:ext uri="{FF2B5EF4-FFF2-40B4-BE49-F238E27FC236}">
                <a16:creationId xmlns:a16="http://schemas.microsoft.com/office/drawing/2014/main" xmlns="" id="{7F0EABA6-1216-4A79-B211-7C28B815F458}"/>
              </a:ext>
            </a:extLst>
          </p:cNvPr>
          <p:cNvGrpSpPr/>
          <p:nvPr/>
        </p:nvGrpSpPr>
        <p:grpSpPr>
          <a:xfrm>
            <a:off x="9214084" y="5016125"/>
            <a:ext cx="1999647" cy="45719"/>
            <a:chOff x="9458460" y="4956809"/>
            <a:chExt cx="1999647" cy="45719"/>
          </a:xfrm>
        </p:grpSpPr>
        <p:cxnSp>
          <p:nvCxnSpPr>
            <p:cNvPr id="10" name="直接连接符 9">
              <a:extLst>
                <a:ext uri="{FF2B5EF4-FFF2-40B4-BE49-F238E27FC236}">
                  <a16:creationId xmlns:a16="http://schemas.microsoft.com/office/drawing/2014/main" xmlns="" id="{81643EDA-60FC-421D-BDEC-3BFC7EF80CC7}"/>
                </a:ext>
              </a:extLst>
            </p:cNvPr>
            <p:cNvCxnSpPr/>
            <p:nvPr/>
          </p:nvCxnSpPr>
          <p:spPr>
            <a:xfrm>
              <a:off x="9504179" y="4982095"/>
              <a:ext cx="195392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椭圆 10">
              <a:extLst>
                <a:ext uri="{FF2B5EF4-FFF2-40B4-BE49-F238E27FC236}">
                  <a16:creationId xmlns:a16="http://schemas.microsoft.com/office/drawing/2014/main" xmlns="" id="{5477E365-E639-4F1C-BF78-82EA13B8AB0B}"/>
                </a:ext>
              </a:extLst>
            </p:cNvPr>
            <p:cNvSpPr/>
            <p:nvPr/>
          </p:nvSpPr>
          <p:spPr>
            <a:xfrm>
              <a:off x="9458460" y="4956809"/>
              <a:ext cx="45719" cy="45719"/>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a:extLst>
              <a:ext uri="{FF2B5EF4-FFF2-40B4-BE49-F238E27FC236}">
                <a16:creationId xmlns:a16="http://schemas.microsoft.com/office/drawing/2014/main" xmlns="" id="{AE2EC51A-E780-40C9-B947-563726654777}"/>
              </a:ext>
            </a:extLst>
          </p:cNvPr>
          <p:cNvGrpSpPr/>
          <p:nvPr/>
        </p:nvGrpSpPr>
        <p:grpSpPr>
          <a:xfrm flipH="1">
            <a:off x="980174" y="5016125"/>
            <a:ext cx="1999647" cy="45719"/>
            <a:chOff x="9458460" y="4956809"/>
            <a:chExt cx="1999647" cy="45719"/>
          </a:xfrm>
        </p:grpSpPr>
        <p:cxnSp>
          <p:nvCxnSpPr>
            <p:cNvPr id="14" name="直接连接符 13">
              <a:extLst>
                <a:ext uri="{FF2B5EF4-FFF2-40B4-BE49-F238E27FC236}">
                  <a16:creationId xmlns:a16="http://schemas.microsoft.com/office/drawing/2014/main" xmlns="" id="{99D54C6D-DB56-4D39-B428-3FB842BED7F2}"/>
                </a:ext>
              </a:extLst>
            </p:cNvPr>
            <p:cNvCxnSpPr/>
            <p:nvPr/>
          </p:nvCxnSpPr>
          <p:spPr>
            <a:xfrm>
              <a:off x="9504179" y="4982095"/>
              <a:ext cx="195392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椭圆 14">
              <a:extLst>
                <a:ext uri="{FF2B5EF4-FFF2-40B4-BE49-F238E27FC236}">
                  <a16:creationId xmlns:a16="http://schemas.microsoft.com/office/drawing/2014/main" xmlns="" id="{BCEC84D8-1E72-4033-B8D5-CAE78D673C25}"/>
                </a:ext>
              </a:extLst>
            </p:cNvPr>
            <p:cNvSpPr/>
            <p:nvPr/>
          </p:nvSpPr>
          <p:spPr>
            <a:xfrm>
              <a:off x="9458460" y="4956809"/>
              <a:ext cx="45719" cy="45719"/>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a:extLst>
              <a:ext uri="{FF2B5EF4-FFF2-40B4-BE49-F238E27FC236}">
                <a16:creationId xmlns:a16="http://schemas.microsoft.com/office/drawing/2014/main" xmlns="" id="{2A37C79D-F0DF-4847-8E6B-89A006185408}"/>
              </a:ext>
            </a:extLst>
          </p:cNvPr>
          <p:cNvSpPr txBox="1"/>
          <p:nvPr/>
        </p:nvSpPr>
        <p:spPr>
          <a:xfrm>
            <a:off x="3690395" y="5762260"/>
            <a:ext cx="481121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schemeClr val="tx1">
                    <a:lumMod val="75000"/>
                    <a:lumOff val="25000"/>
                  </a:schemeClr>
                </a:solidFill>
                <a:effectLst/>
                <a:uLnTx/>
                <a:uFillTx/>
                <a:latin typeface="楷体" panose="02010609060101010101" pitchFamily="49" charset="-122"/>
                <a:ea typeface="楷体" panose="02010609060101010101" pitchFamily="49" charset="-122"/>
              </a:rPr>
              <a:t>答辩：张</a:t>
            </a:r>
            <a:r>
              <a:rPr lang="zh-CN" altLang="en-US" dirty="0">
                <a:solidFill>
                  <a:schemeClr val="tx1">
                    <a:lumMod val="75000"/>
                    <a:lumOff val="25000"/>
                  </a:schemeClr>
                </a:solidFill>
                <a:latin typeface="楷体" panose="02010609060101010101" pitchFamily="49" charset="-122"/>
                <a:ea typeface="楷体" panose="02010609060101010101" pitchFamily="49" charset="-122"/>
              </a:rPr>
              <a:t>伟崇</a:t>
            </a:r>
            <a:r>
              <a:rPr kumimoji="0" lang="zh-CN" altLang="en-US" b="0" i="0" u="none" strike="noStrike" kern="1200" cap="none" spc="0" normalizeH="0" baseline="0" noProof="0" dirty="0">
                <a:ln>
                  <a:noFill/>
                </a:ln>
                <a:solidFill>
                  <a:schemeClr val="tx1">
                    <a:lumMod val="75000"/>
                    <a:lumOff val="25000"/>
                  </a:schemeClr>
                </a:solidFill>
                <a:effectLst/>
                <a:uLnTx/>
                <a:uFillTx/>
                <a:latin typeface="楷体" panose="02010609060101010101" pitchFamily="49" charset="-122"/>
                <a:ea typeface="楷体" panose="02010609060101010101" pitchFamily="49" charset="-122"/>
              </a:rPr>
              <a:t> 丨 指导：</a:t>
            </a:r>
            <a:r>
              <a:rPr lang="zh-CN" altLang="en-US" dirty="0">
                <a:solidFill>
                  <a:schemeClr val="tx1">
                    <a:lumMod val="75000"/>
                    <a:lumOff val="25000"/>
                  </a:schemeClr>
                </a:solidFill>
                <a:latin typeface="楷体" panose="02010609060101010101" pitchFamily="49" charset="-122"/>
                <a:ea typeface="楷体" panose="02010609060101010101" pitchFamily="49" charset="-122"/>
              </a:rPr>
              <a:t>秦老师</a:t>
            </a:r>
            <a:endParaRPr kumimoji="0" lang="zh-CN" altLang="en-US" b="0" i="0" u="none" strike="noStrike" kern="1200" cap="none" spc="0" normalizeH="0" baseline="0" noProof="0" dirty="0">
              <a:ln>
                <a:noFill/>
              </a:ln>
              <a:solidFill>
                <a:schemeClr val="tx1">
                  <a:lumMod val="75000"/>
                  <a:lumOff val="25000"/>
                </a:schemeClr>
              </a:solidFill>
              <a:effectLst/>
              <a:uLnTx/>
              <a:uFillTx/>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85298544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5694A1D1-58F9-4F71-A72D-294CD5BB27B5}"/>
              </a:ext>
            </a:extLst>
          </p:cNvPr>
          <p:cNvPicPr>
            <a:picLocks noChangeAspect="1"/>
          </p:cNvPicPr>
          <p:nvPr/>
        </p:nvPicPr>
        <p:blipFill rotWithShape="1">
          <a:blip r:embed="rId2">
            <a:extLst>
              <a:ext uri="{28A0092B-C50C-407E-A947-70E740481C1C}">
                <a14:useLocalDpi xmlns:a14="http://schemas.microsoft.com/office/drawing/2010/main" val="0"/>
              </a:ext>
            </a:extLst>
          </a:blip>
          <a:srcRect l="16722" r="16722" b="9445"/>
          <a:stretch/>
        </p:blipFill>
        <p:spPr>
          <a:xfrm>
            <a:off x="0" y="647700"/>
            <a:ext cx="12192000" cy="6210300"/>
          </a:xfrm>
          <a:prstGeom prst="rect">
            <a:avLst/>
          </a:prstGeom>
        </p:spPr>
      </p:pic>
      <p:sp>
        <p:nvSpPr>
          <p:cNvPr id="6" name="矩形 5">
            <a:extLst>
              <a:ext uri="{FF2B5EF4-FFF2-40B4-BE49-F238E27FC236}">
                <a16:creationId xmlns:a16="http://schemas.microsoft.com/office/drawing/2014/main" xmlns="" id="{10C04502-F90D-4BBA-9467-EB58F7B37A9A}"/>
              </a:ext>
            </a:extLst>
          </p:cNvPr>
          <p:cNvSpPr/>
          <p:nvPr/>
        </p:nvSpPr>
        <p:spPr>
          <a:xfrm>
            <a:off x="0" y="0"/>
            <a:ext cx="12192000" cy="6858000"/>
          </a:xfrm>
          <a:prstGeom prst="rect">
            <a:avLst/>
          </a:prstGeom>
          <a:gradFill>
            <a:gsLst>
              <a:gs pos="10000">
                <a:schemeClr val="bg1"/>
              </a:gs>
              <a:gs pos="100000">
                <a:schemeClr val="bg1">
                  <a:alpha val="0"/>
                </a:schemeClr>
              </a:gs>
              <a:gs pos="48000">
                <a:schemeClr val="bg1">
                  <a:alpha val="50000"/>
                </a:schemeClr>
              </a:gs>
            </a:gsLst>
            <a:lin ang="5400000" scaled="1"/>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sp>
        <p:nvSpPr>
          <p:cNvPr id="8" name="文本框 7">
            <a:extLst>
              <a:ext uri="{FF2B5EF4-FFF2-40B4-BE49-F238E27FC236}">
                <a16:creationId xmlns:a16="http://schemas.microsoft.com/office/drawing/2014/main" xmlns="" id="{22C3CEF9-6D4F-42BA-AC45-3A37639A6C8F}"/>
              </a:ext>
            </a:extLst>
          </p:cNvPr>
          <p:cNvSpPr txBox="1"/>
          <p:nvPr/>
        </p:nvSpPr>
        <p:spPr>
          <a:xfrm>
            <a:off x="2759783" y="2358393"/>
            <a:ext cx="6672434"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20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输入你的小标题</a:t>
            </a:r>
          </a:p>
        </p:txBody>
      </p:sp>
      <p:sp>
        <p:nvSpPr>
          <p:cNvPr id="9" name="文本框 8">
            <a:extLst>
              <a:ext uri="{FF2B5EF4-FFF2-40B4-BE49-F238E27FC236}">
                <a16:creationId xmlns:a16="http://schemas.microsoft.com/office/drawing/2014/main" xmlns="" id="{1B6D8AE2-6BE7-4E2C-8187-683CE509F74B}"/>
              </a:ext>
            </a:extLst>
          </p:cNvPr>
          <p:cNvSpPr txBox="1"/>
          <p:nvPr/>
        </p:nvSpPr>
        <p:spPr>
          <a:xfrm>
            <a:off x="3221216" y="3352801"/>
            <a:ext cx="5749567" cy="369332"/>
          </a:xfrm>
          <a:prstGeom prst="rect">
            <a:avLst/>
          </a:prstGeom>
          <a:noFill/>
        </p:spPr>
        <p:txBody>
          <a:bodyPr wrap="square" rtlCol="0">
            <a:spAutoFit/>
          </a:bodyPr>
          <a:lstStyle/>
          <a:p>
            <a:pPr lvl="0" algn="ctr">
              <a:defRPr/>
            </a:pPr>
            <a:r>
              <a:rPr lang="en-US" altLang="zh-CN" spc="300" dirty="0">
                <a:solidFill>
                  <a:prstClr val="black">
                    <a:lumMod val="75000"/>
                    <a:lumOff val="25000"/>
                  </a:prstClr>
                </a:solidFill>
                <a:latin typeface="Segoe UI Light" panose="020B0502040204020203" pitchFamily="34" charset="0"/>
                <a:ea typeface="思源黑体 CN Light" panose="020B0300000000000000" pitchFamily="34" charset="-122"/>
                <a:cs typeface="Segoe UI Light" panose="020B0502040204020203" pitchFamily="34" charset="0"/>
              </a:rPr>
              <a:t>ENTER YOUR SUBTITLE</a:t>
            </a:r>
            <a:endParaRPr kumimoji="0" lang="zh-CN" altLang="en-US" sz="1800" b="0" i="0" u="none" strike="noStrike" kern="1200" cap="none" spc="300" normalizeH="0" baseline="0" noProof="0" dirty="0">
              <a:ln>
                <a:noFill/>
              </a:ln>
              <a:solidFill>
                <a:prstClr val="black">
                  <a:lumMod val="75000"/>
                  <a:lumOff val="25000"/>
                </a:prstClr>
              </a:solidFill>
              <a:effectLst/>
              <a:uLnTx/>
              <a:uFillTx/>
              <a:latin typeface="Segoe UI Light" panose="020B0502040204020203" pitchFamily="34" charset="0"/>
              <a:ea typeface="思源黑体 CN Light" panose="020B0300000000000000" pitchFamily="34" charset="-122"/>
              <a:cs typeface="Segoe UI Light" panose="020B0502040204020203" pitchFamily="34" charset="0"/>
            </a:endParaRPr>
          </a:p>
        </p:txBody>
      </p:sp>
      <p:sp>
        <p:nvSpPr>
          <p:cNvPr id="10" name="文本框 9">
            <a:extLst>
              <a:ext uri="{FF2B5EF4-FFF2-40B4-BE49-F238E27FC236}">
                <a16:creationId xmlns:a16="http://schemas.microsoft.com/office/drawing/2014/main" xmlns="" id="{4BE2C38D-5D26-4950-A990-C172A898EE0B}"/>
              </a:ext>
            </a:extLst>
          </p:cNvPr>
          <p:cNvSpPr txBox="1"/>
          <p:nvPr/>
        </p:nvSpPr>
        <p:spPr>
          <a:xfrm>
            <a:off x="4919235" y="1443985"/>
            <a:ext cx="235353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10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PART 02</a:t>
            </a:r>
            <a:endParaRPr kumimoji="0" lang="zh-CN" altLang="en-US" sz="3200" b="0" i="0" u="none" strike="noStrike" kern="1200" cap="none" spc="10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endParaRPr>
          </a:p>
        </p:txBody>
      </p:sp>
      <p:cxnSp>
        <p:nvCxnSpPr>
          <p:cNvPr id="4" name="直接连接符 3">
            <a:extLst>
              <a:ext uri="{FF2B5EF4-FFF2-40B4-BE49-F238E27FC236}">
                <a16:creationId xmlns:a16="http://schemas.microsoft.com/office/drawing/2014/main" xmlns="" id="{7802D621-1B37-4349-8407-94159C7FEF1C}"/>
              </a:ext>
            </a:extLst>
          </p:cNvPr>
          <p:cNvCxnSpPr/>
          <p:nvPr/>
        </p:nvCxnSpPr>
        <p:spPr>
          <a:xfrm>
            <a:off x="5924550" y="2171700"/>
            <a:ext cx="3429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62540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xmlns="" id="{5A93D3E0-712E-4433-9D19-4267F2D8FA1C}"/>
              </a:ext>
            </a:extLst>
          </p:cNvPr>
          <p:cNvSpPr/>
          <p:nvPr/>
        </p:nvSpPr>
        <p:spPr>
          <a:xfrm>
            <a:off x="6938016" y="1526771"/>
            <a:ext cx="2253464" cy="2253464"/>
          </a:xfrm>
          <a:prstGeom prst="roundRect">
            <a:avLst>
              <a:gd name="adj" fmla="val 173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矩形: 圆角 3">
            <a:extLst>
              <a:ext uri="{FF2B5EF4-FFF2-40B4-BE49-F238E27FC236}">
                <a16:creationId xmlns:a16="http://schemas.microsoft.com/office/drawing/2014/main" xmlns="" id="{546C7B20-284B-4855-881F-D8B216D31E7E}"/>
              </a:ext>
            </a:extLst>
          </p:cNvPr>
          <p:cNvSpPr/>
          <p:nvPr/>
        </p:nvSpPr>
        <p:spPr>
          <a:xfrm>
            <a:off x="9380588" y="1526770"/>
            <a:ext cx="2253464" cy="2253464"/>
          </a:xfrm>
          <a:prstGeom prst="roundRect">
            <a:avLst>
              <a:gd name="adj" fmla="val 15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矩形: 圆角 4">
            <a:extLst>
              <a:ext uri="{FF2B5EF4-FFF2-40B4-BE49-F238E27FC236}">
                <a16:creationId xmlns:a16="http://schemas.microsoft.com/office/drawing/2014/main" xmlns="" id="{54A9E04D-4C6A-4B4E-9A50-3D8AFCA81916}"/>
              </a:ext>
            </a:extLst>
          </p:cNvPr>
          <p:cNvSpPr/>
          <p:nvPr/>
        </p:nvSpPr>
        <p:spPr>
          <a:xfrm>
            <a:off x="6946901" y="3961699"/>
            <a:ext cx="2253464" cy="2253464"/>
          </a:xfrm>
          <a:prstGeom prst="roundRect">
            <a:avLst>
              <a:gd name="adj" fmla="val 148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矩形: 圆角 5">
            <a:extLst>
              <a:ext uri="{FF2B5EF4-FFF2-40B4-BE49-F238E27FC236}">
                <a16:creationId xmlns:a16="http://schemas.microsoft.com/office/drawing/2014/main" xmlns="" id="{532B5541-0647-4E38-8EDB-E292849754E0}"/>
              </a:ext>
            </a:extLst>
          </p:cNvPr>
          <p:cNvSpPr/>
          <p:nvPr/>
        </p:nvSpPr>
        <p:spPr>
          <a:xfrm>
            <a:off x="9380588" y="3961698"/>
            <a:ext cx="2253464" cy="2253464"/>
          </a:xfrm>
          <a:prstGeom prst="roundRect">
            <a:avLst>
              <a:gd name="adj" fmla="val 185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7" name="图形 6">
            <a:extLst>
              <a:ext uri="{FF2B5EF4-FFF2-40B4-BE49-F238E27FC236}">
                <a16:creationId xmlns:a16="http://schemas.microsoft.com/office/drawing/2014/main" xmlns="" id="{02376BC4-666B-429C-9C01-1BBE8BB44DFD}"/>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7799993" y="4086295"/>
            <a:ext cx="538079" cy="538079"/>
          </a:xfrm>
          <a:prstGeom prst="rect">
            <a:avLst/>
          </a:prstGeom>
        </p:spPr>
      </p:pic>
      <p:pic>
        <p:nvPicPr>
          <p:cNvPr id="8" name="图形 7">
            <a:extLst>
              <a:ext uri="{FF2B5EF4-FFF2-40B4-BE49-F238E27FC236}">
                <a16:creationId xmlns:a16="http://schemas.microsoft.com/office/drawing/2014/main" xmlns="" id="{7FC690D1-BD38-4DD7-9337-DD5BABA24E1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7856819" y="1733291"/>
            <a:ext cx="433628" cy="433628"/>
          </a:xfrm>
          <a:prstGeom prst="rect">
            <a:avLst/>
          </a:prstGeom>
        </p:spPr>
      </p:pic>
      <p:pic>
        <p:nvPicPr>
          <p:cNvPr id="9" name="图形 8">
            <a:extLst>
              <a:ext uri="{FF2B5EF4-FFF2-40B4-BE49-F238E27FC236}">
                <a16:creationId xmlns:a16="http://schemas.microsoft.com/office/drawing/2014/main" xmlns="" id="{47201F89-FE5C-48AF-A41B-A41CA1C86D6D}"/>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0301625" y="4149639"/>
            <a:ext cx="411390" cy="411390"/>
          </a:xfrm>
          <a:prstGeom prst="rect">
            <a:avLst/>
          </a:prstGeom>
        </p:spPr>
      </p:pic>
      <p:pic>
        <p:nvPicPr>
          <p:cNvPr id="10" name="图形 9">
            <a:extLst>
              <a:ext uri="{FF2B5EF4-FFF2-40B4-BE49-F238E27FC236}">
                <a16:creationId xmlns:a16="http://schemas.microsoft.com/office/drawing/2014/main" xmlns="" id="{2AA9B2DB-8A4B-41AA-9678-B00002FA57F9}"/>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10252730" y="1688219"/>
            <a:ext cx="509180" cy="509180"/>
          </a:xfrm>
          <a:prstGeom prst="rect">
            <a:avLst/>
          </a:prstGeom>
        </p:spPr>
      </p:pic>
      <p:sp>
        <p:nvSpPr>
          <p:cNvPr id="12" name="文本框 11">
            <a:extLst>
              <a:ext uri="{FF2B5EF4-FFF2-40B4-BE49-F238E27FC236}">
                <a16:creationId xmlns:a16="http://schemas.microsoft.com/office/drawing/2014/main" xmlns="" id="{C635E285-6624-4899-A006-918CD1F97382}"/>
              </a:ext>
            </a:extLst>
          </p:cNvPr>
          <p:cNvSpPr txBox="1"/>
          <p:nvPr/>
        </p:nvSpPr>
        <p:spPr>
          <a:xfrm>
            <a:off x="7067004" y="2355264"/>
            <a:ext cx="1995488" cy="369332"/>
          </a:xfrm>
          <a:prstGeom prst="rect">
            <a:avLst/>
          </a:prstGeom>
          <a:noFill/>
        </p:spPr>
        <p:txBody>
          <a:bodyPr wrap="squar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输入小标题</a:t>
            </a:r>
          </a:p>
        </p:txBody>
      </p:sp>
      <p:sp>
        <p:nvSpPr>
          <p:cNvPr id="13" name="文本框 12">
            <a:extLst>
              <a:ext uri="{FF2B5EF4-FFF2-40B4-BE49-F238E27FC236}">
                <a16:creationId xmlns:a16="http://schemas.microsoft.com/office/drawing/2014/main" xmlns="" id="{2B6A0C8E-AF1A-4698-A41E-4863AA005E2D}"/>
              </a:ext>
            </a:extLst>
          </p:cNvPr>
          <p:cNvSpPr txBox="1"/>
          <p:nvPr/>
        </p:nvSpPr>
        <p:spPr>
          <a:xfrm>
            <a:off x="6748909" y="2660256"/>
            <a:ext cx="2631679" cy="908390"/>
          </a:xfrm>
          <a:prstGeom prst="rect">
            <a:avLst/>
          </a:prstGeom>
          <a:noFill/>
        </p:spPr>
        <p:txBody>
          <a:bodyPr wrap="square" rtlCol="0">
            <a:spAutoFit/>
          </a:bodyPr>
          <a:lstStyle/>
          <a:p>
            <a:pPr algn="ctr">
              <a:lnSpc>
                <a:spcPct val="130000"/>
              </a:lnSpc>
            </a:pPr>
            <a:r>
              <a:rPr lang="zh-CN" altLang="en-US" sz="1400" dirty="0">
                <a:solidFill>
                  <a:schemeClr val="bg1"/>
                </a:solidFill>
                <a:latin typeface="微软雅黑 Light" panose="020B0502040204020203" pitchFamily="34" charset="-122"/>
                <a:ea typeface="微软雅黑 Light" panose="020B0502040204020203" pitchFamily="34" charset="-122"/>
              </a:rPr>
              <a:t>在这输入你的正文内容</a:t>
            </a:r>
            <a:endParaRPr lang="en-US" altLang="zh-CN" sz="1400" dirty="0">
              <a:solidFill>
                <a:schemeClr val="bg1"/>
              </a:solidFill>
              <a:latin typeface="微软雅黑 Light" panose="020B0502040204020203" pitchFamily="34" charset="-122"/>
              <a:ea typeface="微软雅黑 Light" panose="020B0502040204020203" pitchFamily="34" charset="-122"/>
            </a:endParaRPr>
          </a:p>
          <a:p>
            <a:pPr algn="ctr">
              <a:lnSpc>
                <a:spcPct val="130000"/>
              </a:lnSpc>
            </a:pPr>
            <a:r>
              <a:rPr lang="zh-CN" altLang="en-US" sz="1400" dirty="0">
                <a:solidFill>
                  <a:schemeClr val="bg1"/>
                </a:solidFill>
                <a:latin typeface="微软雅黑 Light" panose="020B0502040204020203" pitchFamily="34" charset="-122"/>
                <a:ea typeface="微软雅黑 Light" panose="020B0502040204020203" pitchFamily="34" charset="-122"/>
              </a:rPr>
              <a:t>在这输入你的正文内容</a:t>
            </a:r>
          </a:p>
          <a:p>
            <a:pPr algn="ctr">
              <a:lnSpc>
                <a:spcPct val="130000"/>
              </a:lnSpc>
            </a:pPr>
            <a:r>
              <a:rPr lang="zh-CN" altLang="en-US" sz="1400" dirty="0">
                <a:solidFill>
                  <a:schemeClr val="bg1"/>
                </a:solidFill>
                <a:latin typeface="微软雅黑 Light" panose="020B0502040204020203" pitchFamily="34" charset="-122"/>
                <a:ea typeface="微软雅黑 Light" panose="020B0502040204020203" pitchFamily="34" charset="-122"/>
              </a:rPr>
              <a:t>在这输入你的正文内容</a:t>
            </a:r>
          </a:p>
        </p:txBody>
      </p:sp>
      <p:sp>
        <p:nvSpPr>
          <p:cNvPr id="14" name="文本框 13">
            <a:extLst>
              <a:ext uri="{FF2B5EF4-FFF2-40B4-BE49-F238E27FC236}">
                <a16:creationId xmlns:a16="http://schemas.microsoft.com/office/drawing/2014/main" xmlns="" id="{ECC1CD25-BCC8-441D-8664-530EE1B9D5AE}"/>
              </a:ext>
            </a:extLst>
          </p:cNvPr>
          <p:cNvSpPr txBox="1"/>
          <p:nvPr/>
        </p:nvSpPr>
        <p:spPr>
          <a:xfrm>
            <a:off x="9509575" y="2355264"/>
            <a:ext cx="1995488" cy="369332"/>
          </a:xfrm>
          <a:prstGeom prst="rect">
            <a:avLst/>
          </a:prstGeom>
          <a:noFill/>
        </p:spPr>
        <p:txBody>
          <a:bodyPr wrap="squar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输入小标题</a:t>
            </a:r>
          </a:p>
        </p:txBody>
      </p:sp>
      <p:sp>
        <p:nvSpPr>
          <p:cNvPr id="15" name="文本框 14">
            <a:extLst>
              <a:ext uri="{FF2B5EF4-FFF2-40B4-BE49-F238E27FC236}">
                <a16:creationId xmlns:a16="http://schemas.microsoft.com/office/drawing/2014/main" xmlns="" id="{CFC619E0-F545-4765-8B39-D92C8BE6E653}"/>
              </a:ext>
            </a:extLst>
          </p:cNvPr>
          <p:cNvSpPr txBox="1"/>
          <p:nvPr/>
        </p:nvSpPr>
        <p:spPr>
          <a:xfrm>
            <a:off x="9191480" y="2660256"/>
            <a:ext cx="2631679" cy="908390"/>
          </a:xfrm>
          <a:prstGeom prst="rect">
            <a:avLst/>
          </a:prstGeom>
          <a:noFill/>
        </p:spPr>
        <p:txBody>
          <a:bodyPr wrap="square" rtlCol="0">
            <a:spAutoFit/>
          </a:bodyPr>
          <a:lstStyle/>
          <a:p>
            <a:pPr algn="ctr">
              <a:lnSpc>
                <a:spcPct val="130000"/>
              </a:lnSpc>
            </a:pPr>
            <a:r>
              <a:rPr lang="zh-CN" altLang="en-US" sz="1400" dirty="0">
                <a:solidFill>
                  <a:schemeClr val="bg1"/>
                </a:solidFill>
                <a:latin typeface="微软雅黑 Light" panose="020B0502040204020203" pitchFamily="34" charset="-122"/>
                <a:ea typeface="微软雅黑 Light" panose="020B0502040204020203" pitchFamily="34" charset="-122"/>
              </a:rPr>
              <a:t>在这输入你的正文内容</a:t>
            </a:r>
            <a:endParaRPr lang="en-US" altLang="zh-CN" sz="1400" dirty="0">
              <a:solidFill>
                <a:schemeClr val="bg1"/>
              </a:solidFill>
              <a:latin typeface="微软雅黑 Light" panose="020B0502040204020203" pitchFamily="34" charset="-122"/>
              <a:ea typeface="微软雅黑 Light" panose="020B0502040204020203" pitchFamily="34" charset="-122"/>
            </a:endParaRPr>
          </a:p>
          <a:p>
            <a:pPr algn="ctr">
              <a:lnSpc>
                <a:spcPct val="130000"/>
              </a:lnSpc>
            </a:pPr>
            <a:r>
              <a:rPr lang="zh-CN" altLang="en-US" sz="1400" dirty="0">
                <a:solidFill>
                  <a:schemeClr val="bg1"/>
                </a:solidFill>
                <a:latin typeface="微软雅黑 Light" panose="020B0502040204020203" pitchFamily="34" charset="-122"/>
                <a:ea typeface="微软雅黑 Light" panose="020B0502040204020203" pitchFamily="34" charset="-122"/>
              </a:rPr>
              <a:t>在这输入你的正文内容</a:t>
            </a:r>
          </a:p>
          <a:p>
            <a:pPr algn="ctr">
              <a:lnSpc>
                <a:spcPct val="130000"/>
              </a:lnSpc>
            </a:pPr>
            <a:r>
              <a:rPr lang="zh-CN" altLang="en-US" sz="1400" dirty="0">
                <a:solidFill>
                  <a:schemeClr val="bg1"/>
                </a:solidFill>
                <a:latin typeface="微软雅黑 Light" panose="020B0502040204020203" pitchFamily="34" charset="-122"/>
                <a:ea typeface="微软雅黑 Light" panose="020B0502040204020203" pitchFamily="34" charset="-122"/>
              </a:rPr>
              <a:t>在这输入你的正文内容</a:t>
            </a:r>
          </a:p>
        </p:txBody>
      </p:sp>
      <p:sp>
        <p:nvSpPr>
          <p:cNvPr id="17" name="文本框 16">
            <a:extLst>
              <a:ext uri="{FF2B5EF4-FFF2-40B4-BE49-F238E27FC236}">
                <a16:creationId xmlns:a16="http://schemas.microsoft.com/office/drawing/2014/main" xmlns="" id="{4917C90C-C0D5-4D59-8DB6-5680B4D39104}"/>
              </a:ext>
            </a:extLst>
          </p:cNvPr>
          <p:cNvSpPr txBox="1"/>
          <p:nvPr/>
        </p:nvSpPr>
        <p:spPr>
          <a:xfrm>
            <a:off x="7067004" y="4779276"/>
            <a:ext cx="1995488" cy="369332"/>
          </a:xfrm>
          <a:prstGeom prst="rect">
            <a:avLst/>
          </a:prstGeom>
          <a:noFill/>
        </p:spPr>
        <p:txBody>
          <a:bodyPr wrap="squar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输入小标题</a:t>
            </a:r>
          </a:p>
        </p:txBody>
      </p:sp>
      <p:sp>
        <p:nvSpPr>
          <p:cNvPr id="18" name="文本框 17">
            <a:extLst>
              <a:ext uri="{FF2B5EF4-FFF2-40B4-BE49-F238E27FC236}">
                <a16:creationId xmlns:a16="http://schemas.microsoft.com/office/drawing/2014/main" xmlns="" id="{E6CBB06B-571C-452F-ACAE-8B5B6BA5C949}"/>
              </a:ext>
            </a:extLst>
          </p:cNvPr>
          <p:cNvSpPr txBox="1"/>
          <p:nvPr/>
        </p:nvSpPr>
        <p:spPr>
          <a:xfrm>
            <a:off x="6748909" y="5084268"/>
            <a:ext cx="2631679" cy="908390"/>
          </a:xfrm>
          <a:prstGeom prst="rect">
            <a:avLst/>
          </a:prstGeom>
          <a:noFill/>
        </p:spPr>
        <p:txBody>
          <a:bodyPr wrap="square" rtlCol="0">
            <a:spAutoFit/>
          </a:bodyPr>
          <a:lstStyle/>
          <a:p>
            <a:pPr algn="ctr">
              <a:lnSpc>
                <a:spcPct val="130000"/>
              </a:lnSpc>
            </a:pPr>
            <a:r>
              <a:rPr lang="zh-CN" altLang="en-US" sz="1400" dirty="0">
                <a:solidFill>
                  <a:schemeClr val="bg1"/>
                </a:solidFill>
                <a:latin typeface="微软雅黑 Light" panose="020B0502040204020203" pitchFamily="34" charset="-122"/>
                <a:ea typeface="微软雅黑 Light" panose="020B0502040204020203" pitchFamily="34" charset="-122"/>
              </a:rPr>
              <a:t>在这输入你的正文内容</a:t>
            </a:r>
            <a:endParaRPr lang="en-US" altLang="zh-CN" sz="1400" dirty="0">
              <a:solidFill>
                <a:schemeClr val="bg1"/>
              </a:solidFill>
              <a:latin typeface="微软雅黑 Light" panose="020B0502040204020203" pitchFamily="34" charset="-122"/>
              <a:ea typeface="微软雅黑 Light" panose="020B0502040204020203" pitchFamily="34" charset="-122"/>
            </a:endParaRPr>
          </a:p>
          <a:p>
            <a:pPr algn="ctr">
              <a:lnSpc>
                <a:spcPct val="130000"/>
              </a:lnSpc>
            </a:pPr>
            <a:r>
              <a:rPr lang="zh-CN" altLang="en-US" sz="1400" dirty="0">
                <a:solidFill>
                  <a:schemeClr val="bg1"/>
                </a:solidFill>
                <a:latin typeface="微软雅黑 Light" panose="020B0502040204020203" pitchFamily="34" charset="-122"/>
                <a:ea typeface="微软雅黑 Light" panose="020B0502040204020203" pitchFamily="34" charset="-122"/>
              </a:rPr>
              <a:t>在这输入你的正文内容</a:t>
            </a:r>
          </a:p>
          <a:p>
            <a:pPr algn="ctr">
              <a:lnSpc>
                <a:spcPct val="130000"/>
              </a:lnSpc>
            </a:pPr>
            <a:r>
              <a:rPr lang="zh-CN" altLang="en-US" sz="1400" dirty="0">
                <a:solidFill>
                  <a:schemeClr val="bg1"/>
                </a:solidFill>
                <a:latin typeface="微软雅黑 Light" panose="020B0502040204020203" pitchFamily="34" charset="-122"/>
                <a:ea typeface="微软雅黑 Light" panose="020B0502040204020203" pitchFamily="34" charset="-122"/>
              </a:rPr>
              <a:t>在这输入你的正文内容</a:t>
            </a:r>
          </a:p>
        </p:txBody>
      </p:sp>
      <p:sp>
        <p:nvSpPr>
          <p:cNvPr id="20" name="文本框 19">
            <a:extLst>
              <a:ext uri="{FF2B5EF4-FFF2-40B4-BE49-F238E27FC236}">
                <a16:creationId xmlns:a16="http://schemas.microsoft.com/office/drawing/2014/main" xmlns="" id="{BF9DE5F4-2640-4E68-B3A6-841523054CB6}"/>
              </a:ext>
            </a:extLst>
          </p:cNvPr>
          <p:cNvSpPr txBox="1"/>
          <p:nvPr/>
        </p:nvSpPr>
        <p:spPr>
          <a:xfrm>
            <a:off x="9483743" y="4779276"/>
            <a:ext cx="1995488" cy="369332"/>
          </a:xfrm>
          <a:prstGeom prst="rect">
            <a:avLst/>
          </a:prstGeom>
          <a:noFill/>
        </p:spPr>
        <p:txBody>
          <a:bodyPr wrap="squar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输入小标题</a:t>
            </a:r>
          </a:p>
        </p:txBody>
      </p:sp>
      <p:sp>
        <p:nvSpPr>
          <p:cNvPr id="21" name="文本框 20">
            <a:extLst>
              <a:ext uri="{FF2B5EF4-FFF2-40B4-BE49-F238E27FC236}">
                <a16:creationId xmlns:a16="http://schemas.microsoft.com/office/drawing/2014/main" xmlns="" id="{E91597EE-6AB3-4E1A-926F-2A4F444C48AE}"/>
              </a:ext>
            </a:extLst>
          </p:cNvPr>
          <p:cNvSpPr txBox="1"/>
          <p:nvPr/>
        </p:nvSpPr>
        <p:spPr>
          <a:xfrm>
            <a:off x="9165648" y="5084268"/>
            <a:ext cx="2631679" cy="908390"/>
          </a:xfrm>
          <a:prstGeom prst="rect">
            <a:avLst/>
          </a:prstGeom>
          <a:noFill/>
        </p:spPr>
        <p:txBody>
          <a:bodyPr wrap="square" rtlCol="0">
            <a:spAutoFit/>
          </a:bodyPr>
          <a:lstStyle/>
          <a:p>
            <a:pPr algn="ctr">
              <a:lnSpc>
                <a:spcPct val="130000"/>
              </a:lnSpc>
            </a:pPr>
            <a:r>
              <a:rPr lang="zh-CN" altLang="en-US" sz="1400" dirty="0">
                <a:solidFill>
                  <a:schemeClr val="bg1"/>
                </a:solidFill>
                <a:latin typeface="微软雅黑 Light" panose="020B0502040204020203" pitchFamily="34" charset="-122"/>
                <a:ea typeface="微软雅黑 Light" panose="020B0502040204020203" pitchFamily="34" charset="-122"/>
              </a:rPr>
              <a:t>在这输入你的正文内容</a:t>
            </a:r>
            <a:endParaRPr lang="en-US" altLang="zh-CN" sz="1400" dirty="0">
              <a:solidFill>
                <a:schemeClr val="bg1"/>
              </a:solidFill>
              <a:latin typeface="微软雅黑 Light" panose="020B0502040204020203" pitchFamily="34" charset="-122"/>
              <a:ea typeface="微软雅黑 Light" panose="020B0502040204020203" pitchFamily="34" charset="-122"/>
            </a:endParaRPr>
          </a:p>
          <a:p>
            <a:pPr algn="ctr">
              <a:lnSpc>
                <a:spcPct val="130000"/>
              </a:lnSpc>
            </a:pPr>
            <a:r>
              <a:rPr lang="zh-CN" altLang="en-US" sz="1400" dirty="0">
                <a:solidFill>
                  <a:schemeClr val="bg1"/>
                </a:solidFill>
                <a:latin typeface="微软雅黑 Light" panose="020B0502040204020203" pitchFamily="34" charset="-122"/>
                <a:ea typeface="微软雅黑 Light" panose="020B0502040204020203" pitchFamily="34" charset="-122"/>
              </a:rPr>
              <a:t>在这输入你的正文内容</a:t>
            </a:r>
          </a:p>
          <a:p>
            <a:pPr algn="ctr">
              <a:lnSpc>
                <a:spcPct val="130000"/>
              </a:lnSpc>
            </a:pPr>
            <a:r>
              <a:rPr lang="zh-CN" altLang="en-US" sz="1400" dirty="0">
                <a:solidFill>
                  <a:schemeClr val="bg1"/>
                </a:solidFill>
                <a:latin typeface="微软雅黑 Light" panose="020B0502040204020203" pitchFamily="34" charset="-122"/>
                <a:ea typeface="微软雅黑 Light" panose="020B0502040204020203" pitchFamily="34" charset="-122"/>
              </a:rPr>
              <a:t>在这输入你的正文内容</a:t>
            </a:r>
          </a:p>
        </p:txBody>
      </p:sp>
      <p:sp>
        <p:nvSpPr>
          <p:cNvPr id="22" name="文本框 21">
            <a:extLst>
              <a:ext uri="{FF2B5EF4-FFF2-40B4-BE49-F238E27FC236}">
                <a16:creationId xmlns:a16="http://schemas.microsoft.com/office/drawing/2014/main" xmlns="" id="{63844551-9ECF-43E7-8549-9BE336271321}"/>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pic>
        <p:nvPicPr>
          <p:cNvPr id="24" name="图片 23">
            <a:extLst>
              <a:ext uri="{FF2B5EF4-FFF2-40B4-BE49-F238E27FC236}">
                <a16:creationId xmlns:a16="http://schemas.microsoft.com/office/drawing/2014/main" xmlns="" id="{B5322013-BA18-4583-BD0D-E66DAE337935}"/>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47497" y="1532598"/>
            <a:ext cx="7023847" cy="4682564"/>
          </a:xfrm>
          <a:prstGeom prst="rect">
            <a:avLst/>
          </a:prstGeom>
        </p:spPr>
      </p:pic>
      <p:sp>
        <p:nvSpPr>
          <p:cNvPr id="26" name="梯形 25">
            <a:extLst>
              <a:ext uri="{FF2B5EF4-FFF2-40B4-BE49-F238E27FC236}">
                <a16:creationId xmlns:a16="http://schemas.microsoft.com/office/drawing/2014/main" xmlns="" id="{61D1DE07-5E65-4BFF-AE11-3E9327265A08}"/>
              </a:ext>
            </a:extLst>
          </p:cNvPr>
          <p:cNvSpPr/>
          <p:nvPr/>
        </p:nvSpPr>
        <p:spPr>
          <a:xfrm rot="16200000">
            <a:off x="72797" y="79396"/>
            <a:ext cx="375889" cy="808817"/>
          </a:xfrm>
          <a:prstGeom prst="trapezoid">
            <a:avLst>
              <a:gd name="adj" fmla="val 7230"/>
            </a:avLst>
          </a:prstGeom>
          <a:gradFill flip="none" rotWithShape="0">
            <a:gsLst>
              <a:gs pos="100000">
                <a:schemeClr val="accent1"/>
              </a:gs>
              <a:gs pos="0">
                <a:schemeClr val="accent1">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DIN Light"/>
              <a:ea typeface="微软雅黑 Light"/>
            </a:endParaRPr>
          </a:p>
        </p:txBody>
      </p:sp>
      <p:sp>
        <p:nvSpPr>
          <p:cNvPr id="27" name="梯形 26">
            <a:extLst>
              <a:ext uri="{FF2B5EF4-FFF2-40B4-BE49-F238E27FC236}">
                <a16:creationId xmlns:a16="http://schemas.microsoft.com/office/drawing/2014/main" xmlns="" id="{602B6C22-9F4C-42D3-93FE-D47EE6E966C5}"/>
              </a:ext>
            </a:extLst>
          </p:cNvPr>
          <p:cNvSpPr/>
          <p:nvPr/>
        </p:nvSpPr>
        <p:spPr>
          <a:xfrm rot="16200000">
            <a:off x="57549" y="238020"/>
            <a:ext cx="267255" cy="669682"/>
          </a:xfrm>
          <a:prstGeom prst="trapezoid">
            <a:avLst>
              <a:gd name="adj" fmla="val 7230"/>
            </a:avLst>
          </a:prstGeom>
          <a:gradFill flip="none" rotWithShape="0">
            <a:gsLst>
              <a:gs pos="100000">
                <a:schemeClr val="accent1"/>
              </a:gs>
              <a:gs pos="0">
                <a:schemeClr val="accent1">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IN Light"/>
              <a:ea typeface="微软雅黑 Light"/>
              <a:cs typeface="+mn-cs"/>
            </a:endParaRPr>
          </a:p>
        </p:txBody>
      </p:sp>
      <p:pic>
        <p:nvPicPr>
          <p:cNvPr id="28" name="Picture 2" descr="https://timgsa.baidu.com/timg?image&amp;quality=80&amp;size=b9999_10000&amp;sec=1543772355175&amp;di=c79abbaff2a9fe46052298e3846c46fe&amp;imgtype=0&amp;src=http%3A%2F%2Fpic44.photophoto.cn%2F20170707%2F0007019917203103_b.jpg">
            <a:extLst>
              <a:ext uri="{FF2B5EF4-FFF2-40B4-BE49-F238E27FC236}">
                <a16:creationId xmlns:a16="http://schemas.microsoft.com/office/drawing/2014/main" xmlns="" id="{88AED017-30E0-4826-A052-9D355D532715}"/>
              </a:ext>
            </a:extLst>
          </p:cNvPr>
          <p:cNvPicPr>
            <a:picLocks noChangeAspect="1" noChangeArrowheads="1"/>
          </p:cNvPicPr>
          <p:nvPr/>
        </p:nvPicPr>
        <p:blipFill rotWithShape="1">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b="1264"/>
          <a:stretch/>
        </p:blipFill>
        <p:spPr bwMode="auto">
          <a:xfrm>
            <a:off x="11263773" y="205156"/>
            <a:ext cx="635716" cy="627680"/>
          </a:xfrm>
          <a:prstGeom prst="rect">
            <a:avLst/>
          </a:prstGeom>
          <a:noFill/>
          <a:extLst>
            <a:ext uri="{909E8E84-426E-40DD-AFC4-6F175D3DCCD1}">
              <a14:hiddenFill xmlns:a14="http://schemas.microsoft.com/office/drawing/2010/main">
                <a:solidFill>
                  <a:srgbClr val="FFFFFF"/>
                </a:solidFill>
              </a14:hiddenFill>
            </a:ext>
          </a:extLst>
        </p:spPr>
      </p:pic>
      <p:sp>
        <p:nvSpPr>
          <p:cNvPr id="2" name="灯片编号占位符 1">
            <a:extLst>
              <a:ext uri="{FF2B5EF4-FFF2-40B4-BE49-F238E27FC236}">
                <a16:creationId xmlns:a16="http://schemas.microsoft.com/office/drawing/2014/main" xmlns="" id="{EFC24E01-7C0B-48CB-8EDD-40DABC56C64D}"/>
              </a:ext>
            </a:extLst>
          </p:cNvPr>
          <p:cNvSpPr>
            <a:spLocks noGrp="1"/>
          </p:cNvSpPr>
          <p:nvPr>
            <p:ph type="sldNum" sz="quarter" idx="12"/>
          </p:nvPr>
        </p:nvSpPr>
        <p:spPr/>
        <p:txBody>
          <a:bodyPr/>
          <a:lstStyle/>
          <a:p>
            <a:fld id="{48F10FC4-DD5C-4C24-B849-D8A0B2DC9874}" type="slidenum">
              <a:rPr lang="zh-CN" altLang="en-US" smtClean="0"/>
              <a:t>11</a:t>
            </a:fld>
            <a:endParaRPr lang="zh-CN" altLang="en-US"/>
          </a:p>
        </p:txBody>
      </p:sp>
    </p:spTree>
    <p:extLst>
      <p:ext uri="{BB962C8B-B14F-4D97-AF65-F5344CB8AC3E}">
        <p14:creationId xmlns:p14="http://schemas.microsoft.com/office/powerpoint/2010/main" val="10945645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椭圆 22">
            <a:extLst>
              <a:ext uri="{FF2B5EF4-FFF2-40B4-BE49-F238E27FC236}">
                <a16:creationId xmlns:a16="http://schemas.microsoft.com/office/drawing/2014/main" xmlns="" id="{98B86E71-A58C-4F7F-A22A-51904D8C5C97}"/>
              </a:ext>
            </a:extLst>
          </p:cNvPr>
          <p:cNvSpPr/>
          <p:nvPr/>
        </p:nvSpPr>
        <p:spPr>
          <a:xfrm>
            <a:off x="1305894" y="1143668"/>
            <a:ext cx="2895600" cy="2895600"/>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24" name="椭圆 23">
            <a:extLst>
              <a:ext uri="{FF2B5EF4-FFF2-40B4-BE49-F238E27FC236}">
                <a16:creationId xmlns:a16="http://schemas.microsoft.com/office/drawing/2014/main" xmlns="" id="{973B7875-8EA8-4836-AFA8-AF4F02AFDAE2}"/>
              </a:ext>
            </a:extLst>
          </p:cNvPr>
          <p:cNvSpPr/>
          <p:nvPr/>
        </p:nvSpPr>
        <p:spPr>
          <a:xfrm>
            <a:off x="3893117" y="1855609"/>
            <a:ext cx="1471719" cy="1471719"/>
          </a:xfrm>
          <a:prstGeom prst="ellipse">
            <a:avLst/>
          </a:prstGeom>
          <a:solidFill>
            <a:schemeClr val="accent1"/>
          </a:solidFill>
          <a:ln w="635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65%</a:t>
            </a:r>
            <a:endParaRPr kumimoji="0" lang="zh-CN" altLang="en-US" sz="2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1" name="椭圆 20">
            <a:extLst>
              <a:ext uri="{FF2B5EF4-FFF2-40B4-BE49-F238E27FC236}">
                <a16:creationId xmlns:a16="http://schemas.microsoft.com/office/drawing/2014/main" xmlns="" id="{FDEF55C6-CA1B-4BEF-9BDD-1BA116D858EC}"/>
              </a:ext>
            </a:extLst>
          </p:cNvPr>
          <p:cNvSpPr/>
          <p:nvPr/>
        </p:nvSpPr>
        <p:spPr>
          <a:xfrm flipH="1">
            <a:off x="7990508" y="1143668"/>
            <a:ext cx="2895600" cy="2895600"/>
          </a:xfrm>
          <a:prstGeom prst="ellipse">
            <a:avLst/>
          </a:prstGeom>
          <a:noFill/>
          <a:ln w="19050" cap="flat" cmpd="sng" algn="ctr">
            <a:solidFill>
              <a:schemeClr val="accent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22" name="椭圆 21">
            <a:extLst>
              <a:ext uri="{FF2B5EF4-FFF2-40B4-BE49-F238E27FC236}">
                <a16:creationId xmlns:a16="http://schemas.microsoft.com/office/drawing/2014/main" xmlns="" id="{2B9CC6DB-E477-4E1F-8C75-5CAC1EA6D9F3}"/>
              </a:ext>
            </a:extLst>
          </p:cNvPr>
          <p:cNvSpPr/>
          <p:nvPr/>
        </p:nvSpPr>
        <p:spPr>
          <a:xfrm flipH="1">
            <a:off x="6827166" y="1855609"/>
            <a:ext cx="1471719" cy="1471719"/>
          </a:xfrm>
          <a:prstGeom prst="ellipse">
            <a:avLst/>
          </a:prstGeom>
          <a:solidFill>
            <a:schemeClr val="accent2"/>
          </a:solidFill>
          <a:ln w="635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35%</a:t>
            </a:r>
            <a:endParaRPr kumimoji="0" lang="zh-CN" altLang="en-US" sz="2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pic>
        <p:nvPicPr>
          <p:cNvPr id="19" name="图形 18">
            <a:extLst>
              <a:ext uri="{FF2B5EF4-FFF2-40B4-BE49-F238E27FC236}">
                <a16:creationId xmlns:a16="http://schemas.microsoft.com/office/drawing/2014/main" xmlns="" id="{E9F21490-FA59-4060-872B-288FC713BC3B}"/>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848011" y="1685785"/>
            <a:ext cx="1811365" cy="1811365"/>
          </a:xfrm>
          <a:prstGeom prst="rect">
            <a:avLst/>
          </a:prstGeom>
        </p:spPr>
      </p:pic>
      <p:pic>
        <p:nvPicPr>
          <p:cNvPr id="20" name="图形 19">
            <a:extLst>
              <a:ext uri="{FF2B5EF4-FFF2-40B4-BE49-F238E27FC236}">
                <a16:creationId xmlns:a16="http://schemas.microsoft.com/office/drawing/2014/main" xmlns="" id="{50F02450-2228-4581-8F74-87B5A439D3B8}"/>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8518096" y="1658987"/>
            <a:ext cx="1840424" cy="1840424"/>
          </a:xfrm>
          <a:prstGeom prst="rect">
            <a:avLst/>
          </a:prstGeom>
        </p:spPr>
      </p:pic>
      <p:sp>
        <p:nvSpPr>
          <p:cNvPr id="25" name="文本框 24">
            <a:extLst>
              <a:ext uri="{FF2B5EF4-FFF2-40B4-BE49-F238E27FC236}">
                <a16:creationId xmlns:a16="http://schemas.microsoft.com/office/drawing/2014/main" xmlns="" id="{09C2FD34-AC00-410C-B0A6-DC680B7EF8C1}"/>
              </a:ext>
            </a:extLst>
          </p:cNvPr>
          <p:cNvSpPr txBox="1"/>
          <p:nvPr/>
        </p:nvSpPr>
        <p:spPr>
          <a:xfrm>
            <a:off x="5697065" y="2207519"/>
            <a:ext cx="921855" cy="769441"/>
          </a:xfrm>
          <a:prstGeom prst="rect">
            <a:avLst/>
          </a:prstGeom>
          <a:noFill/>
        </p:spPr>
        <p:txBody>
          <a:bodyPr wrap="none" rtlCol="0">
            <a:spAutoFit/>
          </a:bodyPr>
          <a:lstStyle/>
          <a:p>
            <a:r>
              <a:rPr lang="en-US" altLang="zh-CN" sz="4400" b="1" dirty="0">
                <a:solidFill>
                  <a:prstClr val="black">
                    <a:lumMod val="75000"/>
                    <a:lumOff val="25000"/>
                  </a:prstClr>
                </a:solidFill>
                <a:latin typeface="微软雅黑" panose="020B0503020204020204" pitchFamily="34" charset="-122"/>
                <a:ea typeface="微软雅黑" panose="020B0503020204020204" pitchFamily="34" charset="-122"/>
              </a:rPr>
              <a:t>VS</a:t>
            </a:r>
            <a:endParaRPr lang="zh-CN" altLang="en-US" sz="4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6" name="文本框 25">
            <a:extLst>
              <a:ext uri="{FF2B5EF4-FFF2-40B4-BE49-F238E27FC236}">
                <a16:creationId xmlns:a16="http://schemas.microsoft.com/office/drawing/2014/main" xmlns="" id="{99BB6FA9-B6E8-4F14-BCD0-EF338B83A6F0}"/>
              </a:ext>
            </a:extLst>
          </p:cNvPr>
          <p:cNvSpPr txBox="1"/>
          <p:nvPr/>
        </p:nvSpPr>
        <p:spPr>
          <a:xfrm flipH="1">
            <a:off x="1789225" y="4293775"/>
            <a:ext cx="1934468" cy="400110"/>
          </a:xfrm>
          <a:prstGeom prst="rect">
            <a:avLst/>
          </a:prstGeom>
          <a:noFill/>
        </p:spPr>
        <p:txBody>
          <a:bodyPr wrap="square" rtlCol="0">
            <a:spAutoFit/>
          </a:bodyPr>
          <a:lstStyle/>
          <a:p>
            <a:pPr algn="ctr"/>
            <a:r>
              <a:rPr lang="zh-CN" altLang="en-US" sz="2000" b="1" dirty="0">
                <a:solidFill>
                  <a:schemeClr val="accent1"/>
                </a:solidFill>
                <a:latin typeface="微软雅黑"/>
                <a:ea typeface="微软雅黑"/>
              </a:rPr>
              <a:t>这里添加标题</a:t>
            </a:r>
          </a:p>
        </p:txBody>
      </p:sp>
      <p:sp>
        <p:nvSpPr>
          <p:cNvPr id="27" name="文本框 26">
            <a:extLst>
              <a:ext uri="{FF2B5EF4-FFF2-40B4-BE49-F238E27FC236}">
                <a16:creationId xmlns:a16="http://schemas.microsoft.com/office/drawing/2014/main" xmlns="" id="{46C8BDD6-F12C-4D2B-B779-866A8C4975EC}"/>
              </a:ext>
            </a:extLst>
          </p:cNvPr>
          <p:cNvSpPr txBox="1"/>
          <p:nvPr/>
        </p:nvSpPr>
        <p:spPr>
          <a:xfrm flipH="1">
            <a:off x="584176" y="4687038"/>
            <a:ext cx="4339034" cy="1463349"/>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Segoe UI"/>
                <a:ea typeface="微软雅黑 Light"/>
              </a:rPr>
              <a:t>请在这里添加你想写的正文内容</a:t>
            </a:r>
            <a:endParaRPr lang="en-US" altLang="zh-CN" sz="1400" dirty="0">
              <a:solidFill>
                <a:schemeClr val="tx1">
                  <a:lumMod val="85000"/>
                  <a:lumOff val="15000"/>
                </a:schemeClr>
              </a:solidFill>
              <a:latin typeface="Segoe UI"/>
              <a:ea typeface="微软雅黑 Light"/>
            </a:endParaRPr>
          </a:p>
          <a:p>
            <a:pPr algn="ctr">
              <a:lnSpc>
                <a:spcPct val="130000"/>
              </a:lnSpc>
            </a:pPr>
            <a:r>
              <a:rPr lang="zh-CN" altLang="en-US" sz="1400" dirty="0">
                <a:solidFill>
                  <a:schemeClr val="tx1">
                    <a:lumMod val="85000"/>
                    <a:lumOff val="15000"/>
                  </a:schemeClr>
                </a:solidFill>
                <a:latin typeface="Segoe UI"/>
                <a:ea typeface="微软雅黑 Light"/>
              </a:rPr>
              <a:t>请在这里添加你想写的正文内容</a:t>
            </a:r>
            <a:endParaRPr lang="en-US" altLang="zh-CN" sz="1400" dirty="0">
              <a:solidFill>
                <a:schemeClr val="tx1">
                  <a:lumMod val="85000"/>
                  <a:lumOff val="15000"/>
                </a:schemeClr>
              </a:solidFill>
              <a:latin typeface="Segoe UI"/>
              <a:ea typeface="微软雅黑 Light"/>
            </a:endParaRPr>
          </a:p>
          <a:p>
            <a:pPr algn="ctr">
              <a:lnSpc>
                <a:spcPct val="130000"/>
              </a:lnSpc>
            </a:pPr>
            <a:r>
              <a:rPr lang="zh-CN" altLang="en-US" sz="1400" dirty="0">
                <a:solidFill>
                  <a:schemeClr val="tx1">
                    <a:lumMod val="85000"/>
                    <a:lumOff val="15000"/>
                  </a:schemeClr>
                </a:solidFill>
                <a:latin typeface="Segoe UI"/>
                <a:ea typeface="微软雅黑 Light"/>
              </a:rPr>
              <a:t>请在这里添加你想写的正文内容</a:t>
            </a:r>
            <a:endParaRPr lang="en-US" altLang="zh-CN" sz="1400" dirty="0">
              <a:solidFill>
                <a:schemeClr val="tx1">
                  <a:lumMod val="85000"/>
                  <a:lumOff val="15000"/>
                </a:schemeClr>
              </a:solidFill>
              <a:latin typeface="Segoe UI"/>
              <a:ea typeface="微软雅黑 Light"/>
            </a:endParaRPr>
          </a:p>
          <a:p>
            <a:pPr algn="ctr">
              <a:lnSpc>
                <a:spcPct val="130000"/>
              </a:lnSpc>
            </a:pPr>
            <a:r>
              <a:rPr lang="zh-CN" altLang="en-US" sz="1400" dirty="0">
                <a:solidFill>
                  <a:schemeClr val="tx1">
                    <a:lumMod val="85000"/>
                    <a:lumOff val="15000"/>
                  </a:schemeClr>
                </a:solidFill>
                <a:latin typeface="Segoe UI"/>
                <a:ea typeface="微软雅黑 Light"/>
              </a:rPr>
              <a:t>请在这里添加你想写的正文内容</a:t>
            </a:r>
            <a:endParaRPr lang="en-US" altLang="zh-CN" sz="1400" dirty="0">
              <a:solidFill>
                <a:schemeClr val="tx1">
                  <a:lumMod val="85000"/>
                  <a:lumOff val="15000"/>
                </a:schemeClr>
              </a:solidFill>
              <a:latin typeface="Segoe UI"/>
              <a:ea typeface="微软雅黑 Light"/>
            </a:endParaRPr>
          </a:p>
          <a:p>
            <a:pPr algn="ctr">
              <a:lnSpc>
                <a:spcPct val="130000"/>
              </a:lnSpc>
            </a:pPr>
            <a:endParaRPr lang="en-US" altLang="zh-CN" sz="1400" dirty="0">
              <a:solidFill>
                <a:schemeClr val="tx1">
                  <a:lumMod val="85000"/>
                  <a:lumOff val="15000"/>
                </a:schemeClr>
              </a:solidFill>
              <a:latin typeface="Segoe UI"/>
              <a:ea typeface="微软雅黑 Light"/>
            </a:endParaRPr>
          </a:p>
        </p:txBody>
      </p:sp>
      <p:sp>
        <p:nvSpPr>
          <p:cNvPr id="28" name="文本框 27">
            <a:extLst>
              <a:ext uri="{FF2B5EF4-FFF2-40B4-BE49-F238E27FC236}">
                <a16:creationId xmlns:a16="http://schemas.microsoft.com/office/drawing/2014/main" xmlns="" id="{EF901215-EC97-477A-B5EC-E4B360896874}"/>
              </a:ext>
            </a:extLst>
          </p:cNvPr>
          <p:cNvSpPr txBox="1"/>
          <p:nvPr/>
        </p:nvSpPr>
        <p:spPr>
          <a:xfrm flipH="1">
            <a:off x="8473840" y="4293775"/>
            <a:ext cx="1934468" cy="400110"/>
          </a:xfrm>
          <a:prstGeom prst="rect">
            <a:avLst/>
          </a:prstGeom>
          <a:noFill/>
        </p:spPr>
        <p:txBody>
          <a:bodyPr wrap="square" rtlCol="0">
            <a:spAutoFit/>
          </a:bodyPr>
          <a:lstStyle/>
          <a:p>
            <a:pPr algn="ctr"/>
            <a:r>
              <a:rPr lang="zh-CN" altLang="en-US" sz="2000" b="1" dirty="0">
                <a:solidFill>
                  <a:schemeClr val="accent2"/>
                </a:solidFill>
                <a:latin typeface="微软雅黑"/>
                <a:ea typeface="微软雅黑"/>
              </a:rPr>
              <a:t>这里添加标题</a:t>
            </a:r>
          </a:p>
        </p:txBody>
      </p:sp>
      <p:sp>
        <p:nvSpPr>
          <p:cNvPr id="29" name="文本框 28">
            <a:extLst>
              <a:ext uri="{FF2B5EF4-FFF2-40B4-BE49-F238E27FC236}">
                <a16:creationId xmlns:a16="http://schemas.microsoft.com/office/drawing/2014/main" xmlns="" id="{5EFC07B0-269C-46CC-9BD2-1405C3C889A5}"/>
              </a:ext>
            </a:extLst>
          </p:cNvPr>
          <p:cNvSpPr txBox="1"/>
          <p:nvPr/>
        </p:nvSpPr>
        <p:spPr>
          <a:xfrm flipH="1">
            <a:off x="8042646" y="4687038"/>
            <a:ext cx="2791324" cy="1186094"/>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Segoe UI"/>
                <a:ea typeface="微软雅黑 Light"/>
              </a:rPr>
              <a:t>请在这里添加你想写的正文内容</a:t>
            </a:r>
          </a:p>
          <a:p>
            <a:pPr algn="ctr">
              <a:lnSpc>
                <a:spcPct val="130000"/>
              </a:lnSpc>
            </a:pPr>
            <a:r>
              <a:rPr lang="zh-CN" altLang="en-US" sz="1400" dirty="0">
                <a:solidFill>
                  <a:schemeClr val="tx1">
                    <a:lumMod val="85000"/>
                    <a:lumOff val="15000"/>
                  </a:schemeClr>
                </a:solidFill>
                <a:latin typeface="Segoe UI"/>
                <a:ea typeface="微软雅黑 Light"/>
              </a:rPr>
              <a:t>请在这里添加你想写的正文内容</a:t>
            </a:r>
          </a:p>
          <a:p>
            <a:pPr algn="ctr">
              <a:lnSpc>
                <a:spcPct val="130000"/>
              </a:lnSpc>
            </a:pPr>
            <a:r>
              <a:rPr lang="zh-CN" altLang="en-US" sz="1400" dirty="0">
                <a:solidFill>
                  <a:schemeClr val="tx1">
                    <a:lumMod val="85000"/>
                    <a:lumOff val="15000"/>
                  </a:schemeClr>
                </a:solidFill>
                <a:latin typeface="Segoe UI"/>
                <a:ea typeface="微软雅黑 Light"/>
              </a:rPr>
              <a:t>请在这里添加你想写的正文内容</a:t>
            </a:r>
          </a:p>
          <a:p>
            <a:pPr algn="ctr">
              <a:lnSpc>
                <a:spcPct val="130000"/>
              </a:lnSpc>
            </a:pPr>
            <a:r>
              <a:rPr lang="zh-CN" altLang="en-US" sz="1400" dirty="0">
                <a:solidFill>
                  <a:schemeClr val="tx1">
                    <a:lumMod val="85000"/>
                    <a:lumOff val="15000"/>
                  </a:schemeClr>
                </a:solidFill>
                <a:latin typeface="Segoe UI"/>
                <a:ea typeface="微软雅黑 Light"/>
              </a:rPr>
              <a:t>请在这里添加你想写的正文内容</a:t>
            </a:r>
          </a:p>
        </p:txBody>
      </p:sp>
      <p:sp>
        <p:nvSpPr>
          <p:cNvPr id="30" name="文本框 29">
            <a:extLst>
              <a:ext uri="{FF2B5EF4-FFF2-40B4-BE49-F238E27FC236}">
                <a16:creationId xmlns:a16="http://schemas.microsoft.com/office/drawing/2014/main" xmlns="" id="{2FD5AB95-6CF3-4C22-A277-3E7AF5317AF6}"/>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sp>
        <p:nvSpPr>
          <p:cNvPr id="2" name="灯片编号占位符 1">
            <a:extLst>
              <a:ext uri="{FF2B5EF4-FFF2-40B4-BE49-F238E27FC236}">
                <a16:creationId xmlns:a16="http://schemas.microsoft.com/office/drawing/2014/main" xmlns="" id="{29D52156-836C-4F91-8EB8-B677B057DE45}"/>
              </a:ext>
            </a:extLst>
          </p:cNvPr>
          <p:cNvSpPr>
            <a:spLocks noGrp="1"/>
          </p:cNvSpPr>
          <p:nvPr>
            <p:ph type="sldNum" sz="quarter" idx="4"/>
          </p:nvPr>
        </p:nvSpPr>
        <p:spPr/>
        <p:txBody>
          <a:bodyPr/>
          <a:lstStyle/>
          <a:p>
            <a:fld id="{48F10FC4-DD5C-4C24-B849-D8A0B2DC9874}" type="slidenum">
              <a:rPr lang="zh-CN" altLang="en-US" smtClean="0"/>
              <a:pPr/>
              <a:t>12</a:t>
            </a:fld>
            <a:endParaRPr lang="zh-CN" altLang="en-US"/>
          </a:p>
        </p:txBody>
      </p:sp>
    </p:spTree>
    <p:extLst>
      <p:ext uri="{BB962C8B-B14F-4D97-AF65-F5344CB8AC3E}">
        <p14:creationId xmlns:p14="http://schemas.microsoft.com/office/powerpoint/2010/main" val="400843360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弧形 2">
            <a:extLst>
              <a:ext uri="{FF2B5EF4-FFF2-40B4-BE49-F238E27FC236}">
                <a16:creationId xmlns:a16="http://schemas.microsoft.com/office/drawing/2014/main" xmlns="" id="{7BA7E279-818A-4EBE-AE6A-5B3CCDAF5042}"/>
              </a:ext>
            </a:extLst>
          </p:cNvPr>
          <p:cNvSpPr/>
          <p:nvPr/>
        </p:nvSpPr>
        <p:spPr>
          <a:xfrm>
            <a:off x="1411557" y="1549311"/>
            <a:ext cx="3585029" cy="3585029"/>
          </a:xfrm>
          <a:prstGeom prst="arc">
            <a:avLst>
              <a:gd name="adj1" fmla="val 14880799"/>
              <a:gd name="adj2" fmla="val 17706549"/>
            </a:avLst>
          </a:prstGeom>
          <a:noFill/>
          <a:ln w="12700" cap="flat" cmpd="sng" algn="ctr">
            <a:solidFill>
              <a:sysClr val="windowText" lastClr="000000">
                <a:lumMod val="75000"/>
                <a:lumOff val="25000"/>
              </a:sysClr>
            </a:solidFill>
            <a:prstDash val="lgDash"/>
            <a:miter lim="800000"/>
            <a:tailEnd type="triangle" w="lg" len="lg"/>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 name="椭圆 3">
            <a:extLst>
              <a:ext uri="{FF2B5EF4-FFF2-40B4-BE49-F238E27FC236}">
                <a16:creationId xmlns:a16="http://schemas.microsoft.com/office/drawing/2014/main" xmlns="" id="{FA9A03DB-CB85-4E72-930B-064F44F8C4C0}"/>
              </a:ext>
            </a:extLst>
          </p:cNvPr>
          <p:cNvSpPr/>
          <p:nvPr/>
        </p:nvSpPr>
        <p:spPr>
          <a:xfrm>
            <a:off x="1031190" y="1648710"/>
            <a:ext cx="1938127" cy="1938127"/>
          </a:xfrm>
          <a:prstGeom prst="ellipse">
            <a:avLst/>
          </a:prstGeom>
          <a:solidFill>
            <a:sysClr val="window" lastClr="FFFFFF"/>
          </a:solidFill>
          <a:ln w="12700" cap="flat" cmpd="sng" algn="ctr">
            <a:noFill/>
            <a:prstDash val="solid"/>
            <a:miter lim="800000"/>
          </a:ln>
          <a:effectLst>
            <a:outerShdw blurRad="241300" dist="88900" dir="2700000" algn="tl" rotWithShape="0">
              <a:prstClr val="black">
                <a:alpha val="25000"/>
              </a:prstClr>
            </a:outerShdw>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mn-cs"/>
              </a:rPr>
              <a:t>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标题</a:t>
            </a:r>
            <a:endParaRPr kumimoji="0" lang="zh-CN" altLang="en-US" sz="14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endParaRPr>
          </a:p>
        </p:txBody>
      </p:sp>
      <p:sp>
        <p:nvSpPr>
          <p:cNvPr id="5" name="椭圆 4">
            <a:extLst>
              <a:ext uri="{FF2B5EF4-FFF2-40B4-BE49-F238E27FC236}">
                <a16:creationId xmlns:a16="http://schemas.microsoft.com/office/drawing/2014/main" xmlns="" id="{056328E6-BB84-4061-8B25-1479E1E7FDF7}"/>
              </a:ext>
            </a:extLst>
          </p:cNvPr>
          <p:cNvSpPr/>
          <p:nvPr/>
        </p:nvSpPr>
        <p:spPr>
          <a:xfrm>
            <a:off x="3438828" y="1648710"/>
            <a:ext cx="1938127" cy="1938127"/>
          </a:xfrm>
          <a:prstGeom prst="ellipse">
            <a:avLst/>
          </a:prstGeom>
          <a:solidFill>
            <a:sysClr val="window" lastClr="FFFFFF"/>
          </a:solidFill>
          <a:ln w="12700" cap="flat" cmpd="sng" algn="ctr">
            <a:noFill/>
            <a:prstDash val="solid"/>
            <a:miter lim="800000"/>
          </a:ln>
          <a:effectLst>
            <a:outerShdw blurRad="241300" dist="88900" dir="2700000" algn="tl" rotWithShape="0">
              <a:prstClr val="black">
                <a:alpha val="25000"/>
              </a:prstClr>
            </a:outerShdw>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mn-cs"/>
              </a:rPr>
              <a:t>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标题</a:t>
            </a:r>
          </a:p>
        </p:txBody>
      </p:sp>
      <p:sp>
        <p:nvSpPr>
          <p:cNvPr id="6" name="椭圆 5">
            <a:extLst>
              <a:ext uri="{FF2B5EF4-FFF2-40B4-BE49-F238E27FC236}">
                <a16:creationId xmlns:a16="http://schemas.microsoft.com/office/drawing/2014/main" xmlns="" id="{5EF2C3A6-6CD1-4985-8E14-1C691AB46691}"/>
              </a:ext>
            </a:extLst>
          </p:cNvPr>
          <p:cNvSpPr/>
          <p:nvPr/>
        </p:nvSpPr>
        <p:spPr>
          <a:xfrm>
            <a:off x="2235009" y="3733786"/>
            <a:ext cx="1938127" cy="1938127"/>
          </a:xfrm>
          <a:prstGeom prst="ellipse">
            <a:avLst/>
          </a:prstGeom>
          <a:solidFill>
            <a:sysClr val="window" lastClr="FFFFFF"/>
          </a:solidFill>
          <a:ln w="12700" cap="flat" cmpd="sng" algn="ctr">
            <a:noFill/>
            <a:prstDash val="solid"/>
            <a:miter lim="800000"/>
          </a:ln>
          <a:effectLst>
            <a:outerShdw blurRad="241300" dist="88900" dir="2700000" algn="tl" rotWithShape="0">
              <a:prstClr val="black">
                <a:alpha val="25000"/>
              </a:prstClr>
            </a:outerShdw>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mn-cs"/>
              </a:rPr>
              <a:t>P</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标题</a:t>
            </a:r>
            <a:endParaRPr kumimoji="0" lang="zh-CN" altLang="en-US" sz="14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endParaRPr>
          </a:p>
        </p:txBody>
      </p:sp>
      <p:sp>
        <p:nvSpPr>
          <p:cNvPr id="7" name="椭圆 6">
            <a:extLst>
              <a:ext uri="{FF2B5EF4-FFF2-40B4-BE49-F238E27FC236}">
                <a16:creationId xmlns:a16="http://schemas.microsoft.com/office/drawing/2014/main" xmlns="" id="{9BF31C2C-5459-44D7-A3A7-932C3C5114CB}"/>
              </a:ext>
            </a:extLst>
          </p:cNvPr>
          <p:cNvSpPr/>
          <p:nvPr/>
        </p:nvSpPr>
        <p:spPr>
          <a:xfrm>
            <a:off x="2235008" y="2343734"/>
            <a:ext cx="1938127" cy="1938127"/>
          </a:xfrm>
          <a:prstGeom prst="ellipse">
            <a:avLst/>
          </a:prstGeom>
          <a:solidFill>
            <a:schemeClr val="accent1"/>
          </a:solidFill>
          <a:ln w="12700" cap="flat" cmpd="sng" algn="ctr">
            <a:noFill/>
            <a:prstDash val="solid"/>
            <a:miter lim="800000"/>
          </a:ln>
          <a:effectLst>
            <a:outerShdw blurRad="241300" dist="88900" dir="2700000" algn="tl" rotWithShape="0">
              <a:prstClr val="black">
                <a:alpha val="25000"/>
              </a:prstClr>
            </a:outerShdw>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关键词</a:t>
            </a: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8" name="弧形 7">
            <a:extLst>
              <a:ext uri="{FF2B5EF4-FFF2-40B4-BE49-F238E27FC236}">
                <a16:creationId xmlns:a16="http://schemas.microsoft.com/office/drawing/2014/main" xmlns="" id="{6F97E5F4-1A27-46D7-87E9-4C440A0979AC}"/>
              </a:ext>
            </a:extLst>
          </p:cNvPr>
          <p:cNvSpPr/>
          <p:nvPr/>
        </p:nvSpPr>
        <p:spPr>
          <a:xfrm rot="7200000">
            <a:off x="1338986" y="1478129"/>
            <a:ext cx="3585029" cy="3585029"/>
          </a:xfrm>
          <a:prstGeom prst="arc">
            <a:avLst>
              <a:gd name="adj1" fmla="val 15000144"/>
              <a:gd name="adj2" fmla="val 17556893"/>
            </a:avLst>
          </a:prstGeom>
          <a:noFill/>
          <a:ln w="12700" cap="flat" cmpd="sng" algn="ctr">
            <a:solidFill>
              <a:sysClr val="windowText" lastClr="000000">
                <a:lumMod val="75000"/>
                <a:lumOff val="25000"/>
              </a:sysClr>
            </a:solidFill>
            <a:prstDash val="lgDash"/>
            <a:miter lim="800000"/>
            <a:tailEnd type="triangle" w="lg" len="lg"/>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9" name="弧形 8">
            <a:extLst>
              <a:ext uri="{FF2B5EF4-FFF2-40B4-BE49-F238E27FC236}">
                <a16:creationId xmlns:a16="http://schemas.microsoft.com/office/drawing/2014/main" xmlns="" id="{4BFE7FF7-BAC7-44A1-A653-A252F76069E2}"/>
              </a:ext>
            </a:extLst>
          </p:cNvPr>
          <p:cNvSpPr/>
          <p:nvPr/>
        </p:nvSpPr>
        <p:spPr>
          <a:xfrm rot="14400000">
            <a:off x="1338985" y="1479517"/>
            <a:ext cx="3585029" cy="3585029"/>
          </a:xfrm>
          <a:prstGeom prst="arc">
            <a:avLst>
              <a:gd name="adj1" fmla="val 14880799"/>
              <a:gd name="adj2" fmla="val 17350485"/>
            </a:avLst>
          </a:prstGeom>
          <a:noFill/>
          <a:ln w="12700" cap="flat" cmpd="sng" algn="ctr">
            <a:solidFill>
              <a:sysClr val="windowText" lastClr="000000">
                <a:lumMod val="75000"/>
                <a:lumOff val="25000"/>
              </a:sysClr>
            </a:solidFill>
            <a:prstDash val="lgDash"/>
            <a:miter lim="800000"/>
            <a:tailEnd type="triangle" w="lg" len="lg"/>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0" name="文本框 9">
            <a:extLst>
              <a:ext uri="{FF2B5EF4-FFF2-40B4-BE49-F238E27FC236}">
                <a16:creationId xmlns:a16="http://schemas.microsoft.com/office/drawing/2014/main" xmlns="" id="{48533FDD-6140-478A-82DA-B54A7FEFC7BC}"/>
              </a:ext>
            </a:extLst>
          </p:cNvPr>
          <p:cNvSpPr txBox="1"/>
          <p:nvPr/>
        </p:nvSpPr>
        <p:spPr>
          <a:xfrm>
            <a:off x="6143762" y="1452893"/>
            <a:ext cx="2626675" cy="400110"/>
          </a:xfrm>
          <a:prstGeom prst="rect">
            <a:avLst/>
          </a:prstGeom>
          <a:noFill/>
        </p:spPr>
        <p:txBody>
          <a:bodyPr wrap="square" rtlCol="0">
            <a:spAutoFit/>
          </a:bodyPr>
          <a:lstStyle/>
          <a:p>
            <a:r>
              <a:rPr lang="en-US" altLang="zh-CN" sz="2000" b="1" dirty="0">
                <a:solidFill>
                  <a:schemeClr val="accent1"/>
                </a:solidFill>
                <a:latin typeface="微软雅黑" panose="020B0503020204020204" pitchFamily="34" charset="-122"/>
                <a:ea typeface="微软雅黑" panose="020B0503020204020204" pitchFamily="34" charset="-122"/>
              </a:rPr>
              <a:t>01</a:t>
            </a:r>
            <a:r>
              <a:rPr lang="zh-CN" altLang="en-US" sz="2000" dirty="0">
                <a:solidFill>
                  <a:schemeClr val="accent1"/>
                </a:solidFill>
                <a:latin typeface="微软雅黑" panose="020B0503020204020204" pitchFamily="34" charset="-122"/>
                <a:ea typeface="微软雅黑" panose="020B0503020204020204" pitchFamily="34" charset="-122"/>
              </a:rPr>
              <a:t>丨</a:t>
            </a:r>
            <a:r>
              <a:rPr lang="zh-CN" altLang="en-US" sz="2000" b="1" dirty="0">
                <a:solidFill>
                  <a:schemeClr val="accent1"/>
                </a:solidFill>
                <a:latin typeface="微软雅黑" panose="020B0503020204020204" pitchFamily="34" charset="-122"/>
                <a:ea typeface="微软雅黑" panose="020B0503020204020204" pitchFamily="34" charset="-122"/>
              </a:rPr>
              <a:t>小标题</a:t>
            </a:r>
          </a:p>
        </p:txBody>
      </p:sp>
      <p:sp>
        <p:nvSpPr>
          <p:cNvPr id="11" name="矩形 10">
            <a:extLst>
              <a:ext uri="{FF2B5EF4-FFF2-40B4-BE49-F238E27FC236}">
                <a16:creationId xmlns:a16="http://schemas.microsoft.com/office/drawing/2014/main" xmlns="" id="{CFC9CAF5-74CA-4516-9888-A16554C7541A}"/>
              </a:ext>
            </a:extLst>
          </p:cNvPr>
          <p:cNvSpPr/>
          <p:nvPr/>
        </p:nvSpPr>
        <p:spPr>
          <a:xfrm>
            <a:off x="6134808" y="1871881"/>
            <a:ext cx="5402597" cy="663387"/>
          </a:xfrm>
          <a:prstGeom prst="rect">
            <a:avLst/>
          </a:prstGeom>
        </p:spPr>
        <p:txBody>
          <a:bodyPr wrap="square">
            <a:spAutoFit/>
          </a:bodyPr>
          <a:lstStyle/>
          <a:p>
            <a:pPr>
              <a:lnSpc>
                <a:spcPct val="120000"/>
              </a:lnSpc>
            </a:pPr>
            <a:r>
              <a:rPr lang="zh-CN" altLang="en-US" sz="16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请在这里输入你的正文内容 请在这里输入你的正文内容   请在这里输入你的正文内容 请在这里输入你的正文内容 </a:t>
            </a:r>
          </a:p>
        </p:txBody>
      </p:sp>
      <p:sp>
        <p:nvSpPr>
          <p:cNvPr id="12" name="文本框 11">
            <a:extLst>
              <a:ext uri="{FF2B5EF4-FFF2-40B4-BE49-F238E27FC236}">
                <a16:creationId xmlns:a16="http://schemas.microsoft.com/office/drawing/2014/main" xmlns="" id="{5F1FFE2C-4A89-4086-A4C7-4D640C47954D}"/>
              </a:ext>
            </a:extLst>
          </p:cNvPr>
          <p:cNvSpPr txBox="1"/>
          <p:nvPr/>
        </p:nvSpPr>
        <p:spPr>
          <a:xfrm>
            <a:off x="6143762" y="2913795"/>
            <a:ext cx="2626675" cy="400110"/>
          </a:xfrm>
          <a:prstGeom prst="rect">
            <a:avLst/>
          </a:prstGeom>
          <a:noFill/>
        </p:spPr>
        <p:txBody>
          <a:bodyPr wrap="square" rtlCol="0">
            <a:spAutoFit/>
          </a:bodyPr>
          <a:lstStyle/>
          <a:p>
            <a:r>
              <a:rPr lang="en-US" altLang="zh-CN" sz="2000" b="1" dirty="0">
                <a:solidFill>
                  <a:schemeClr val="accent1"/>
                </a:solidFill>
                <a:latin typeface="微软雅黑" panose="020B0503020204020204" pitchFamily="34" charset="-122"/>
                <a:ea typeface="微软雅黑" panose="020B0503020204020204" pitchFamily="34" charset="-122"/>
              </a:rPr>
              <a:t>02</a:t>
            </a:r>
            <a:r>
              <a:rPr lang="zh-CN" altLang="en-US" sz="2000" dirty="0">
                <a:solidFill>
                  <a:schemeClr val="accent1"/>
                </a:solidFill>
                <a:latin typeface="微软雅黑" panose="020B0503020204020204" pitchFamily="34" charset="-122"/>
                <a:ea typeface="微软雅黑" panose="020B0503020204020204" pitchFamily="34" charset="-122"/>
              </a:rPr>
              <a:t>丨</a:t>
            </a:r>
            <a:r>
              <a:rPr lang="zh-CN" altLang="en-US" sz="2000" b="1" dirty="0">
                <a:solidFill>
                  <a:schemeClr val="accent1"/>
                </a:solidFill>
                <a:latin typeface="微软雅黑" panose="020B0503020204020204" pitchFamily="34" charset="-122"/>
                <a:ea typeface="微软雅黑" panose="020B0503020204020204" pitchFamily="34" charset="-122"/>
              </a:rPr>
              <a:t>小标题</a:t>
            </a:r>
          </a:p>
        </p:txBody>
      </p:sp>
      <p:sp>
        <p:nvSpPr>
          <p:cNvPr id="14" name="文本框 13">
            <a:extLst>
              <a:ext uri="{FF2B5EF4-FFF2-40B4-BE49-F238E27FC236}">
                <a16:creationId xmlns:a16="http://schemas.microsoft.com/office/drawing/2014/main" xmlns="" id="{2E4E17DA-BB84-47FD-91DA-4BEDD99ACEA3}"/>
              </a:ext>
            </a:extLst>
          </p:cNvPr>
          <p:cNvSpPr txBox="1"/>
          <p:nvPr/>
        </p:nvSpPr>
        <p:spPr>
          <a:xfrm>
            <a:off x="6143762" y="4374697"/>
            <a:ext cx="2626675" cy="400110"/>
          </a:xfrm>
          <a:prstGeom prst="rect">
            <a:avLst/>
          </a:prstGeom>
          <a:noFill/>
        </p:spPr>
        <p:txBody>
          <a:bodyPr wrap="square" rtlCol="0">
            <a:spAutoFit/>
          </a:bodyPr>
          <a:lstStyle/>
          <a:p>
            <a:r>
              <a:rPr lang="en-US" altLang="zh-CN" sz="2000" b="1" dirty="0">
                <a:solidFill>
                  <a:schemeClr val="accent1"/>
                </a:solidFill>
                <a:latin typeface="微软雅黑" panose="020B0503020204020204" pitchFamily="34" charset="-122"/>
                <a:ea typeface="微软雅黑" panose="020B0503020204020204" pitchFamily="34" charset="-122"/>
              </a:rPr>
              <a:t>03</a:t>
            </a:r>
            <a:r>
              <a:rPr lang="zh-CN" altLang="en-US" sz="2000" dirty="0">
                <a:solidFill>
                  <a:schemeClr val="accent1"/>
                </a:solidFill>
                <a:latin typeface="微软雅黑" panose="020B0503020204020204" pitchFamily="34" charset="-122"/>
                <a:ea typeface="微软雅黑" panose="020B0503020204020204" pitchFamily="34" charset="-122"/>
              </a:rPr>
              <a:t>丨</a:t>
            </a:r>
            <a:r>
              <a:rPr lang="zh-CN" altLang="en-US" sz="2000" b="1" dirty="0">
                <a:solidFill>
                  <a:schemeClr val="accent1"/>
                </a:solidFill>
                <a:latin typeface="微软雅黑" panose="020B0503020204020204" pitchFamily="34" charset="-122"/>
                <a:ea typeface="微软雅黑" panose="020B0503020204020204" pitchFamily="34" charset="-122"/>
              </a:rPr>
              <a:t>小标题</a:t>
            </a:r>
          </a:p>
        </p:txBody>
      </p:sp>
      <p:sp>
        <p:nvSpPr>
          <p:cNvPr id="24" name="矩形 23">
            <a:extLst>
              <a:ext uri="{FF2B5EF4-FFF2-40B4-BE49-F238E27FC236}">
                <a16:creationId xmlns:a16="http://schemas.microsoft.com/office/drawing/2014/main" xmlns="" id="{3C20A20E-2E80-4AA9-A55A-7C7F982D9E30}"/>
              </a:ext>
            </a:extLst>
          </p:cNvPr>
          <p:cNvSpPr/>
          <p:nvPr/>
        </p:nvSpPr>
        <p:spPr>
          <a:xfrm>
            <a:off x="6134808" y="3264366"/>
            <a:ext cx="5402597" cy="663387"/>
          </a:xfrm>
          <a:prstGeom prst="rect">
            <a:avLst/>
          </a:prstGeom>
        </p:spPr>
        <p:txBody>
          <a:bodyPr wrap="square">
            <a:spAutoFit/>
          </a:bodyPr>
          <a:lstStyle/>
          <a:p>
            <a:pPr>
              <a:lnSpc>
                <a:spcPct val="120000"/>
              </a:lnSpc>
            </a:pPr>
            <a:r>
              <a:rPr lang="zh-CN" altLang="en-US" sz="16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请在这里输入你的正文内容 请在这里输入你的正文内容   请在这里输入你的正文内容 请在这里输入你的正文内容 </a:t>
            </a:r>
          </a:p>
        </p:txBody>
      </p:sp>
      <p:sp>
        <p:nvSpPr>
          <p:cNvPr id="25" name="矩形 24">
            <a:extLst>
              <a:ext uri="{FF2B5EF4-FFF2-40B4-BE49-F238E27FC236}">
                <a16:creationId xmlns:a16="http://schemas.microsoft.com/office/drawing/2014/main" xmlns="" id="{B020744F-06E9-4EB0-A17E-959F42540AA8}"/>
              </a:ext>
            </a:extLst>
          </p:cNvPr>
          <p:cNvSpPr/>
          <p:nvPr/>
        </p:nvSpPr>
        <p:spPr>
          <a:xfrm>
            <a:off x="6134808" y="4795460"/>
            <a:ext cx="5402597" cy="663387"/>
          </a:xfrm>
          <a:prstGeom prst="rect">
            <a:avLst/>
          </a:prstGeom>
        </p:spPr>
        <p:txBody>
          <a:bodyPr wrap="square">
            <a:spAutoFit/>
          </a:bodyPr>
          <a:lstStyle/>
          <a:p>
            <a:pPr>
              <a:lnSpc>
                <a:spcPct val="120000"/>
              </a:lnSpc>
            </a:pPr>
            <a:r>
              <a:rPr lang="zh-CN" altLang="en-US" sz="16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请在这里输入你的正文内容 请在这里输入你的正文内容   请在这里输入你的正文内容 请在这里输入你的正文内容 </a:t>
            </a:r>
          </a:p>
        </p:txBody>
      </p:sp>
      <p:sp>
        <p:nvSpPr>
          <p:cNvPr id="26" name="文本框 25">
            <a:extLst>
              <a:ext uri="{FF2B5EF4-FFF2-40B4-BE49-F238E27FC236}">
                <a16:creationId xmlns:a16="http://schemas.microsoft.com/office/drawing/2014/main" xmlns="" id="{538B3769-F877-4DA1-B1E1-1B0FAA37DBEE}"/>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sp>
        <p:nvSpPr>
          <p:cNvPr id="13" name="灯片编号占位符 12">
            <a:extLst>
              <a:ext uri="{FF2B5EF4-FFF2-40B4-BE49-F238E27FC236}">
                <a16:creationId xmlns:a16="http://schemas.microsoft.com/office/drawing/2014/main" xmlns="" id="{70E324DC-BFD1-4600-8C5B-8C09F4E5842E}"/>
              </a:ext>
            </a:extLst>
          </p:cNvPr>
          <p:cNvSpPr>
            <a:spLocks noGrp="1"/>
          </p:cNvSpPr>
          <p:nvPr>
            <p:ph type="sldNum" sz="quarter" idx="4"/>
          </p:nvPr>
        </p:nvSpPr>
        <p:spPr/>
        <p:txBody>
          <a:bodyPr/>
          <a:lstStyle/>
          <a:p>
            <a:fld id="{48F10FC4-DD5C-4C24-B849-D8A0B2DC9874}" type="slidenum">
              <a:rPr lang="zh-CN" altLang="en-US" smtClean="0"/>
              <a:pPr/>
              <a:t>13</a:t>
            </a:fld>
            <a:endParaRPr lang="zh-CN" altLang="en-US"/>
          </a:p>
        </p:txBody>
      </p:sp>
    </p:spTree>
    <p:extLst>
      <p:ext uri="{BB962C8B-B14F-4D97-AF65-F5344CB8AC3E}">
        <p14:creationId xmlns:p14="http://schemas.microsoft.com/office/powerpoint/2010/main" val="3490515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xmlns="" id="{440B716C-A08E-40B8-9822-99B9804D5F71}"/>
              </a:ext>
            </a:extLst>
          </p:cNvPr>
          <p:cNvCxnSpPr>
            <a:cxnSpLocks/>
          </p:cNvCxnSpPr>
          <p:nvPr/>
        </p:nvCxnSpPr>
        <p:spPr>
          <a:xfrm>
            <a:off x="0" y="3674915"/>
            <a:ext cx="12192000" cy="0"/>
          </a:xfrm>
          <a:prstGeom prst="line">
            <a:avLst/>
          </a:prstGeom>
          <a:noFill/>
          <a:ln w="6350" cap="flat" cmpd="sng" algn="ctr">
            <a:solidFill>
              <a:sysClr val="window" lastClr="FFFFFF">
                <a:lumMod val="65000"/>
              </a:sysClr>
            </a:solidFill>
            <a:prstDash val="solid"/>
            <a:miter lim="800000"/>
          </a:ln>
          <a:effectLst/>
        </p:spPr>
      </p:cxnSp>
      <p:sp>
        <p:nvSpPr>
          <p:cNvPr id="3" name="任意多边形: 形状 2">
            <a:extLst>
              <a:ext uri="{FF2B5EF4-FFF2-40B4-BE49-F238E27FC236}">
                <a16:creationId xmlns:a16="http://schemas.microsoft.com/office/drawing/2014/main" xmlns="" id="{20E610FD-B006-4B93-A1E4-EF1917DBE3B6}"/>
              </a:ext>
            </a:extLst>
          </p:cNvPr>
          <p:cNvSpPr/>
          <p:nvPr/>
        </p:nvSpPr>
        <p:spPr>
          <a:xfrm flipV="1">
            <a:off x="840017" y="1595977"/>
            <a:ext cx="2539997" cy="1678631"/>
          </a:xfrm>
          <a:custGeom>
            <a:avLst/>
            <a:gdLst>
              <a:gd name="connsiteX0" fmla="*/ 0 w 2539997"/>
              <a:gd name="connsiteY0" fmla="*/ 1678631 h 1678631"/>
              <a:gd name="connsiteX1" fmla="*/ 2539997 w 2539997"/>
              <a:gd name="connsiteY1" fmla="*/ 1678631 h 1678631"/>
              <a:gd name="connsiteX2" fmla="*/ 2539997 w 2539997"/>
              <a:gd name="connsiteY2" fmla="*/ 167903 h 1678631"/>
              <a:gd name="connsiteX3" fmla="*/ 1367382 w 2539997"/>
              <a:gd name="connsiteY3" fmla="*/ 167903 h 1678631"/>
              <a:gd name="connsiteX4" fmla="*/ 1269998 w 2539997"/>
              <a:gd name="connsiteY4" fmla="*/ 0 h 1678631"/>
              <a:gd name="connsiteX5" fmla="*/ 1172614 w 2539997"/>
              <a:gd name="connsiteY5" fmla="*/ 167903 h 1678631"/>
              <a:gd name="connsiteX6" fmla="*/ 0 w 2539997"/>
              <a:gd name="connsiteY6" fmla="*/ 167903 h 167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9997" h="1678631">
                <a:moveTo>
                  <a:pt x="0" y="1678631"/>
                </a:moveTo>
                <a:lnTo>
                  <a:pt x="2539997" y="1678631"/>
                </a:lnTo>
                <a:lnTo>
                  <a:pt x="2539997" y="167903"/>
                </a:lnTo>
                <a:lnTo>
                  <a:pt x="1367382" y="167903"/>
                </a:lnTo>
                <a:lnTo>
                  <a:pt x="1269998" y="0"/>
                </a:lnTo>
                <a:lnTo>
                  <a:pt x="1172614" y="167903"/>
                </a:lnTo>
                <a:lnTo>
                  <a:pt x="0" y="167903"/>
                </a:lnTo>
                <a:close/>
              </a:path>
            </a:pathLst>
          </a:custGeom>
          <a:solidFill>
            <a:sysClr val="window" lastClr="FFFFFF"/>
          </a:solidFill>
          <a:ln w="12700" cap="flat" cmpd="sng" algn="ctr">
            <a:noFill/>
            <a:prstDash val="solid"/>
            <a:miter lim="800000"/>
          </a:ln>
          <a:effectLst>
            <a:outerShdw blurRad="241300" dist="88900" dir="2700000" algn="tl" rotWithShape="0">
              <a:prstClr val="black">
                <a:alpha val="2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a:cs typeface="+mn-cs"/>
            </a:endParaRPr>
          </a:p>
        </p:txBody>
      </p:sp>
      <p:sp>
        <p:nvSpPr>
          <p:cNvPr id="4" name="椭圆 3">
            <a:extLst>
              <a:ext uri="{FF2B5EF4-FFF2-40B4-BE49-F238E27FC236}">
                <a16:creationId xmlns:a16="http://schemas.microsoft.com/office/drawing/2014/main" xmlns="" id="{FE6B4BE2-5AC0-44A4-AD17-FF4F0B403F24}"/>
              </a:ext>
            </a:extLst>
          </p:cNvPr>
          <p:cNvSpPr/>
          <p:nvPr/>
        </p:nvSpPr>
        <p:spPr>
          <a:xfrm flipH="1">
            <a:off x="1999344" y="3564244"/>
            <a:ext cx="221343" cy="221343"/>
          </a:xfrm>
          <a:prstGeom prst="ellipse">
            <a:avLst/>
          </a:prstGeom>
          <a:solidFill>
            <a:schemeClr val="accent1"/>
          </a:solidFill>
          <a:ln w="12700" cap="flat" cmpd="sng" algn="ctr">
            <a:noFill/>
            <a:prstDash val="solid"/>
            <a:miter lim="800000"/>
          </a:ln>
          <a:effectLst>
            <a:outerShdw blurRad="241300" dist="88900" dir="2700000" algn="tl" rotWithShape="0">
              <a:prstClr val="black">
                <a:alpha val="2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a:cs typeface="+mn-cs"/>
            </a:endParaRPr>
          </a:p>
        </p:txBody>
      </p:sp>
      <p:sp>
        <p:nvSpPr>
          <p:cNvPr id="5" name="任意多边形: 形状 4">
            <a:extLst>
              <a:ext uri="{FF2B5EF4-FFF2-40B4-BE49-F238E27FC236}">
                <a16:creationId xmlns:a16="http://schemas.microsoft.com/office/drawing/2014/main" xmlns="" id="{111AEBBF-B7A9-458F-B970-B4E267FCDE11}"/>
              </a:ext>
            </a:extLst>
          </p:cNvPr>
          <p:cNvSpPr/>
          <p:nvPr/>
        </p:nvSpPr>
        <p:spPr>
          <a:xfrm rot="10800000" flipV="1">
            <a:off x="2833009" y="3960761"/>
            <a:ext cx="2539997" cy="1678631"/>
          </a:xfrm>
          <a:custGeom>
            <a:avLst/>
            <a:gdLst>
              <a:gd name="connsiteX0" fmla="*/ 0 w 2539997"/>
              <a:gd name="connsiteY0" fmla="*/ 1678631 h 1678631"/>
              <a:gd name="connsiteX1" fmla="*/ 2539997 w 2539997"/>
              <a:gd name="connsiteY1" fmla="*/ 1678631 h 1678631"/>
              <a:gd name="connsiteX2" fmla="*/ 2539997 w 2539997"/>
              <a:gd name="connsiteY2" fmla="*/ 167903 h 1678631"/>
              <a:gd name="connsiteX3" fmla="*/ 1367382 w 2539997"/>
              <a:gd name="connsiteY3" fmla="*/ 167903 h 1678631"/>
              <a:gd name="connsiteX4" fmla="*/ 1269998 w 2539997"/>
              <a:gd name="connsiteY4" fmla="*/ 0 h 1678631"/>
              <a:gd name="connsiteX5" fmla="*/ 1172614 w 2539997"/>
              <a:gd name="connsiteY5" fmla="*/ 167903 h 1678631"/>
              <a:gd name="connsiteX6" fmla="*/ 0 w 2539997"/>
              <a:gd name="connsiteY6" fmla="*/ 167903 h 167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9997" h="1678631">
                <a:moveTo>
                  <a:pt x="0" y="1678631"/>
                </a:moveTo>
                <a:lnTo>
                  <a:pt x="2539997" y="1678631"/>
                </a:lnTo>
                <a:lnTo>
                  <a:pt x="2539997" y="167903"/>
                </a:lnTo>
                <a:lnTo>
                  <a:pt x="1367382" y="167903"/>
                </a:lnTo>
                <a:lnTo>
                  <a:pt x="1269998" y="0"/>
                </a:lnTo>
                <a:lnTo>
                  <a:pt x="1172614" y="167903"/>
                </a:lnTo>
                <a:lnTo>
                  <a:pt x="0" y="167903"/>
                </a:lnTo>
                <a:close/>
              </a:path>
            </a:pathLst>
          </a:custGeom>
          <a:solidFill>
            <a:sysClr val="window" lastClr="FFFFFF"/>
          </a:solidFill>
          <a:ln w="12700" cap="flat" cmpd="sng" algn="ctr">
            <a:noFill/>
            <a:prstDash val="solid"/>
            <a:miter lim="800000"/>
          </a:ln>
          <a:effectLst>
            <a:outerShdw blurRad="241300" dist="88900" dir="2700000" algn="tl" rotWithShape="0">
              <a:prstClr val="black">
                <a:alpha val="2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a:cs typeface="+mn-cs"/>
            </a:endParaRPr>
          </a:p>
        </p:txBody>
      </p:sp>
      <p:sp>
        <p:nvSpPr>
          <p:cNvPr id="6" name="椭圆 5">
            <a:extLst>
              <a:ext uri="{FF2B5EF4-FFF2-40B4-BE49-F238E27FC236}">
                <a16:creationId xmlns:a16="http://schemas.microsoft.com/office/drawing/2014/main" xmlns="" id="{813020B3-8B44-40A1-B20D-1F98615BA595}"/>
              </a:ext>
            </a:extLst>
          </p:cNvPr>
          <p:cNvSpPr/>
          <p:nvPr/>
        </p:nvSpPr>
        <p:spPr>
          <a:xfrm flipH="1">
            <a:off x="3992335" y="3564244"/>
            <a:ext cx="221343" cy="221343"/>
          </a:xfrm>
          <a:prstGeom prst="ellipse">
            <a:avLst/>
          </a:prstGeom>
          <a:solidFill>
            <a:schemeClr val="accent1"/>
          </a:solidFill>
          <a:ln w="12700" cap="flat" cmpd="sng" algn="ctr">
            <a:noFill/>
            <a:prstDash val="solid"/>
            <a:miter lim="800000"/>
          </a:ln>
          <a:effectLst>
            <a:outerShdw blurRad="241300" dist="88900" dir="2700000" algn="tl" rotWithShape="0">
              <a:prstClr val="black">
                <a:alpha val="2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a:cs typeface="+mn-cs"/>
            </a:endParaRPr>
          </a:p>
        </p:txBody>
      </p:sp>
      <p:sp>
        <p:nvSpPr>
          <p:cNvPr id="7" name="任意多边形: 形状 6">
            <a:extLst>
              <a:ext uri="{FF2B5EF4-FFF2-40B4-BE49-F238E27FC236}">
                <a16:creationId xmlns:a16="http://schemas.microsoft.com/office/drawing/2014/main" xmlns="" id="{2B695F1D-6C39-45AC-9F1F-F17526C96316}"/>
              </a:ext>
            </a:extLst>
          </p:cNvPr>
          <p:cNvSpPr/>
          <p:nvPr/>
        </p:nvSpPr>
        <p:spPr>
          <a:xfrm flipV="1">
            <a:off x="4826001" y="1595977"/>
            <a:ext cx="2539997" cy="1678631"/>
          </a:xfrm>
          <a:custGeom>
            <a:avLst/>
            <a:gdLst>
              <a:gd name="connsiteX0" fmla="*/ 0 w 2539997"/>
              <a:gd name="connsiteY0" fmla="*/ 1678631 h 1678631"/>
              <a:gd name="connsiteX1" fmla="*/ 2539997 w 2539997"/>
              <a:gd name="connsiteY1" fmla="*/ 1678631 h 1678631"/>
              <a:gd name="connsiteX2" fmla="*/ 2539997 w 2539997"/>
              <a:gd name="connsiteY2" fmla="*/ 167903 h 1678631"/>
              <a:gd name="connsiteX3" fmla="*/ 1367382 w 2539997"/>
              <a:gd name="connsiteY3" fmla="*/ 167903 h 1678631"/>
              <a:gd name="connsiteX4" fmla="*/ 1269998 w 2539997"/>
              <a:gd name="connsiteY4" fmla="*/ 0 h 1678631"/>
              <a:gd name="connsiteX5" fmla="*/ 1172614 w 2539997"/>
              <a:gd name="connsiteY5" fmla="*/ 167903 h 1678631"/>
              <a:gd name="connsiteX6" fmla="*/ 0 w 2539997"/>
              <a:gd name="connsiteY6" fmla="*/ 167903 h 167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9997" h="1678631">
                <a:moveTo>
                  <a:pt x="0" y="1678631"/>
                </a:moveTo>
                <a:lnTo>
                  <a:pt x="2539997" y="1678631"/>
                </a:lnTo>
                <a:lnTo>
                  <a:pt x="2539997" y="167903"/>
                </a:lnTo>
                <a:lnTo>
                  <a:pt x="1367382" y="167903"/>
                </a:lnTo>
                <a:lnTo>
                  <a:pt x="1269998" y="0"/>
                </a:lnTo>
                <a:lnTo>
                  <a:pt x="1172614" y="167903"/>
                </a:lnTo>
                <a:lnTo>
                  <a:pt x="0" y="167903"/>
                </a:lnTo>
                <a:close/>
              </a:path>
            </a:pathLst>
          </a:custGeom>
          <a:solidFill>
            <a:sysClr val="window" lastClr="FFFFFF"/>
          </a:solidFill>
          <a:ln w="12700" cap="flat" cmpd="sng" algn="ctr">
            <a:noFill/>
            <a:prstDash val="solid"/>
            <a:miter lim="800000"/>
          </a:ln>
          <a:effectLst>
            <a:outerShdw blurRad="241300" dist="88900" dir="2700000" algn="tl" rotWithShape="0">
              <a:prstClr val="black">
                <a:alpha val="2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a:cs typeface="+mn-cs"/>
            </a:endParaRPr>
          </a:p>
        </p:txBody>
      </p:sp>
      <p:sp>
        <p:nvSpPr>
          <p:cNvPr id="8" name="椭圆 7">
            <a:extLst>
              <a:ext uri="{FF2B5EF4-FFF2-40B4-BE49-F238E27FC236}">
                <a16:creationId xmlns:a16="http://schemas.microsoft.com/office/drawing/2014/main" xmlns="" id="{927BFA04-EDA2-4A71-A9C3-A41EF4116EBC}"/>
              </a:ext>
            </a:extLst>
          </p:cNvPr>
          <p:cNvSpPr/>
          <p:nvPr/>
        </p:nvSpPr>
        <p:spPr>
          <a:xfrm flipH="1">
            <a:off x="5985328" y="3564244"/>
            <a:ext cx="221343" cy="221343"/>
          </a:xfrm>
          <a:prstGeom prst="ellipse">
            <a:avLst/>
          </a:prstGeom>
          <a:solidFill>
            <a:schemeClr val="accent1"/>
          </a:solidFill>
          <a:ln w="12700" cap="flat" cmpd="sng" algn="ctr">
            <a:noFill/>
            <a:prstDash val="solid"/>
            <a:miter lim="800000"/>
          </a:ln>
          <a:effectLst>
            <a:outerShdw blurRad="241300" dist="88900" dir="2700000" algn="tl" rotWithShape="0">
              <a:prstClr val="black">
                <a:alpha val="2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a:cs typeface="+mn-cs"/>
            </a:endParaRPr>
          </a:p>
        </p:txBody>
      </p:sp>
      <p:sp>
        <p:nvSpPr>
          <p:cNvPr id="9" name="任意多边形: 形状 8">
            <a:extLst>
              <a:ext uri="{FF2B5EF4-FFF2-40B4-BE49-F238E27FC236}">
                <a16:creationId xmlns:a16="http://schemas.microsoft.com/office/drawing/2014/main" xmlns="" id="{E595EE76-A4DD-451F-A1A3-0FBD66A6947B}"/>
              </a:ext>
            </a:extLst>
          </p:cNvPr>
          <p:cNvSpPr/>
          <p:nvPr/>
        </p:nvSpPr>
        <p:spPr>
          <a:xfrm rot="10800000" flipV="1">
            <a:off x="6818993" y="3960761"/>
            <a:ext cx="2539997" cy="1678631"/>
          </a:xfrm>
          <a:custGeom>
            <a:avLst/>
            <a:gdLst>
              <a:gd name="connsiteX0" fmla="*/ 0 w 2539997"/>
              <a:gd name="connsiteY0" fmla="*/ 1678631 h 1678631"/>
              <a:gd name="connsiteX1" fmla="*/ 2539997 w 2539997"/>
              <a:gd name="connsiteY1" fmla="*/ 1678631 h 1678631"/>
              <a:gd name="connsiteX2" fmla="*/ 2539997 w 2539997"/>
              <a:gd name="connsiteY2" fmla="*/ 167903 h 1678631"/>
              <a:gd name="connsiteX3" fmla="*/ 1367382 w 2539997"/>
              <a:gd name="connsiteY3" fmla="*/ 167903 h 1678631"/>
              <a:gd name="connsiteX4" fmla="*/ 1269998 w 2539997"/>
              <a:gd name="connsiteY4" fmla="*/ 0 h 1678631"/>
              <a:gd name="connsiteX5" fmla="*/ 1172614 w 2539997"/>
              <a:gd name="connsiteY5" fmla="*/ 167903 h 1678631"/>
              <a:gd name="connsiteX6" fmla="*/ 0 w 2539997"/>
              <a:gd name="connsiteY6" fmla="*/ 167903 h 167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9997" h="1678631">
                <a:moveTo>
                  <a:pt x="0" y="1678631"/>
                </a:moveTo>
                <a:lnTo>
                  <a:pt x="2539997" y="1678631"/>
                </a:lnTo>
                <a:lnTo>
                  <a:pt x="2539997" y="167903"/>
                </a:lnTo>
                <a:lnTo>
                  <a:pt x="1367382" y="167903"/>
                </a:lnTo>
                <a:lnTo>
                  <a:pt x="1269998" y="0"/>
                </a:lnTo>
                <a:lnTo>
                  <a:pt x="1172614" y="167903"/>
                </a:lnTo>
                <a:lnTo>
                  <a:pt x="0" y="167903"/>
                </a:lnTo>
                <a:close/>
              </a:path>
            </a:pathLst>
          </a:custGeom>
          <a:solidFill>
            <a:sysClr val="window" lastClr="FFFFFF"/>
          </a:solidFill>
          <a:ln w="12700" cap="flat" cmpd="sng" algn="ctr">
            <a:noFill/>
            <a:prstDash val="solid"/>
            <a:miter lim="800000"/>
          </a:ln>
          <a:effectLst>
            <a:outerShdw blurRad="241300" dist="88900" dir="2700000" algn="tl" rotWithShape="0">
              <a:prstClr val="black">
                <a:alpha val="2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a:cs typeface="+mn-cs"/>
            </a:endParaRPr>
          </a:p>
        </p:txBody>
      </p:sp>
      <p:sp>
        <p:nvSpPr>
          <p:cNvPr id="10" name="椭圆 9">
            <a:extLst>
              <a:ext uri="{FF2B5EF4-FFF2-40B4-BE49-F238E27FC236}">
                <a16:creationId xmlns:a16="http://schemas.microsoft.com/office/drawing/2014/main" xmlns="" id="{0893CFDE-8780-4E3A-9353-6F25C0A86985}"/>
              </a:ext>
            </a:extLst>
          </p:cNvPr>
          <p:cNvSpPr/>
          <p:nvPr/>
        </p:nvSpPr>
        <p:spPr>
          <a:xfrm flipH="1">
            <a:off x="7978320" y="3564244"/>
            <a:ext cx="221343" cy="221343"/>
          </a:xfrm>
          <a:prstGeom prst="ellipse">
            <a:avLst/>
          </a:prstGeom>
          <a:solidFill>
            <a:schemeClr val="accent1"/>
          </a:solidFill>
          <a:ln w="12700" cap="flat" cmpd="sng" algn="ctr">
            <a:noFill/>
            <a:prstDash val="solid"/>
            <a:miter lim="800000"/>
          </a:ln>
          <a:effectLst>
            <a:outerShdw blurRad="241300" dist="88900" dir="2700000" algn="tl" rotWithShape="0">
              <a:prstClr val="black">
                <a:alpha val="2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a:cs typeface="+mn-cs"/>
            </a:endParaRPr>
          </a:p>
        </p:txBody>
      </p:sp>
      <p:sp>
        <p:nvSpPr>
          <p:cNvPr id="11" name="任意多边形: 形状 10">
            <a:extLst>
              <a:ext uri="{FF2B5EF4-FFF2-40B4-BE49-F238E27FC236}">
                <a16:creationId xmlns:a16="http://schemas.microsoft.com/office/drawing/2014/main" xmlns="" id="{3C5893A0-B770-450D-8E4B-46788BD73113}"/>
              </a:ext>
            </a:extLst>
          </p:cNvPr>
          <p:cNvSpPr/>
          <p:nvPr/>
        </p:nvSpPr>
        <p:spPr>
          <a:xfrm flipV="1">
            <a:off x="8811617" y="1595977"/>
            <a:ext cx="2539997" cy="1678631"/>
          </a:xfrm>
          <a:custGeom>
            <a:avLst/>
            <a:gdLst>
              <a:gd name="connsiteX0" fmla="*/ 0 w 2539997"/>
              <a:gd name="connsiteY0" fmla="*/ 1678631 h 1678631"/>
              <a:gd name="connsiteX1" fmla="*/ 2539997 w 2539997"/>
              <a:gd name="connsiteY1" fmla="*/ 1678631 h 1678631"/>
              <a:gd name="connsiteX2" fmla="*/ 2539997 w 2539997"/>
              <a:gd name="connsiteY2" fmla="*/ 167903 h 1678631"/>
              <a:gd name="connsiteX3" fmla="*/ 1367382 w 2539997"/>
              <a:gd name="connsiteY3" fmla="*/ 167903 h 1678631"/>
              <a:gd name="connsiteX4" fmla="*/ 1269998 w 2539997"/>
              <a:gd name="connsiteY4" fmla="*/ 0 h 1678631"/>
              <a:gd name="connsiteX5" fmla="*/ 1172614 w 2539997"/>
              <a:gd name="connsiteY5" fmla="*/ 167903 h 1678631"/>
              <a:gd name="connsiteX6" fmla="*/ 0 w 2539997"/>
              <a:gd name="connsiteY6" fmla="*/ 167903 h 167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9997" h="1678631">
                <a:moveTo>
                  <a:pt x="0" y="1678631"/>
                </a:moveTo>
                <a:lnTo>
                  <a:pt x="2539997" y="1678631"/>
                </a:lnTo>
                <a:lnTo>
                  <a:pt x="2539997" y="167903"/>
                </a:lnTo>
                <a:lnTo>
                  <a:pt x="1367382" y="167903"/>
                </a:lnTo>
                <a:lnTo>
                  <a:pt x="1269998" y="0"/>
                </a:lnTo>
                <a:lnTo>
                  <a:pt x="1172614" y="167903"/>
                </a:lnTo>
                <a:lnTo>
                  <a:pt x="0" y="167903"/>
                </a:lnTo>
                <a:close/>
              </a:path>
            </a:pathLst>
          </a:custGeom>
          <a:solidFill>
            <a:sysClr val="window" lastClr="FFFFFF"/>
          </a:solidFill>
          <a:ln w="12700" cap="flat" cmpd="sng" algn="ctr">
            <a:noFill/>
            <a:prstDash val="solid"/>
            <a:miter lim="800000"/>
          </a:ln>
          <a:effectLst>
            <a:outerShdw blurRad="241300" dist="88900" dir="2700000" algn="tl" rotWithShape="0">
              <a:prstClr val="black">
                <a:alpha val="2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a:cs typeface="+mn-cs"/>
            </a:endParaRPr>
          </a:p>
        </p:txBody>
      </p:sp>
      <p:sp>
        <p:nvSpPr>
          <p:cNvPr id="12" name="椭圆 11">
            <a:extLst>
              <a:ext uri="{FF2B5EF4-FFF2-40B4-BE49-F238E27FC236}">
                <a16:creationId xmlns:a16="http://schemas.microsoft.com/office/drawing/2014/main" xmlns="" id="{9CC3F58F-8B26-42DB-A61D-43FAA5009BD1}"/>
              </a:ext>
            </a:extLst>
          </p:cNvPr>
          <p:cNvSpPr/>
          <p:nvPr/>
        </p:nvSpPr>
        <p:spPr>
          <a:xfrm flipH="1">
            <a:off x="9970944" y="3564244"/>
            <a:ext cx="221343" cy="221343"/>
          </a:xfrm>
          <a:prstGeom prst="ellipse">
            <a:avLst/>
          </a:prstGeom>
          <a:solidFill>
            <a:schemeClr val="accent1"/>
          </a:solidFill>
          <a:ln w="12700" cap="flat" cmpd="sng" algn="ctr">
            <a:noFill/>
            <a:prstDash val="solid"/>
            <a:miter lim="800000"/>
          </a:ln>
          <a:effectLst>
            <a:outerShdw blurRad="241300" dist="88900" dir="2700000" algn="tl" rotWithShape="0">
              <a:prstClr val="black">
                <a:alpha val="2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a:cs typeface="+mn-cs"/>
            </a:endParaRPr>
          </a:p>
        </p:txBody>
      </p:sp>
      <p:sp>
        <p:nvSpPr>
          <p:cNvPr id="13" name="文本框 12">
            <a:extLst>
              <a:ext uri="{FF2B5EF4-FFF2-40B4-BE49-F238E27FC236}">
                <a16:creationId xmlns:a16="http://schemas.microsoft.com/office/drawing/2014/main" xmlns="" id="{709C2347-475E-4F13-9B09-D52387BE775A}"/>
              </a:ext>
            </a:extLst>
          </p:cNvPr>
          <p:cNvSpPr txBox="1"/>
          <p:nvPr/>
        </p:nvSpPr>
        <p:spPr>
          <a:xfrm>
            <a:off x="1445410" y="1742361"/>
            <a:ext cx="1329210" cy="461665"/>
          </a:xfrm>
          <a:prstGeom prst="rect">
            <a:avLst/>
          </a:prstGeom>
          <a:noFill/>
        </p:spPr>
        <p:txBody>
          <a:bodyPr wrap="none" rtlCol="0">
            <a:spAutoFit/>
          </a:bodyPr>
          <a:lstStyle/>
          <a:p>
            <a:r>
              <a:rPr lang="en-US" altLang="zh-CN" sz="2400" b="1" dirty="0">
                <a:solidFill>
                  <a:schemeClr val="accent1"/>
                </a:solidFill>
                <a:latin typeface="Segoe UI"/>
                <a:ea typeface="微软雅黑"/>
              </a:rPr>
              <a:t>STEP 01</a:t>
            </a:r>
            <a:endParaRPr lang="zh-CN" altLang="en-US" sz="2400" b="1" dirty="0">
              <a:solidFill>
                <a:schemeClr val="accent1"/>
              </a:solidFill>
              <a:latin typeface="Segoe UI"/>
              <a:ea typeface="微软雅黑"/>
            </a:endParaRPr>
          </a:p>
        </p:txBody>
      </p:sp>
      <p:sp>
        <p:nvSpPr>
          <p:cNvPr id="14" name="矩形 13">
            <a:extLst>
              <a:ext uri="{FF2B5EF4-FFF2-40B4-BE49-F238E27FC236}">
                <a16:creationId xmlns:a16="http://schemas.microsoft.com/office/drawing/2014/main" xmlns="" id="{52E0AF24-4551-406D-A23F-06AB48104D7C}"/>
              </a:ext>
            </a:extLst>
          </p:cNvPr>
          <p:cNvSpPr/>
          <p:nvPr/>
        </p:nvSpPr>
        <p:spPr>
          <a:xfrm>
            <a:off x="1060620" y="2256015"/>
            <a:ext cx="2098791" cy="700898"/>
          </a:xfrm>
          <a:prstGeom prst="rect">
            <a:avLst/>
          </a:prstGeom>
        </p:spPr>
        <p:txBody>
          <a:bodyPr wrap="square">
            <a:spAutoFit/>
          </a:bodyPr>
          <a:lstStyle/>
          <a:p>
            <a:pPr algn="ctr">
              <a:lnSpc>
                <a:spcPct val="130000"/>
              </a:lnSpc>
            </a:pPr>
            <a:r>
              <a:rPr lang="zh-CN" altLang="en-US" sz="1600" dirty="0">
                <a:solidFill>
                  <a:schemeClr val="tx1">
                    <a:lumMod val="85000"/>
                    <a:lumOff val="15000"/>
                  </a:schemeClr>
                </a:solidFill>
                <a:latin typeface="微软雅黑"/>
                <a:ea typeface="微软雅黑"/>
              </a:rPr>
              <a:t>简要的总结，输入你的关键词</a:t>
            </a:r>
            <a:endParaRPr lang="zh-CN" altLang="en-US" sz="1600" dirty="0">
              <a:solidFill>
                <a:schemeClr val="tx1">
                  <a:lumMod val="85000"/>
                  <a:lumOff val="15000"/>
                </a:schemeClr>
              </a:solidFill>
              <a:latin typeface="Segoe UI"/>
              <a:ea typeface="微软雅黑"/>
            </a:endParaRPr>
          </a:p>
        </p:txBody>
      </p:sp>
      <p:sp>
        <p:nvSpPr>
          <p:cNvPr id="15" name="文本框 14">
            <a:extLst>
              <a:ext uri="{FF2B5EF4-FFF2-40B4-BE49-F238E27FC236}">
                <a16:creationId xmlns:a16="http://schemas.microsoft.com/office/drawing/2014/main" xmlns="" id="{A1230D6E-D9E4-4079-BDCF-4CFA03FA2FE0}"/>
              </a:ext>
            </a:extLst>
          </p:cNvPr>
          <p:cNvSpPr txBox="1"/>
          <p:nvPr/>
        </p:nvSpPr>
        <p:spPr>
          <a:xfrm>
            <a:off x="5431394" y="1742361"/>
            <a:ext cx="1329210" cy="461665"/>
          </a:xfrm>
          <a:prstGeom prst="rect">
            <a:avLst/>
          </a:prstGeom>
          <a:noFill/>
        </p:spPr>
        <p:txBody>
          <a:bodyPr wrap="none" rtlCol="0">
            <a:spAutoFit/>
          </a:bodyPr>
          <a:lstStyle/>
          <a:p>
            <a:r>
              <a:rPr lang="en-US" altLang="zh-CN" sz="2400" b="1">
                <a:solidFill>
                  <a:schemeClr val="accent1"/>
                </a:solidFill>
                <a:latin typeface="Segoe UI"/>
                <a:ea typeface="微软雅黑"/>
              </a:rPr>
              <a:t>STEP 03</a:t>
            </a:r>
            <a:endParaRPr lang="zh-CN" altLang="en-US" sz="2400" b="1">
              <a:solidFill>
                <a:schemeClr val="accent1"/>
              </a:solidFill>
              <a:latin typeface="Segoe UI"/>
              <a:ea typeface="微软雅黑"/>
            </a:endParaRPr>
          </a:p>
        </p:txBody>
      </p:sp>
      <p:sp>
        <p:nvSpPr>
          <p:cNvPr id="16" name="矩形 15">
            <a:extLst>
              <a:ext uri="{FF2B5EF4-FFF2-40B4-BE49-F238E27FC236}">
                <a16:creationId xmlns:a16="http://schemas.microsoft.com/office/drawing/2014/main" xmlns="" id="{4AE8479A-3B9F-45CC-B9A9-8652B46E29E5}"/>
              </a:ext>
            </a:extLst>
          </p:cNvPr>
          <p:cNvSpPr/>
          <p:nvPr/>
        </p:nvSpPr>
        <p:spPr>
          <a:xfrm>
            <a:off x="5046604" y="2256015"/>
            <a:ext cx="2098791" cy="700898"/>
          </a:xfrm>
          <a:prstGeom prst="rect">
            <a:avLst/>
          </a:prstGeom>
        </p:spPr>
        <p:txBody>
          <a:bodyPr wrap="square">
            <a:spAutoFit/>
          </a:bodyPr>
          <a:lstStyle/>
          <a:p>
            <a:pPr algn="ctr">
              <a:lnSpc>
                <a:spcPct val="130000"/>
              </a:lnSpc>
            </a:pPr>
            <a:r>
              <a:rPr lang="zh-CN" altLang="en-US" sz="1600" dirty="0">
                <a:solidFill>
                  <a:schemeClr val="tx1">
                    <a:lumMod val="85000"/>
                    <a:lumOff val="15000"/>
                  </a:schemeClr>
                </a:solidFill>
                <a:latin typeface="微软雅黑"/>
                <a:ea typeface="微软雅黑"/>
              </a:rPr>
              <a:t>简要的总结，输入你的关键词</a:t>
            </a:r>
            <a:endParaRPr lang="zh-CN" altLang="en-US" sz="1600" dirty="0">
              <a:solidFill>
                <a:schemeClr val="tx1">
                  <a:lumMod val="85000"/>
                  <a:lumOff val="15000"/>
                </a:schemeClr>
              </a:solidFill>
              <a:latin typeface="Segoe UI"/>
              <a:ea typeface="微软雅黑"/>
            </a:endParaRPr>
          </a:p>
        </p:txBody>
      </p:sp>
      <p:sp>
        <p:nvSpPr>
          <p:cNvPr id="17" name="文本框 16">
            <a:extLst>
              <a:ext uri="{FF2B5EF4-FFF2-40B4-BE49-F238E27FC236}">
                <a16:creationId xmlns:a16="http://schemas.microsoft.com/office/drawing/2014/main" xmlns="" id="{89F61BE6-6F5A-4491-B734-29D13CAF6824}"/>
              </a:ext>
            </a:extLst>
          </p:cNvPr>
          <p:cNvSpPr txBox="1"/>
          <p:nvPr/>
        </p:nvSpPr>
        <p:spPr>
          <a:xfrm>
            <a:off x="9417010" y="1742361"/>
            <a:ext cx="1329210" cy="461665"/>
          </a:xfrm>
          <a:prstGeom prst="rect">
            <a:avLst/>
          </a:prstGeom>
          <a:noFill/>
        </p:spPr>
        <p:txBody>
          <a:bodyPr wrap="none" rtlCol="0">
            <a:spAutoFit/>
          </a:bodyPr>
          <a:lstStyle/>
          <a:p>
            <a:r>
              <a:rPr lang="en-US" altLang="zh-CN" sz="2400" b="1" dirty="0">
                <a:solidFill>
                  <a:schemeClr val="accent1"/>
                </a:solidFill>
                <a:latin typeface="Segoe UI"/>
                <a:ea typeface="微软雅黑"/>
              </a:rPr>
              <a:t>STEP 05</a:t>
            </a:r>
            <a:endParaRPr lang="zh-CN" altLang="en-US" sz="2400" b="1" dirty="0">
              <a:solidFill>
                <a:schemeClr val="accent1"/>
              </a:solidFill>
              <a:latin typeface="Segoe UI"/>
              <a:ea typeface="微软雅黑"/>
            </a:endParaRPr>
          </a:p>
        </p:txBody>
      </p:sp>
      <p:sp>
        <p:nvSpPr>
          <p:cNvPr id="18" name="矩形 17">
            <a:extLst>
              <a:ext uri="{FF2B5EF4-FFF2-40B4-BE49-F238E27FC236}">
                <a16:creationId xmlns:a16="http://schemas.microsoft.com/office/drawing/2014/main" xmlns="" id="{9A67654D-4E67-49DA-B641-825C2CFF3956}"/>
              </a:ext>
            </a:extLst>
          </p:cNvPr>
          <p:cNvSpPr/>
          <p:nvPr/>
        </p:nvSpPr>
        <p:spPr>
          <a:xfrm>
            <a:off x="9032220" y="2256015"/>
            <a:ext cx="2098791" cy="700898"/>
          </a:xfrm>
          <a:prstGeom prst="rect">
            <a:avLst/>
          </a:prstGeom>
        </p:spPr>
        <p:txBody>
          <a:bodyPr wrap="square">
            <a:spAutoFit/>
          </a:bodyPr>
          <a:lstStyle/>
          <a:p>
            <a:pPr algn="ctr">
              <a:lnSpc>
                <a:spcPct val="130000"/>
              </a:lnSpc>
            </a:pPr>
            <a:r>
              <a:rPr lang="zh-CN" altLang="en-US" sz="1600" dirty="0">
                <a:solidFill>
                  <a:schemeClr val="tx1">
                    <a:lumMod val="85000"/>
                    <a:lumOff val="15000"/>
                  </a:schemeClr>
                </a:solidFill>
                <a:latin typeface="微软雅黑"/>
                <a:ea typeface="微软雅黑"/>
              </a:rPr>
              <a:t>简要的总结，输入你的关键词</a:t>
            </a:r>
            <a:endParaRPr lang="zh-CN" altLang="en-US" sz="1600" dirty="0">
              <a:solidFill>
                <a:schemeClr val="tx1">
                  <a:lumMod val="85000"/>
                  <a:lumOff val="15000"/>
                </a:schemeClr>
              </a:solidFill>
              <a:latin typeface="Segoe UI"/>
              <a:ea typeface="微软雅黑"/>
            </a:endParaRPr>
          </a:p>
        </p:txBody>
      </p:sp>
      <p:sp>
        <p:nvSpPr>
          <p:cNvPr id="19" name="文本框 18">
            <a:extLst>
              <a:ext uri="{FF2B5EF4-FFF2-40B4-BE49-F238E27FC236}">
                <a16:creationId xmlns:a16="http://schemas.microsoft.com/office/drawing/2014/main" xmlns="" id="{8B3723ED-7C16-48D7-90D3-71ABF20FEAEA}"/>
              </a:ext>
            </a:extLst>
          </p:cNvPr>
          <p:cNvSpPr txBox="1"/>
          <p:nvPr/>
        </p:nvSpPr>
        <p:spPr>
          <a:xfrm>
            <a:off x="3438402" y="4250635"/>
            <a:ext cx="1329210" cy="461665"/>
          </a:xfrm>
          <a:prstGeom prst="rect">
            <a:avLst/>
          </a:prstGeom>
          <a:noFill/>
        </p:spPr>
        <p:txBody>
          <a:bodyPr wrap="none" rtlCol="0">
            <a:spAutoFit/>
          </a:bodyPr>
          <a:lstStyle/>
          <a:p>
            <a:r>
              <a:rPr lang="en-US" altLang="zh-CN" sz="2400" b="1">
                <a:solidFill>
                  <a:schemeClr val="accent1"/>
                </a:solidFill>
                <a:latin typeface="Segoe UI"/>
                <a:ea typeface="微软雅黑"/>
              </a:rPr>
              <a:t>STEP 02</a:t>
            </a:r>
            <a:endParaRPr lang="zh-CN" altLang="en-US" sz="2400" b="1">
              <a:solidFill>
                <a:schemeClr val="accent1"/>
              </a:solidFill>
              <a:latin typeface="Segoe UI"/>
              <a:ea typeface="微软雅黑"/>
            </a:endParaRPr>
          </a:p>
        </p:txBody>
      </p:sp>
      <p:sp>
        <p:nvSpPr>
          <p:cNvPr id="20" name="矩形 19">
            <a:extLst>
              <a:ext uri="{FF2B5EF4-FFF2-40B4-BE49-F238E27FC236}">
                <a16:creationId xmlns:a16="http://schemas.microsoft.com/office/drawing/2014/main" xmlns="" id="{317A0B95-A729-4972-8180-1E5BBDCBF960}"/>
              </a:ext>
            </a:extLst>
          </p:cNvPr>
          <p:cNvSpPr/>
          <p:nvPr/>
        </p:nvSpPr>
        <p:spPr>
          <a:xfrm>
            <a:off x="3053612" y="4764289"/>
            <a:ext cx="2098791" cy="700898"/>
          </a:xfrm>
          <a:prstGeom prst="rect">
            <a:avLst/>
          </a:prstGeom>
        </p:spPr>
        <p:txBody>
          <a:bodyPr wrap="square">
            <a:spAutoFit/>
          </a:bodyPr>
          <a:lstStyle/>
          <a:p>
            <a:pPr algn="ctr">
              <a:lnSpc>
                <a:spcPct val="130000"/>
              </a:lnSpc>
            </a:pPr>
            <a:r>
              <a:rPr lang="zh-CN" altLang="en-US" sz="1600" dirty="0">
                <a:solidFill>
                  <a:schemeClr val="tx1">
                    <a:lumMod val="85000"/>
                    <a:lumOff val="15000"/>
                  </a:schemeClr>
                </a:solidFill>
                <a:latin typeface="微软雅黑"/>
                <a:ea typeface="微软雅黑"/>
              </a:rPr>
              <a:t>简要的总结，输入你的关键词</a:t>
            </a:r>
            <a:endParaRPr lang="zh-CN" altLang="en-US" sz="1600" dirty="0">
              <a:solidFill>
                <a:schemeClr val="tx1">
                  <a:lumMod val="85000"/>
                  <a:lumOff val="15000"/>
                </a:schemeClr>
              </a:solidFill>
              <a:latin typeface="Segoe UI"/>
              <a:ea typeface="微软雅黑"/>
            </a:endParaRPr>
          </a:p>
        </p:txBody>
      </p:sp>
      <p:sp>
        <p:nvSpPr>
          <p:cNvPr id="21" name="文本框 20">
            <a:extLst>
              <a:ext uri="{FF2B5EF4-FFF2-40B4-BE49-F238E27FC236}">
                <a16:creationId xmlns:a16="http://schemas.microsoft.com/office/drawing/2014/main" xmlns="" id="{01417167-90D1-4EFF-8A42-7C872B019C00}"/>
              </a:ext>
            </a:extLst>
          </p:cNvPr>
          <p:cNvSpPr txBox="1"/>
          <p:nvPr/>
        </p:nvSpPr>
        <p:spPr>
          <a:xfrm>
            <a:off x="7424386" y="4250635"/>
            <a:ext cx="1329210" cy="461665"/>
          </a:xfrm>
          <a:prstGeom prst="rect">
            <a:avLst/>
          </a:prstGeom>
          <a:noFill/>
        </p:spPr>
        <p:txBody>
          <a:bodyPr wrap="none" rtlCol="0">
            <a:spAutoFit/>
          </a:bodyPr>
          <a:lstStyle/>
          <a:p>
            <a:r>
              <a:rPr lang="en-US" altLang="zh-CN" sz="2400" b="1">
                <a:solidFill>
                  <a:schemeClr val="accent1"/>
                </a:solidFill>
                <a:latin typeface="Segoe UI"/>
                <a:ea typeface="微软雅黑"/>
              </a:rPr>
              <a:t>STEP 04</a:t>
            </a:r>
            <a:endParaRPr lang="zh-CN" altLang="en-US" sz="2400" b="1">
              <a:solidFill>
                <a:schemeClr val="accent1"/>
              </a:solidFill>
              <a:latin typeface="Segoe UI"/>
              <a:ea typeface="微软雅黑"/>
            </a:endParaRPr>
          </a:p>
        </p:txBody>
      </p:sp>
      <p:sp>
        <p:nvSpPr>
          <p:cNvPr id="22" name="矩形 21">
            <a:extLst>
              <a:ext uri="{FF2B5EF4-FFF2-40B4-BE49-F238E27FC236}">
                <a16:creationId xmlns:a16="http://schemas.microsoft.com/office/drawing/2014/main" xmlns="" id="{D5C2EE6D-F6DD-4266-BC8E-C0E6F88DBF61}"/>
              </a:ext>
            </a:extLst>
          </p:cNvPr>
          <p:cNvSpPr/>
          <p:nvPr/>
        </p:nvSpPr>
        <p:spPr>
          <a:xfrm>
            <a:off x="7039596" y="4764289"/>
            <a:ext cx="2098791" cy="700898"/>
          </a:xfrm>
          <a:prstGeom prst="rect">
            <a:avLst/>
          </a:prstGeom>
        </p:spPr>
        <p:txBody>
          <a:bodyPr wrap="square">
            <a:spAutoFit/>
          </a:bodyPr>
          <a:lstStyle/>
          <a:p>
            <a:pPr algn="ctr">
              <a:lnSpc>
                <a:spcPct val="130000"/>
              </a:lnSpc>
            </a:pPr>
            <a:r>
              <a:rPr lang="zh-CN" altLang="en-US" sz="1600" dirty="0">
                <a:solidFill>
                  <a:schemeClr val="tx1">
                    <a:lumMod val="85000"/>
                    <a:lumOff val="15000"/>
                  </a:schemeClr>
                </a:solidFill>
                <a:latin typeface="微软雅黑"/>
                <a:ea typeface="微软雅黑"/>
              </a:rPr>
              <a:t>简要的总结，输入你的关键词</a:t>
            </a:r>
            <a:endParaRPr lang="zh-CN" altLang="en-US" sz="1600" dirty="0">
              <a:solidFill>
                <a:schemeClr val="tx1">
                  <a:lumMod val="85000"/>
                  <a:lumOff val="15000"/>
                </a:schemeClr>
              </a:solidFill>
              <a:latin typeface="Segoe UI"/>
              <a:ea typeface="微软雅黑"/>
            </a:endParaRPr>
          </a:p>
        </p:txBody>
      </p:sp>
      <p:sp>
        <p:nvSpPr>
          <p:cNvPr id="23" name="文本框 22">
            <a:extLst>
              <a:ext uri="{FF2B5EF4-FFF2-40B4-BE49-F238E27FC236}">
                <a16:creationId xmlns:a16="http://schemas.microsoft.com/office/drawing/2014/main" xmlns="" id="{BF0BA39E-83B4-491E-B2E6-FC3DB384E4C3}"/>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sp>
        <p:nvSpPr>
          <p:cNvPr id="24" name="灯片编号占位符 23">
            <a:extLst>
              <a:ext uri="{FF2B5EF4-FFF2-40B4-BE49-F238E27FC236}">
                <a16:creationId xmlns:a16="http://schemas.microsoft.com/office/drawing/2014/main" xmlns="" id="{2EDBB3EF-B8E1-4F6D-B5C4-410326B2DBCF}"/>
              </a:ext>
            </a:extLst>
          </p:cNvPr>
          <p:cNvSpPr>
            <a:spLocks noGrp="1"/>
          </p:cNvSpPr>
          <p:nvPr>
            <p:ph type="sldNum" sz="quarter" idx="4"/>
          </p:nvPr>
        </p:nvSpPr>
        <p:spPr/>
        <p:txBody>
          <a:bodyPr/>
          <a:lstStyle/>
          <a:p>
            <a:fld id="{48F10FC4-DD5C-4C24-B849-D8A0B2DC9874}" type="slidenum">
              <a:rPr lang="zh-CN" altLang="en-US" smtClean="0"/>
              <a:pPr/>
              <a:t>14</a:t>
            </a:fld>
            <a:endParaRPr lang="zh-CN" altLang="en-US"/>
          </a:p>
        </p:txBody>
      </p:sp>
    </p:spTree>
    <p:extLst>
      <p:ext uri="{BB962C8B-B14F-4D97-AF65-F5344CB8AC3E}">
        <p14:creationId xmlns:p14="http://schemas.microsoft.com/office/powerpoint/2010/main" val="10495393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同心圆 53">
            <a:extLst>
              <a:ext uri="{FF2B5EF4-FFF2-40B4-BE49-F238E27FC236}">
                <a16:creationId xmlns:a16="http://schemas.microsoft.com/office/drawing/2014/main" xmlns="" id="{1854600F-C519-4940-B447-EAAD56036957}"/>
              </a:ext>
            </a:extLst>
          </p:cNvPr>
          <p:cNvSpPr/>
          <p:nvPr/>
        </p:nvSpPr>
        <p:spPr>
          <a:xfrm>
            <a:off x="1472157" y="1128723"/>
            <a:ext cx="2474449" cy="2474449"/>
          </a:xfrm>
          <a:prstGeom prst="ellipse">
            <a:avLst/>
          </a:prstGeom>
          <a:solidFill>
            <a:srgbClr val="FFFFFF"/>
          </a:solidFill>
          <a:ln w="76200" cap="flat" cmpd="sng" algn="ctr">
            <a:noFill/>
            <a:prstDash val="solid"/>
            <a:miter lim="800000"/>
          </a:ln>
          <a:effectLst>
            <a:outerShdw blurRad="177800" dist="63500" dir="2700000" algn="tl" rotWithShape="0">
              <a:prstClr val="black">
                <a:alpha val="2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Segoe UI Semilight"/>
              <a:ea typeface="微软雅黑 Light"/>
              <a:cs typeface="+mn-cs"/>
            </a:endParaRPr>
          </a:p>
        </p:txBody>
      </p:sp>
      <p:graphicFrame>
        <p:nvGraphicFramePr>
          <p:cNvPr id="3" name="图表 2">
            <a:extLst>
              <a:ext uri="{FF2B5EF4-FFF2-40B4-BE49-F238E27FC236}">
                <a16:creationId xmlns:a16="http://schemas.microsoft.com/office/drawing/2014/main" xmlns="" id="{A4419108-908B-441C-BEE7-D17266D8D803}"/>
              </a:ext>
            </a:extLst>
          </p:cNvPr>
          <p:cNvGraphicFramePr/>
          <p:nvPr>
            <p:extLst>
              <p:ext uri="{D42A27DB-BD31-4B8C-83A1-F6EECF244321}">
                <p14:modId xmlns:p14="http://schemas.microsoft.com/office/powerpoint/2010/main" val="1424709902"/>
              </p:ext>
            </p:extLst>
          </p:nvPr>
        </p:nvGraphicFramePr>
        <p:xfrm>
          <a:off x="1336737" y="993304"/>
          <a:ext cx="2745287" cy="2745286"/>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1023">
            <a:extLst>
              <a:ext uri="{FF2B5EF4-FFF2-40B4-BE49-F238E27FC236}">
                <a16:creationId xmlns:a16="http://schemas.microsoft.com/office/drawing/2014/main" xmlns="" id="{F6BCBA9E-EE2B-468C-B325-67C8FF04BE96}"/>
              </a:ext>
            </a:extLst>
          </p:cNvPr>
          <p:cNvSpPr txBox="1"/>
          <p:nvPr/>
        </p:nvSpPr>
        <p:spPr>
          <a:xfrm>
            <a:off x="1253203" y="4303665"/>
            <a:ext cx="2745287" cy="1435458"/>
          </a:xfrm>
          <a:prstGeom prst="rect">
            <a:avLst/>
          </a:prstGeom>
          <a:noFill/>
        </p:spPr>
        <p:txBody>
          <a:bodyPr wrap="square" rtlCol="0">
            <a:spAutoFit/>
          </a:bodyPr>
          <a:lstStyle/>
          <a:p>
            <a:pPr algn="ctr">
              <a:lnSpc>
                <a:spcPct val="140000"/>
              </a:lnSpc>
            </a:pPr>
            <a:r>
              <a:rPr lang="zh-CN" altLang="en-US" sz="1600" dirty="0">
                <a:solidFill>
                  <a:schemeClr val="tx1">
                    <a:lumMod val="85000"/>
                    <a:lumOff val="15000"/>
                  </a:schemeClr>
                </a:solidFill>
                <a:latin typeface="微软雅黑 Light"/>
                <a:ea typeface="微软雅黑 Light"/>
              </a:rPr>
              <a:t>请在这里输入你的正文内容</a:t>
            </a:r>
            <a:endParaRPr lang="en-US" altLang="zh-CN" sz="1600" dirty="0">
              <a:solidFill>
                <a:schemeClr val="tx1">
                  <a:lumMod val="85000"/>
                  <a:lumOff val="15000"/>
                </a:schemeClr>
              </a:solidFill>
              <a:latin typeface="微软雅黑 Light"/>
              <a:ea typeface="微软雅黑 Light"/>
            </a:endParaRPr>
          </a:p>
          <a:p>
            <a:pPr algn="ctr">
              <a:lnSpc>
                <a:spcPct val="140000"/>
              </a:lnSpc>
            </a:pPr>
            <a:r>
              <a:rPr lang="zh-CN" altLang="en-US" sz="1600" dirty="0">
                <a:solidFill>
                  <a:schemeClr val="tx1">
                    <a:lumMod val="85000"/>
                    <a:lumOff val="15000"/>
                  </a:schemeClr>
                </a:solidFill>
                <a:latin typeface="微软雅黑 Light"/>
                <a:ea typeface="微软雅黑 Light"/>
              </a:rPr>
              <a:t>请在这里输入你的正文内容</a:t>
            </a:r>
            <a:endParaRPr lang="en-US" altLang="zh-CN" sz="1600" dirty="0">
              <a:solidFill>
                <a:schemeClr val="tx1">
                  <a:lumMod val="85000"/>
                  <a:lumOff val="15000"/>
                </a:schemeClr>
              </a:solidFill>
              <a:latin typeface="微软雅黑 Light"/>
              <a:ea typeface="微软雅黑 Light"/>
            </a:endParaRPr>
          </a:p>
          <a:p>
            <a:pPr algn="ctr">
              <a:lnSpc>
                <a:spcPct val="140000"/>
              </a:lnSpc>
            </a:pPr>
            <a:r>
              <a:rPr lang="zh-CN" altLang="en-US" sz="1600" dirty="0">
                <a:solidFill>
                  <a:schemeClr val="tx1">
                    <a:lumMod val="85000"/>
                    <a:lumOff val="15000"/>
                  </a:schemeClr>
                </a:solidFill>
                <a:latin typeface="微软雅黑 Light"/>
                <a:ea typeface="微软雅黑 Light"/>
              </a:rPr>
              <a:t>请在这里输入你的正文内容请在这里输入你的正文内容</a:t>
            </a:r>
          </a:p>
        </p:txBody>
      </p:sp>
      <p:sp>
        <p:nvSpPr>
          <p:cNvPr id="5" name="矩形 4">
            <a:extLst>
              <a:ext uri="{FF2B5EF4-FFF2-40B4-BE49-F238E27FC236}">
                <a16:creationId xmlns:a16="http://schemas.microsoft.com/office/drawing/2014/main" xmlns="" id="{0D2931EA-1CE6-482F-8D00-EB6137F98063}"/>
              </a:ext>
            </a:extLst>
          </p:cNvPr>
          <p:cNvSpPr/>
          <p:nvPr/>
        </p:nvSpPr>
        <p:spPr>
          <a:xfrm>
            <a:off x="1824239" y="3753620"/>
            <a:ext cx="1770284" cy="504241"/>
          </a:xfrm>
          <a:prstGeom prst="rect">
            <a:avLst/>
          </a:prstGeom>
        </p:spPr>
        <p:txBody>
          <a:bodyPr wrap="square">
            <a:spAutoFit/>
          </a:bodyPr>
          <a:lstStyle/>
          <a:p>
            <a:pPr algn="ctr">
              <a:lnSpc>
                <a:spcPct val="120000"/>
              </a:lnSpc>
            </a:pPr>
            <a:r>
              <a:rPr lang="zh-CN" altLang="en-US" sz="2400" b="1" dirty="0">
                <a:solidFill>
                  <a:schemeClr val="accent1"/>
                </a:solidFill>
                <a:latin typeface="微软雅黑"/>
                <a:ea typeface="微软雅黑"/>
              </a:rPr>
              <a:t>关键词</a:t>
            </a:r>
            <a:endParaRPr lang="zh-CN" altLang="en-US" sz="1600" b="1" dirty="0">
              <a:solidFill>
                <a:schemeClr val="accent1"/>
              </a:solidFill>
              <a:latin typeface="微软雅黑"/>
              <a:ea typeface="微软雅黑"/>
            </a:endParaRPr>
          </a:p>
        </p:txBody>
      </p:sp>
      <p:sp>
        <p:nvSpPr>
          <p:cNvPr id="6" name="同心圆 53">
            <a:extLst>
              <a:ext uri="{FF2B5EF4-FFF2-40B4-BE49-F238E27FC236}">
                <a16:creationId xmlns:a16="http://schemas.microsoft.com/office/drawing/2014/main" xmlns="" id="{CB398A2E-D35B-4890-A556-ABB580991B69}"/>
              </a:ext>
            </a:extLst>
          </p:cNvPr>
          <p:cNvSpPr/>
          <p:nvPr/>
        </p:nvSpPr>
        <p:spPr>
          <a:xfrm>
            <a:off x="4858777" y="1128723"/>
            <a:ext cx="2474449" cy="2474449"/>
          </a:xfrm>
          <a:prstGeom prst="ellipse">
            <a:avLst/>
          </a:prstGeom>
          <a:solidFill>
            <a:srgbClr val="FFFFFF"/>
          </a:solidFill>
          <a:ln w="76200" cap="flat" cmpd="sng" algn="ctr">
            <a:noFill/>
            <a:prstDash val="solid"/>
            <a:miter lim="800000"/>
          </a:ln>
          <a:effectLst>
            <a:outerShdw blurRad="177800" dist="63500" dir="2700000" algn="tl" rotWithShape="0">
              <a:prstClr val="black">
                <a:alpha val="2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Segoe UI Semilight"/>
              <a:ea typeface="微软雅黑 Light"/>
              <a:cs typeface="+mn-cs"/>
            </a:endParaRPr>
          </a:p>
        </p:txBody>
      </p:sp>
      <p:graphicFrame>
        <p:nvGraphicFramePr>
          <p:cNvPr id="7" name="图表 6">
            <a:extLst>
              <a:ext uri="{FF2B5EF4-FFF2-40B4-BE49-F238E27FC236}">
                <a16:creationId xmlns:a16="http://schemas.microsoft.com/office/drawing/2014/main" xmlns="" id="{4DA297B7-DA49-445C-A929-9993BBDE5B4D}"/>
              </a:ext>
            </a:extLst>
          </p:cNvPr>
          <p:cNvGraphicFramePr/>
          <p:nvPr>
            <p:extLst>
              <p:ext uri="{D42A27DB-BD31-4B8C-83A1-F6EECF244321}">
                <p14:modId xmlns:p14="http://schemas.microsoft.com/office/powerpoint/2010/main" val="4121937472"/>
              </p:ext>
            </p:extLst>
          </p:nvPr>
        </p:nvGraphicFramePr>
        <p:xfrm>
          <a:off x="4723357" y="993304"/>
          <a:ext cx="2745287" cy="2745286"/>
        </p:xfrm>
        <a:graphic>
          <a:graphicData uri="http://schemas.openxmlformats.org/drawingml/2006/chart">
            <c:chart xmlns:c="http://schemas.openxmlformats.org/drawingml/2006/chart" xmlns:r="http://schemas.openxmlformats.org/officeDocument/2006/relationships" r:id="rId3"/>
          </a:graphicData>
        </a:graphic>
      </p:graphicFrame>
      <p:sp>
        <p:nvSpPr>
          <p:cNvPr id="9" name="矩形 8">
            <a:extLst>
              <a:ext uri="{FF2B5EF4-FFF2-40B4-BE49-F238E27FC236}">
                <a16:creationId xmlns:a16="http://schemas.microsoft.com/office/drawing/2014/main" xmlns="" id="{78854AB2-2E94-4C77-9A06-ED0E85D7A47D}"/>
              </a:ext>
            </a:extLst>
          </p:cNvPr>
          <p:cNvSpPr/>
          <p:nvPr/>
        </p:nvSpPr>
        <p:spPr>
          <a:xfrm>
            <a:off x="5210859" y="3753620"/>
            <a:ext cx="1770284" cy="504241"/>
          </a:xfrm>
          <a:prstGeom prst="rect">
            <a:avLst/>
          </a:prstGeom>
        </p:spPr>
        <p:txBody>
          <a:bodyPr wrap="square">
            <a:spAutoFit/>
          </a:bodyPr>
          <a:lstStyle/>
          <a:p>
            <a:pPr algn="ctr">
              <a:lnSpc>
                <a:spcPct val="120000"/>
              </a:lnSpc>
            </a:pPr>
            <a:r>
              <a:rPr lang="zh-CN" altLang="en-US" sz="2400" b="1" dirty="0">
                <a:solidFill>
                  <a:schemeClr val="accent1"/>
                </a:solidFill>
                <a:latin typeface="微软雅黑"/>
                <a:ea typeface="微软雅黑"/>
              </a:rPr>
              <a:t>关键词</a:t>
            </a:r>
            <a:endParaRPr lang="zh-CN" altLang="en-US" sz="1600" b="1" dirty="0">
              <a:solidFill>
                <a:schemeClr val="accent1"/>
              </a:solidFill>
              <a:latin typeface="微软雅黑"/>
              <a:ea typeface="微软雅黑"/>
            </a:endParaRPr>
          </a:p>
        </p:txBody>
      </p:sp>
      <p:sp>
        <p:nvSpPr>
          <p:cNvPr id="10" name="同心圆 53">
            <a:extLst>
              <a:ext uri="{FF2B5EF4-FFF2-40B4-BE49-F238E27FC236}">
                <a16:creationId xmlns:a16="http://schemas.microsoft.com/office/drawing/2014/main" xmlns="" id="{667E63C8-D916-4545-8E1A-A2C992366549}"/>
              </a:ext>
            </a:extLst>
          </p:cNvPr>
          <p:cNvSpPr/>
          <p:nvPr/>
        </p:nvSpPr>
        <p:spPr>
          <a:xfrm>
            <a:off x="8245397" y="1128723"/>
            <a:ext cx="2474449" cy="2474449"/>
          </a:xfrm>
          <a:prstGeom prst="ellipse">
            <a:avLst/>
          </a:prstGeom>
          <a:solidFill>
            <a:srgbClr val="FFFFFF"/>
          </a:solidFill>
          <a:ln w="76200" cap="flat" cmpd="sng" algn="ctr">
            <a:noFill/>
            <a:prstDash val="solid"/>
            <a:miter lim="800000"/>
          </a:ln>
          <a:effectLst>
            <a:outerShdw blurRad="177800" dist="63500" dir="2700000" algn="tl" rotWithShape="0">
              <a:prstClr val="black">
                <a:alpha val="2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Segoe UI Semilight"/>
              <a:ea typeface="微软雅黑 Light"/>
              <a:cs typeface="+mn-cs"/>
            </a:endParaRPr>
          </a:p>
        </p:txBody>
      </p:sp>
      <p:graphicFrame>
        <p:nvGraphicFramePr>
          <p:cNvPr id="11" name="图表 10">
            <a:extLst>
              <a:ext uri="{FF2B5EF4-FFF2-40B4-BE49-F238E27FC236}">
                <a16:creationId xmlns:a16="http://schemas.microsoft.com/office/drawing/2014/main" xmlns="" id="{AAD386F4-2C9F-45F1-81A3-E814102F0D69}"/>
              </a:ext>
            </a:extLst>
          </p:cNvPr>
          <p:cNvGraphicFramePr/>
          <p:nvPr>
            <p:extLst>
              <p:ext uri="{D42A27DB-BD31-4B8C-83A1-F6EECF244321}">
                <p14:modId xmlns:p14="http://schemas.microsoft.com/office/powerpoint/2010/main" val="1523109606"/>
              </p:ext>
            </p:extLst>
          </p:nvPr>
        </p:nvGraphicFramePr>
        <p:xfrm>
          <a:off x="8109977" y="993304"/>
          <a:ext cx="2745287" cy="2745286"/>
        </p:xfrm>
        <a:graphic>
          <a:graphicData uri="http://schemas.openxmlformats.org/drawingml/2006/chart">
            <c:chart xmlns:c="http://schemas.openxmlformats.org/drawingml/2006/chart" xmlns:r="http://schemas.openxmlformats.org/officeDocument/2006/relationships" r:id="rId4"/>
          </a:graphicData>
        </a:graphic>
      </p:graphicFrame>
      <p:sp>
        <p:nvSpPr>
          <p:cNvPr id="13" name="矩形 12">
            <a:extLst>
              <a:ext uri="{FF2B5EF4-FFF2-40B4-BE49-F238E27FC236}">
                <a16:creationId xmlns:a16="http://schemas.microsoft.com/office/drawing/2014/main" xmlns="" id="{9F28CCFD-02BD-4314-90F0-007F1FE77252}"/>
              </a:ext>
            </a:extLst>
          </p:cNvPr>
          <p:cNvSpPr/>
          <p:nvPr/>
        </p:nvSpPr>
        <p:spPr>
          <a:xfrm>
            <a:off x="8597479" y="3753620"/>
            <a:ext cx="1770284" cy="504241"/>
          </a:xfrm>
          <a:prstGeom prst="rect">
            <a:avLst/>
          </a:prstGeom>
        </p:spPr>
        <p:txBody>
          <a:bodyPr wrap="square">
            <a:spAutoFit/>
          </a:bodyPr>
          <a:lstStyle/>
          <a:p>
            <a:pPr algn="ctr">
              <a:lnSpc>
                <a:spcPct val="120000"/>
              </a:lnSpc>
            </a:pPr>
            <a:r>
              <a:rPr lang="zh-CN" altLang="en-US" sz="2400" b="1" dirty="0">
                <a:solidFill>
                  <a:schemeClr val="accent1"/>
                </a:solidFill>
                <a:latin typeface="微软雅黑"/>
                <a:ea typeface="微软雅黑"/>
              </a:rPr>
              <a:t>关键词</a:t>
            </a:r>
            <a:endParaRPr lang="zh-CN" altLang="en-US" sz="1600" b="1" dirty="0">
              <a:solidFill>
                <a:schemeClr val="accent1"/>
              </a:solidFill>
              <a:latin typeface="微软雅黑"/>
              <a:ea typeface="微软雅黑"/>
            </a:endParaRPr>
          </a:p>
        </p:txBody>
      </p:sp>
      <p:sp>
        <p:nvSpPr>
          <p:cNvPr id="14" name="箭头: V 形 13">
            <a:extLst>
              <a:ext uri="{FF2B5EF4-FFF2-40B4-BE49-F238E27FC236}">
                <a16:creationId xmlns:a16="http://schemas.microsoft.com/office/drawing/2014/main" xmlns="" id="{8303A992-C839-4B06-9D13-B47AF1B1671C}"/>
              </a:ext>
            </a:extLst>
          </p:cNvPr>
          <p:cNvSpPr/>
          <p:nvPr/>
        </p:nvSpPr>
        <p:spPr>
          <a:xfrm>
            <a:off x="4244788" y="2133719"/>
            <a:ext cx="315805" cy="464457"/>
          </a:xfrm>
          <a:prstGeom prst="chevron">
            <a:avLst/>
          </a:prstGeom>
          <a:solidFill>
            <a:srgbClr val="5E5E5E">
              <a:lumMod val="50000"/>
              <a:lumOff val="50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5E5E5E"/>
              </a:solidFill>
              <a:effectLst/>
              <a:uLnTx/>
              <a:uFillTx/>
              <a:latin typeface="Segoe UI Semilight"/>
              <a:ea typeface="微软雅黑 Light"/>
              <a:cs typeface="+mn-cs"/>
            </a:endParaRPr>
          </a:p>
        </p:txBody>
      </p:sp>
      <p:sp>
        <p:nvSpPr>
          <p:cNvPr id="15" name="箭头: V 形 14">
            <a:extLst>
              <a:ext uri="{FF2B5EF4-FFF2-40B4-BE49-F238E27FC236}">
                <a16:creationId xmlns:a16="http://schemas.microsoft.com/office/drawing/2014/main" xmlns="" id="{660CB196-D0E0-4DD0-8718-B2291CF2FD85}"/>
              </a:ext>
            </a:extLst>
          </p:cNvPr>
          <p:cNvSpPr/>
          <p:nvPr/>
        </p:nvSpPr>
        <p:spPr>
          <a:xfrm>
            <a:off x="7631408" y="2133719"/>
            <a:ext cx="315805" cy="464457"/>
          </a:xfrm>
          <a:prstGeom prst="chevron">
            <a:avLst/>
          </a:prstGeom>
          <a:solidFill>
            <a:srgbClr val="5E5E5E">
              <a:lumMod val="50000"/>
              <a:lumOff val="50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5E5E5E"/>
              </a:solidFill>
              <a:effectLst/>
              <a:uLnTx/>
              <a:uFillTx/>
              <a:latin typeface="Segoe UI Semilight"/>
              <a:ea typeface="微软雅黑 Light"/>
              <a:cs typeface="+mn-cs"/>
            </a:endParaRPr>
          </a:p>
        </p:txBody>
      </p:sp>
      <p:sp>
        <p:nvSpPr>
          <p:cNvPr id="16" name="TextBox 1023">
            <a:extLst>
              <a:ext uri="{FF2B5EF4-FFF2-40B4-BE49-F238E27FC236}">
                <a16:creationId xmlns:a16="http://schemas.microsoft.com/office/drawing/2014/main" xmlns="" id="{245C7D24-9682-4713-9D51-0B1AF6600894}"/>
              </a:ext>
            </a:extLst>
          </p:cNvPr>
          <p:cNvSpPr txBox="1"/>
          <p:nvPr/>
        </p:nvSpPr>
        <p:spPr>
          <a:xfrm>
            <a:off x="4723356" y="4303665"/>
            <a:ext cx="2745287" cy="1435458"/>
          </a:xfrm>
          <a:prstGeom prst="rect">
            <a:avLst/>
          </a:prstGeom>
          <a:noFill/>
        </p:spPr>
        <p:txBody>
          <a:bodyPr wrap="square" rtlCol="0">
            <a:spAutoFit/>
          </a:bodyPr>
          <a:lstStyle/>
          <a:p>
            <a:pPr algn="ctr">
              <a:lnSpc>
                <a:spcPct val="140000"/>
              </a:lnSpc>
            </a:pPr>
            <a:r>
              <a:rPr lang="zh-CN" altLang="en-US" sz="1600" dirty="0">
                <a:solidFill>
                  <a:schemeClr val="tx1">
                    <a:lumMod val="85000"/>
                    <a:lumOff val="15000"/>
                  </a:schemeClr>
                </a:solidFill>
                <a:latin typeface="微软雅黑 Light"/>
                <a:ea typeface="微软雅黑 Light"/>
              </a:rPr>
              <a:t>请在这里输入你的正文内容</a:t>
            </a:r>
            <a:endParaRPr lang="en-US" altLang="zh-CN" sz="1600" dirty="0">
              <a:solidFill>
                <a:schemeClr val="tx1">
                  <a:lumMod val="85000"/>
                  <a:lumOff val="15000"/>
                </a:schemeClr>
              </a:solidFill>
              <a:latin typeface="微软雅黑 Light"/>
              <a:ea typeface="微软雅黑 Light"/>
            </a:endParaRPr>
          </a:p>
          <a:p>
            <a:pPr algn="ctr">
              <a:lnSpc>
                <a:spcPct val="140000"/>
              </a:lnSpc>
            </a:pPr>
            <a:r>
              <a:rPr lang="zh-CN" altLang="en-US" sz="1600" dirty="0">
                <a:solidFill>
                  <a:schemeClr val="tx1">
                    <a:lumMod val="85000"/>
                    <a:lumOff val="15000"/>
                  </a:schemeClr>
                </a:solidFill>
                <a:latin typeface="微软雅黑 Light"/>
                <a:ea typeface="微软雅黑 Light"/>
              </a:rPr>
              <a:t>请在这里输入你的正文内容</a:t>
            </a:r>
            <a:endParaRPr lang="en-US" altLang="zh-CN" sz="1600" dirty="0">
              <a:solidFill>
                <a:schemeClr val="tx1">
                  <a:lumMod val="85000"/>
                  <a:lumOff val="15000"/>
                </a:schemeClr>
              </a:solidFill>
              <a:latin typeface="微软雅黑 Light"/>
              <a:ea typeface="微软雅黑 Light"/>
            </a:endParaRPr>
          </a:p>
          <a:p>
            <a:pPr algn="ctr">
              <a:lnSpc>
                <a:spcPct val="140000"/>
              </a:lnSpc>
            </a:pPr>
            <a:r>
              <a:rPr lang="zh-CN" altLang="en-US" sz="1600" dirty="0">
                <a:solidFill>
                  <a:schemeClr val="tx1">
                    <a:lumMod val="85000"/>
                    <a:lumOff val="15000"/>
                  </a:schemeClr>
                </a:solidFill>
                <a:latin typeface="微软雅黑 Light"/>
                <a:ea typeface="微软雅黑 Light"/>
              </a:rPr>
              <a:t>请在这里输入你的正文内容请在这里输入你的正文内容</a:t>
            </a:r>
          </a:p>
        </p:txBody>
      </p:sp>
      <p:sp>
        <p:nvSpPr>
          <p:cNvPr id="17" name="TextBox 1023">
            <a:extLst>
              <a:ext uri="{FF2B5EF4-FFF2-40B4-BE49-F238E27FC236}">
                <a16:creationId xmlns:a16="http://schemas.microsoft.com/office/drawing/2014/main" xmlns="" id="{2DFB7A77-FC31-4A71-804B-9625FF0C7E20}"/>
              </a:ext>
            </a:extLst>
          </p:cNvPr>
          <p:cNvSpPr txBox="1"/>
          <p:nvPr/>
        </p:nvSpPr>
        <p:spPr>
          <a:xfrm>
            <a:off x="8109977" y="4303665"/>
            <a:ext cx="2745287" cy="1435458"/>
          </a:xfrm>
          <a:prstGeom prst="rect">
            <a:avLst/>
          </a:prstGeom>
          <a:noFill/>
        </p:spPr>
        <p:txBody>
          <a:bodyPr wrap="square" rtlCol="0">
            <a:spAutoFit/>
          </a:bodyPr>
          <a:lstStyle/>
          <a:p>
            <a:pPr algn="ctr">
              <a:lnSpc>
                <a:spcPct val="140000"/>
              </a:lnSpc>
            </a:pPr>
            <a:r>
              <a:rPr lang="zh-CN" altLang="en-US" sz="1600" dirty="0">
                <a:solidFill>
                  <a:schemeClr val="tx1">
                    <a:lumMod val="85000"/>
                    <a:lumOff val="15000"/>
                  </a:schemeClr>
                </a:solidFill>
                <a:latin typeface="微软雅黑 Light"/>
                <a:ea typeface="微软雅黑 Light"/>
              </a:rPr>
              <a:t>请在这里输入你的正文内容</a:t>
            </a:r>
            <a:endParaRPr lang="en-US" altLang="zh-CN" sz="1600" dirty="0">
              <a:solidFill>
                <a:schemeClr val="tx1">
                  <a:lumMod val="85000"/>
                  <a:lumOff val="15000"/>
                </a:schemeClr>
              </a:solidFill>
              <a:latin typeface="微软雅黑 Light"/>
              <a:ea typeface="微软雅黑 Light"/>
            </a:endParaRPr>
          </a:p>
          <a:p>
            <a:pPr algn="ctr">
              <a:lnSpc>
                <a:spcPct val="140000"/>
              </a:lnSpc>
            </a:pPr>
            <a:r>
              <a:rPr lang="zh-CN" altLang="en-US" sz="1600" dirty="0">
                <a:solidFill>
                  <a:schemeClr val="tx1">
                    <a:lumMod val="85000"/>
                    <a:lumOff val="15000"/>
                  </a:schemeClr>
                </a:solidFill>
                <a:latin typeface="微软雅黑 Light"/>
                <a:ea typeface="微软雅黑 Light"/>
              </a:rPr>
              <a:t>请在这里输入你的正文内容</a:t>
            </a:r>
            <a:endParaRPr lang="en-US" altLang="zh-CN" sz="1600" dirty="0">
              <a:solidFill>
                <a:schemeClr val="tx1">
                  <a:lumMod val="85000"/>
                  <a:lumOff val="15000"/>
                </a:schemeClr>
              </a:solidFill>
              <a:latin typeface="微软雅黑 Light"/>
              <a:ea typeface="微软雅黑 Light"/>
            </a:endParaRPr>
          </a:p>
          <a:p>
            <a:pPr algn="ctr">
              <a:lnSpc>
                <a:spcPct val="140000"/>
              </a:lnSpc>
            </a:pPr>
            <a:r>
              <a:rPr lang="zh-CN" altLang="en-US" sz="1600" dirty="0">
                <a:solidFill>
                  <a:schemeClr val="tx1">
                    <a:lumMod val="85000"/>
                    <a:lumOff val="15000"/>
                  </a:schemeClr>
                </a:solidFill>
                <a:latin typeface="微软雅黑 Light"/>
                <a:ea typeface="微软雅黑 Light"/>
              </a:rPr>
              <a:t>请在这里输入你的正文内容请在这里输入你的正文内容</a:t>
            </a:r>
          </a:p>
        </p:txBody>
      </p:sp>
      <p:sp>
        <p:nvSpPr>
          <p:cNvPr id="18" name="文本框 17">
            <a:extLst>
              <a:ext uri="{FF2B5EF4-FFF2-40B4-BE49-F238E27FC236}">
                <a16:creationId xmlns:a16="http://schemas.microsoft.com/office/drawing/2014/main" xmlns="" id="{DD17F924-3BC9-42D6-912A-DD1CCDCCF84C}"/>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sp>
        <p:nvSpPr>
          <p:cNvPr id="8" name="灯片编号占位符 7">
            <a:extLst>
              <a:ext uri="{FF2B5EF4-FFF2-40B4-BE49-F238E27FC236}">
                <a16:creationId xmlns:a16="http://schemas.microsoft.com/office/drawing/2014/main" xmlns="" id="{C9BB68AA-8306-42A0-B4AB-9874D2998491}"/>
              </a:ext>
            </a:extLst>
          </p:cNvPr>
          <p:cNvSpPr>
            <a:spLocks noGrp="1"/>
          </p:cNvSpPr>
          <p:nvPr>
            <p:ph type="sldNum" sz="quarter" idx="4"/>
          </p:nvPr>
        </p:nvSpPr>
        <p:spPr/>
        <p:txBody>
          <a:bodyPr/>
          <a:lstStyle/>
          <a:p>
            <a:fld id="{48F10FC4-DD5C-4C24-B849-D8A0B2DC9874}" type="slidenum">
              <a:rPr lang="zh-CN" altLang="en-US" smtClean="0"/>
              <a:pPr/>
              <a:t>15</a:t>
            </a:fld>
            <a:endParaRPr lang="zh-CN" altLang="en-US"/>
          </a:p>
        </p:txBody>
      </p:sp>
      <p:pic>
        <p:nvPicPr>
          <p:cNvPr id="19" name="图形 18">
            <a:extLst>
              <a:ext uri="{FF2B5EF4-FFF2-40B4-BE49-F238E27FC236}">
                <a16:creationId xmlns:a16="http://schemas.microsoft.com/office/drawing/2014/main" xmlns="" id="{A93FFAEA-5EF8-4D1E-B034-244A1DB17F35}"/>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5652002" y="1916113"/>
            <a:ext cx="887995" cy="887995"/>
          </a:xfrm>
          <a:prstGeom prst="rect">
            <a:avLst/>
          </a:prstGeom>
        </p:spPr>
      </p:pic>
      <p:pic>
        <p:nvPicPr>
          <p:cNvPr id="20" name="图形 19">
            <a:extLst>
              <a:ext uri="{FF2B5EF4-FFF2-40B4-BE49-F238E27FC236}">
                <a16:creationId xmlns:a16="http://schemas.microsoft.com/office/drawing/2014/main" xmlns="" id="{69B4FCD8-63D2-4920-B055-2A30FADF71F2}"/>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9002323" y="1849216"/>
            <a:ext cx="960595" cy="960595"/>
          </a:xfrm>
          <a:prstGeom prst="rect">
            <a:avLst/>
          </a:prstGeom>
        </p:spPr>
      </p:pic>
      <p:pic>
        <p:nvPicPr>
          <p:cNvPr id="21" name="图形 20">
            <a:extLst>
              <a:ext uri="{FF2B5EF4-FFF2-40B4-BE49-F238E27FC236}">
                <a16:creationId xmlns:a16="http://schemas.microsoft.com/office/drawing/2014/main" xmlns="" id="{BE547F5E-0D3C-4041-9754-908AD6135D5C}"/>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2192649" y="1849216"/>
            <a:ext cx="1033462" cy="1033462"/>
          </a:xfrm>
          <a:prstGeom prst="rect">
            <a:avLst/>
          </a:prstGeom>
        </p:spPr>
      </p:pic>
    </p:spTree>
    <p:extLst>
      <p:ext uri="{BB962C8B-B14F-4D97-AF65-F5344CB8AC3E}">
        <p14:creationId xmlns:p14="http://schemas.microsoft.com/office/powerpoint/2010/main" val="161113007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箭头连接符 1">
            <a:extLst>
              <a:ext uri="{FF2B5EF4-FFF2-40B4-BE49-F238E27FC236}">
                <a16:creationId xmlns:a16="http://schemas.microsoft.com/office/drawing/2014/main" xmlns="" id="{1BE521F6-A53A-4044-B997-828E41115CF8}"/>
              </a:ext>
            </a:extLst>
          </p:cNvPr>
          <p:cNvCxnSpPr/>
          <p:nvPr/>
        </p:nvCxnSpPr>
        <p:spPr>
          <a:xfrm>
            <a:off x="1197428" y="3541485"/>
            <a:ext cx="9797144" cy="0"/>
          </a:xfrm>
          <a:prstGeom prst="straightConnector1">
            <a:avLst/>
          </a:prstGeom>
          <a:noFill/>
          <a:ln w="28575" cap="flat" cmpd="sng" algn="ctr">
            <a:solidFill>
              <a:srgbClr val="171717"/>
            </a:solidFill>
            <a:prstDash val="solid"/>
            <a:miter lim="800000"/>
            <a:headEnd type="triangle" w="lg" len="lg"/>
            <a:tailEnd type="triangle" w="lg" len="lg"/>
          </a:ln>
          <a:effectLst/>
        </p:spPr>
      </p:cxnSp>
      <p:cxnSp>
        <p:nvCxnSpPr>
          <p:cNvPr id="3" name="直接箭头连接符 2">
            <a:extLst>
              <a:ext uri="{FF2B5EF4-FFF2-40B4-BE49-F238E27FC236}">
                <a16:creationId xmlns:a16="http://schemas.microsoft.com/office/drawing/2014/main" xmlns="" id="{3FCAEDD1-2BCF-425C-AA40-0E85F412F828}"/>
              </a:ext>
            </a:extLst>
          </p:cNvPr>
          <p:cNvCxnSpPr/>
          <p:nvPr/>
        </p:nvCxnSpPr>
        <p:spPr>
          <a:xfrm>
            <a:off x="6096000" y="1487713"/>
            <a:ext cx="0" cy="4107543"/>
          </a:xfrm>
          <a:prstGeom prst="straightConnector1">
            <a:avLst/>
          </a:prstGeom>
          <a:noFill/>
          <a:ln w="28575" cap="flat" cmpd="sng" algn="ctr">
            <a:solidFill>
              <a:srgbClr val="171717"/>
            </a:solidFill>
            <a:prstDash val="solid"/>
            <a:miter lim="800000"/>
            <a:headEnd type="triangle" w="lg" len="lg"/>
            <a:tailEnd type="triangle" w="lg" len="lg"/>
          </a:ln>
          <a:effectLst/>
        </p:spPr>
      </p:cxnSp>
      <p:sp>
        <p:nvSpPr>
          <p:cNvPr id="4" name="圆角矩形 31">
            <a:extLst>
              <a:ext uri="{FF2B5EF4-FFF2-40B4-BE49-F238E27FC236}">
                <a16:creationId xmlns:a16="http://schemas.microsoft.com/office/drawing/2014/main" xmlns="" id="{304F2EDA-AD24-4FEA-88F9-52E240436F63}"/>
              </a:ext>
            </a:extLst>
          </p:cNvPr>
          <p:cNvSpPr/>
          <p:nvPr/>
        </p:nvSpPr>
        <p:spPr>
          <a:xfrm>
            <a:off x="5101137" y="2540000"/>
            <a:ext cx="885372" cy="885372"/>
          </a:xfrm>
          <a:prstGeom prst="roundRect">
            <a:avLst>
              <a:gd name="adj" fmla="val 13388"/>
            </a:avLst>
          </a:prstGeom>
          <a:solidFill>
            <a:srgbClr val="FFFFFF">
              <a:lumMod val="9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800" b="0" i="0" u="none" strike="noStrike" kern="0" cap="none" spc="0" normalizeH="0" baseline="0" noProof="0">
                <a:ln>
                  <a:noFill/>
                </a:ln>
                <a:solidFill>
                  <a:srgbClr val="171717"/>
                </a:solidFill>
                <a:effectLst/>
                <a:uLnTx/>
                <a:uFillTx/>
                <a:latin typeface="Segoe UI Semilight"/>
                <a:ea typeface="微软雅黑 Light"/>
                <a:cs typeface="+mn-cs"/>
              </a:rPr>
              <a:t>S</a:t>
            </a:r>
            <a:endParaRPr kumimoji="0" lang="zh-CN" altLang="en-US" sz="4800" b="0" i="0" u="none" strike="noStrike" kern="0" cap="none" spc="0" normalizeH="0" baseline="0" noProof="0">
              <a:ln>
                <a:noFill/>
              </a:ln>
              <a:solidFill>
                <a:srgbClr val="171717"/>
              </a:solidFill>
              <a:effectLst/>
              <a:uLnTx/>
              <a:uFillTx/>
              <a:latin typeface="Segoe UI Semilight"/>
              <a:ea typeface="微软雅黑 Light"/>
              <a:cs typeface="+mn-cs"/>
            </a:endParaRPr>
          </a:p>
        </p:txBody>
      </p:sp>
      <p:sp>
        <p:nvSpPr>
          <p:cNvPr id="5" name="圆角矩形 32">
            <a:extLst>
              <a:ext uri="{FF2B5EF4-FFF2-40B4-BE49-F238E27FC236}">
                <a16:creationId xmlns:a16="http://schemas.microsoft.com/office/drawing/2014/main" xmlns="" id="{FB656DD9-CA42-4E7F-BF53-5471C3DCE974}"/>
              </a:ext>
            </a:extLst>
          </p:cNvPr>
          <p:cNvSpPr/>
          <p:nvPr/>
        </p:nvSpPr>
        <p:spPr>
          <a:xfrm>
            <a:off x="6205492" y="2540000"/>
            <a:ext cx="885372" cy="885372"/>
          </a:xfrm>
          <a:prstGeom prst="roundRect">
            <a:avLst>
              <a:gd name="adj" fmla="val 13388"/>
            </a:avLst>
          </a:prstGeom>
          <a:solidFill>
            <a:schemeClr val="accent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800" b="0" i="0" u="none" strike="noStrike" kern="0" cap="none" spc="0" normalizeH="0" baseline="0" noProof="0" dirty="0">
                <a:ln>
                  <a:noFill/>
                </a:ln>
                <a:solidFill>
                  <a:srgbClr val="FFFFFF"/>
                </a:solidFill>
                <a:effectLst/>
                <a:uLnTx/>
                <a:uFillTx/>
                <a:latin typeface="Segoe UI Semilight"/>
                <a:ea typeface="微软雅黑 Light"/>
                <a:cs typeface="+mn-cs"/>
              </a:rPr>
              <a:t>W</a:t>
            </a:r>
            <a:endParaRPr kumimoji="0" lang="zh-CN" altLang="en-US" sz="4800" b="0" i="0" u="none" strike="noStrike" kern="0" cap="none" spc="0" normalizeH="0" baseline="0" noProof="0" dirty="0">
              <a:ln>
                <a:noFill/>
              </a:ln>
              <a:solidFill>
                <a:srgbClr val="FFFFFF"/>
              </a:solidFill>
              <a:effectLst/>
              <a:uLnTx/>
              <a:uFillTx/>
              <a:latin typeface="Segoe UI Semilight"/>
              <a:ea typeface="微软雅黑 Light"/>
              <a:cs typeface="+mn-cs"/>
            </a:endParaRPr>
          </a:p>
        </p:txBody>
      </p:sp>
      <p:sp>
        <p:nvSpPr>
          <p:cNvPr id="6" name="圆角矩形 33">
            <a:extLst>
              <a:ext uri="{FF2B5EF4-FFF2-40B4-BE49-F238E27FC236}">
                <a16:creationId xmlns:a16="http://schemas.microsoft.com/office/drawing/2014/main" xmlns="" id="{6B142F39-0804-4373-A1EA-DB52166DBB7A}"/>
              </a:ext>
            </a:extLst>
          </p:cNvPr>
          <p:cNvSpPr/>
          <p:nvPr/>
        </p:nvSpPr>
        <p:spPr>
          <a:xfrm>
            <a:off x="5101137" y="3668485"/>
            <a:ext cx="885372" cy="885372"/>
          </a:xfrm>
          <a:prstGeom prst="roundRect">
            <a:avLst>
              <a:gd name="adj" fmla="val 13388"/>
            </a:avLst>
          </a:prstGeom>
          <a:solidFill>
            <a:schemeClr val="accent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800" b="0" i="0" u="none" strike="noStrike" kern="0" cap="none" spc="0" normalizeH="0" baseline="0" noProof="0">
                <a:ln>
                  <a:noFill/>
                </a:ln>
                <a:solidFill>
                  <a:srgbClr val="FFFFFF"/>
                </a:solidFill>
                <a:effectLst/>
                <a:uLnTx/>
                <a:uFillTx/>
                <a:latin typeface="Segoe UI Semilight"/>
                <a:ea typeface="微软雅黑 Light"/>
                <a:cs typeface="+mn-cs"/>
              </a:rPr>
              <a:t>T</a:t>
            </a:r>
            <a:endParaRPr kumimoji="0" lang="zh-CN" altLang="en-US" sz="4800" b="0" i="0" u="none" strike="noStrike" kern="0" cap="none" spc="0" normalizeH="0" baseline="0" noProof="0">
              <a:ln>
                <a:noFill/>
              </a:ln>
              <a:solidFill>
                <a:srgbClr val="FFFFFF"/>
              </a:solidFill>
              <a:effectLst/>
              <a:uLnTx/>
              <a:uFillTx/>
              <a:latin typeface="Segoe UI Semilight"/>
              <a:ea typeface="微软雅黑 Light"/>
              <a:cs typeface="+mn-cs"/>
            </a:endParaRPr>
          </a:p>
        </p:txBody>
      </p:sp>
      <p:sp>
        <p:nvSpPr>
          <p:cNvPr id="7" name="圆角矩形 34">
            <a:extLst>
              <a:ext uri="{FF2B5EF4-FFF2-40B4-BE49-F238E27FC236}">
                <a16:creationId xmlns:a16="http://schemas.microsoft.com/office/drawing/2014/main" xmlns="" id="{6CF7611F-44B6-4AC1-83C3-95DCA9238A71}"/>
              </a:ext>
            </a:extLst>
          </p:cNvPr>
          <p:cNvSpPr/>
          <p:nvPr/>
        </p:nvSpPr>
        <p:spPr>
          <a:xfrm>
            <a:off x="6205492" y="3668485"/>
            <a:ext cx="885372" cy="885372"/>
          </a:xfrm>
          <a:prstGeom prst="roundRect">
            <a:avLst>
              <a:gd name="adj" fmla="val 13388"/>
            </a:avLst>
          </a:prstGeom>
          <a:solidFill>
            <a:srgbClr val="FFFFFF">
              <a:lumMod val="9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800" b="0" i="0" u="none" strike="noStrike" kern="0" cap="none" spc="0" normalizeH="0" baseline="0" noProof="0" dirty="0">
                <a:ln>
                  <a:noFill/>
                </a:ln>
                <a:solidFill>
                  <a:srgbClr val="171717"/>
                </a:solidFill>
                <a:effectLst/>
                <a:uLnTx/>
                <a:uFillTx/>
                <a:latin typeface="Segoe UI Semilight"/>
                <a:ea typeface="微软雅黑 Light"/>
                <a:cs typeface="+mn-cs"/>
              </a:rPr>
              <a:t>O</a:t>
            </a:r>
            <a:endParaRPr kumimoji="0" lang="zh-CN" altLang="en-US" sz="4800" b="0" i="0" u="none" strike="noStrike" kern="0" cap="none" spc="0" normalizeH="0" baseline="0" noProof="0" dirty="0">
              <a:ln>
                <a:noFill/>
              </a:ln>
              <a:solidFill>
                <a:srgbClr val="171717"/>
              </a:solidFill>
              <a:effectLst/>
              <a:uLnTx/>
              <a:uFillTx/>
              <a:latin typeface="Segoe UI Semilight"/>
              <a:ea typeface="微软雅黑 Light"/>
              <a:cs typeface="+mn-cs"/>
            </a:endParaRPr>
          </a:p>
        </p:txBody>
      </p:sp>
      <p:sp>
        <p:nvSpPr>
          <p:cNvPr id="8" name="矩形 7">
            <a:extLst>
              <a:ext uri="{FF2B5EF4-FFF2-40B4-BE49-F238E27FC236}">
                <a16:creationId xmlns:a16="http://schemas.microsoft.com/office/drawing/2014/main" xmlns="" id="{6143C602-94EF-4C5C-A66C-13C69C62FF6D}"/>
              </a:ext>
            </a:extLst>
          </p:cNvPr>
          <p:cNvSpPr/>
          <p:nvPr/>
        </p:nvSpPr>
        <p:spPr>
          <a:xfrm>
            <a:off x="1498129" y="1647217"/>
            <a:ext cx="3277069" cy="499047"/>
          </a:xfrm>
          <a:prstGeom prst="rect">
            <a:avLst/>
          </a:prstGeom>
        </p:spPr>
        <p:txBody>
          <a:bodyPr wrap="square">
            <a:spAutoFit/>
          </a:bodyPr>
          <a:lstStyle/>
          <a:p>
            <a:pPr>
              <a:lnSpc>
                <a:spcPct val="150000"/>
              </a:lnSpc>
              <a:spcAft>
                <a:spcPts val="600"/>
              </a:spcAft>
            </a:pPr>
            <a:r>
              <a:rPr lang="zh-CN" altLang="en-US" sz="2000" b="1" dirty="0">
                <a:solidFill>
                  <a:schemeClr val="accent1"/>
                </a:solidFill>
                <a:latin typeface="微软雅黑"/>
                <a:ea typeface="微软雅黑"/>
              </a:rPr>
              <a:t>关键词丨</a:t>
            </a:r>
            <a:r>
              <a:rPr lang="en-US" altLang="zh-CN" sz="2000" b="1" dirty="0">
                <a:solidFill>
                  <a:schemeClr val="accent1"/>
                </a:solidFill>
                <a:latin typeface="微软雅黑"/>
                <a:ea typeface="微软雅黑"/>
              </a:rPr>
              <a:t>KEY WORDS</a:t>
            </a:r>
            <a:endParaRPr lang="en-US" altLang="zh-CN" sz="1200" dirty="0">
              <a:solidFill>
                <a:schemeClr val="accent1"/>
              </a:solidFill>
              <a:latin typeface="Segoe UI Semilight"/>
              <a:ea typeface="Segoe UI" panose="020B0502040204020203" pitchFamily="34" charset="0"/>
              <a:cs typeface="Segoe UI" panose="020B0502040204020203" pitchFamily="34" charset="0"/>
            </a:endParaRPr>
          </a:p>
        </p:txBody>
      </p:sp>
      <p:sp>
        <p:nvSpPr>
          <p:cNvPr id="9" name="矩形 8">
            <a:extLst>
              <a:ext uri="{FF2B5EF4-FFF2-40B4-BE49-F238E27FC236}">
                <a16:creationId xmlns:a16="http://schemas.microsoft.com/office/drawing/2014/main" xmlns="" id="{552E514B-16AD-42CB-A3F4-2B09979BCF11}"/>
              </a:ext>
            </a:extLst>
          </p:cNvPr>
          <p:cNvSpPr/>
          <p:nvPr/>
        </p:nvSpPr>
        <p:spPr>
          <a:xfrm>
            <a:off x="1498128" y="3755998"/>
            <a:ext cx="3277069" cy="499624"/>
          </a:xfrm>
          <a:prstGeom prst="rect">
            <a:avLst/>
          </a:prstGeom>
        </p:spPr>
        <p:txBody>
          <a:bodyPr wrap="square">
            <a:spAutoFit/>
          </a:bodyPr>
          <a:lstStyle/>
          <a:p>
            <a:pPr>
              <a:lnSpc>
                <a:spcPct val="150000"/>
              </a:lnSpc>
              <a:spcAft>
                <a:spcPts val="600"/>
              </a:spcAft>
            </a:pPr>
            <a:r>
              <a:rPr lang="zh-CN" altLang="en-US" sz="2000" b="1" dirty="0">
                <a:solidFill>
                  <a:schemeClr val="accent1"/>
                </a:solidFill>
                <a:latin typeface="微软雅黑"/>
                <a:ea typeface="微软雅黑"/>
              </a:rPr>
              <a:t>关键词丨</a:t>
            </a:r>
            <a:r>
              <a:rPr lang="en-US" altLang="zh-CN" sz="2000" b="1" dirty="0">
                <a:solidFill>
                  <a:schemeClr val="accent1"/>
                </a:solidFill>
                <a:latin typeface="微软雅黑"/>
                <a:ea typeface="微软雅黑"/>
              </a:rPr>
              <a:t>KEY WORDS</a:t>
            </a:r>
            <a:endParaRPr lang="en-US" altLang="zh-CN" sz="1200" dirty="0">
              <a:solidFill>
                <a:schemeClr val="accent1"/>
              </a:solidFill>
              <a:latin typeface="微软雅黑"/>
              <a:ea typeface="微软雅黑"/>
              <a:cs typeface="Segoe UI" panose="020B0502040204020203" pitchFamily="34" charset="0"/>
            </a:endParaRPr>
          </a:p>
        </p:txBody>
      </p:sp>
      <p:sp>
        <p:nvSpPr>
          <p:cNvPr id="10" name="矩形 9">
            <a:extLst>
              <a:ext uri="{FF2B5EF4-FFF2-40B4-BE49-F238E27FC236}">
                <a16:creationId xmlns:a16="http://schemas.microsoft.com/office/drawing/2014/main" xmlns="" id="{C4A9D9A9-7275-4556-B24A-84C1F639662B}"/>
              </a:ext>
            </a:extLst>
          </p:cNvPr>
          <p:cNvSpPr/>
          <p:nvPr/>
        </p:nvSpPr>
        <p:spPr>
          <a:xfrm>
            <a:off x="7416803" y="1647217"/>
            <a:ext cx="3277069" cy="499624"/>
          </a:xfrm>
          <a:prstGeom prst="rect">
            <a:avLst/>
          </a:prstGeom>
        </p:spPr>
        <p:txBody>
          <a:bodyPr wrap="square">
            <a:spAutoFit/>
          </a:bodyPr>
          <a:lstStyle/>
          <a:p>
            <a:pPr algn="r">
              <a:lnSpc>
                <a:spcPct val="150000"/>
              </a:lnSpc>
              <a:spcAft>
                <a:spcPts val="600"/>
              </a:spcAft>
            </a:pPr>
            <a:r>
              <a:rPr lang="zh-CN" altLang="en-US" sz="2000" b="1" dirty="0">
                <a:solidFill>
                  <a:schemeClr val="accent1"/>
                </a:solidFill>
                <a:latin typeface="微软雅黑"/>
                <a:ea typeface="微软雅黑"/>
              </a:rPr>
              <a:t>关键词丨</a:t>
            </a:r>
            <a:r>
              <a:rPr lang="en-US" altLang="zh-CN" sz="2000" b="1" dirty="0">
                <a:solidFill>
                  <a:schemeClr val="accent1"/>
                </a:solidFill>
                <a:latin typeface="微软雅黑"/>
                <a:ea typeface="微软雅黑"/>
              </a:rPr>
              <a:t>KEY WORDS</a:t>
            </a:r>
            <a:endParaRPr lang="en-US" altLang="zh-CN" sz="1200" dirty="0">
              <a:solidFill>
                <a:schemeClr val="accent1"/>
              </a:solidFill>
              <a:latin typeface="微软雅黑"/>
              <a:ea typeface="微软雅黑"/>
              <a:cs typeface="Segoe UI" panose="020B0502040204020203" pitchFamily="34" charset="0"/>
            </a:endParaRPr>
          </a:p>
        </p:txBody>
      </p:sp>
      <p:sp>
        <p:nvSpPr>
          <p:cNvPr id="11" name="矩形 10">
            <a:extLst>
              <a:ext uri="{FF2B5EF4-FFF2-40B4-BE49-F238E27FC236}">
                <a16:creationId xmlns:a16="http://schemas.microsoft.com/office/drawing/2014/main" xmlns="" id="{22785918-56B1-4D4A-84AF-615CDA8BD42A}"/>
              </a:ext>
            </a:extLst>
          </p:cNvPr>
          <p:cNvSpPr/>
          <p:nvPr/>
        </p:nvSpPr>
        <p:spPr>
          <a:xfrm>
            <a:off x="7416803" y="3755998"/>
            <a:ext cx="3277069" cy="499624"/>
          </a:xfrm>
          <a:prstGeom prst="rect">
            <a:avLst/>
          </a:prstGeom>
        </p:spPr>
        <p:txBody>
          <a:bodyPr wrap="square">
            <a:spAutoFit/>
          </a:bodyPr>
          <a:lstStyle/>
          <a:p>
            <a:pPr algn="r">
              <a:lnSpc>
                <a:spcPct val="150000"/>
              </a:lnSpc>
              <a:spcAft>
                <a:spcPts val="600"/>
              </a:spcAft>
            </a:pPr>
            <a:r>
              <a:rPr lang="zh-CN" altLang="en-US" sz="2000" b="1" dirty="0">
                <a:solidFill>
                  <a:schemeClr val="accent1"/>
                </a:solidFill>
                <a:latin typeface="微软雅黑"/>
                <a:ea typeface="微软雅黑"/>
              </a:rPr>
              <a:t>关键词丨</a:t>
            </a:r>
            <a:r>
              <a:rPr lang="en-US" altLang="zh-CN" sz="2000" b="1" dirty="0">
                <a:solidFill>
                  <a:schemeClr val="accent1"/>
                </a:solidFill>
                <a:latin typeface="微软雅黑"/>
                <a:ea typeface="微软雅黑"/>
              </a:rPr>
              <a:t>KEY WORDS</a:t>
            </a:r>
            <a:endParaRPr lang="en-US" altLang="zh-CN" sz="1200" dirty="0">
              <a:solidFill>
                <a:schemeClr val="accent1"/>
              </a:solidFill>
              <a:latin typeface="微软雅黑"/>
              <a:ea typeface="微软雅黑"/>
              <a:cs typeface="Segoe UI" panose="020B0502040204020203" pitchFamily="34" charset="0"/>
            </a:endParaRPr>
          </a:p>
        </p:txBody>
      </p:sp>
      <p:sp>
        <p:nvSpPr>
          <p:cNvPr id="12" name="矩形 11">
            <a:extLst>
              <a:ext uri="{FF2B5EF4-FFF2-40B4-BE49-F238E27FC236}">
                <a16:creationId xmlns:a16="http://schemas.microsoft.com/office/drawing/2014/main" xmlns="" id="{9D73775D-FF7F-47CA-AE84-492C34E630D6}"/>
              </a:ext>
            </a:extLst>
          </p:cNvPr>
          <p:cNvSpPr/>
          <p:nvPr/>
        </p:nvSpPr>
        <p:spPr>
          <a:xfrm>
            <a:off x="1498128" y="2221725"/>
            <a:ext cx="3198823" cy="1022203"/>
          </a:xfrm>
          <a:prstGeom prst="rect">
            <a:avLst/>
          </a:prstGeom>
        </p:spPr>
        <p:txBody>
          <a:bodyPr wrap="square">
            <a:spAutoFit/>
          </a:bodyPr>
          <a:lstStyle/>
          <a:p>
            <a:pPr>
              <a:lnSpc>
                <a:spcPct val="130000"/>
              </a:lnSpc>
            </a:pPr>
            <a:r>
              <a:rPr lang="zh-CN" altLang="en-US" sz="1600" dirty="0">
                <a:solidFill>
                  <a:schemeClr val="tx1">
                    <a:lumMod val="85000"/>
                    <a:lumOff val="15000"/>
                  </a:schemeClr>
                </a:solidFill>
                <a:latin typeface="微软雅黑 Light"/>
                <a:ea typeface="微软雅黑 Light"/>
              </a:rPr>
              <a:t>请输入正文内容请输入正文内容请输入正文内容请输入正文内容请输入正文内容请输入正文内容</a:t>
            </a:r>
            <a:endParaRPr lang="zh-CN" altLang="en-US" sz="1600" dirty="0">
              <a:solidFill>
                <a:schemeClr val="tx1">
                  <a:lumMod val="85000"/>
                  <a:lumOff val="15000"/>
                </a:schemeClr>
              </a:solidFill>
              <a:latin typeface="Segoe UI Semilight"/>
              <a:ea typeface="微软雅黑 Light"/>
            </a:endParaRPr>
          </a:p>
        </p:txBody>
      </p:sp>
      <p:sp>
        <p:nvSpPr>
          <p:cNvPr id="13" name="矩形 12">
            <a:extLst>
              <a:ext uri="{FF2B5EF4-FFF2-40B4-BE49-F238E27FC236}">
                <a16:creationId xmlns:a16="http://schemas.microsoft.com/office/drawing/2014/main" xmlns="" id="{BF563A39-F417-42DC-9C4D-1B35C608A3AA}"/>
              </a:ext>
            </a:extLst>
          </p:cNvPr>
          <p:cNvSpPr/>
          <p:nvPr/>
        </p:nvSpPr>
        <p:spPr>
          <a:xfrm>
            <a:off x="1498128" y="4334066"/>
            <a:ext cx="3198823" cy="1022203"/>
          </a:xfrm>
          <a:prstGeom prst="rect">
            <a:avLst/>
          </a:prstGeom>
        </p:spPr>
        <p:txBody>
          <a:bodyPr wrap="square">
            <a:spAutoFit/>
          </a:bodyPr>
          <a:lstStyle/>
          <a:p>
            <a:pPr>
              <a:lnSpc>
                <a:spcPct val="130000"/>
              </a:lnSpc>
            </a:pPr>
            <a:r>
              <a:rPr lang="zh-CN" altLang="en-US" sz="1600" dirty="0">
                <a:solidFill>
                  <a:schemeClr val="tx1">
                    <a:lumMod val="85000"/>
                    <a:lumOff val="15000"/>
                  </a:schemeClr>
                </a:solidFill>
                <a:latin typeface="微软雅黑 Light"/>
                <a:ea typeface="微软雅黑 Light"/>
              </a:rPr>
              <a:t>请输入正文内容请输入正文内容请输入正文内容请输入正文内容请输入正文内容请输入正文内容</a:t>
            </a:r>
            <a:endParaRPr lang="zh-CN" altLang="en-US" sz="1600" dirty="0">
              <a:solidFill>
                <a:schemeClr val="tx1">
                  <a:lumMod val="85000"/>
                  <a:lumOff val="15000"/>
                </a:schemeClr>
              </a:solidFill>
              <a:latin typeface="Segoe UI Semilight"/>
              <a:ea typeface="微软雅黑 Light"/>
            </a:endParaRPr>
          </a:p>
        </p:txBody>
      </p:sp>
      <p:sp>
        <p:nvSpPr>
          <p:cNvPr id="14" name="矩形 13">
            <a:extLst>
              <a:ext uri="{FF2B5EF4-FFF2-40B4-BE49-F238E27FC236}">
                <a16:creationId xmlns:a16="http://schemas.microsoft.com/office/drawing/2014/main" xmlns="" id="{ADFF9235-AB43-4A8E-9468-1A88830A9138}"/>
              </a:ext>
            </a:extLst>
          </p:cNvPr>
          <p:cNvSpPr/>
          <p:nvPr/>
        </p:nvSpPr>
        <p:spPr>
          <a:xfrm>
            <a:off x="7478247" y="2221725"/>
            <a:ext cx="3198823" cy="1022203"/>
          </a:xfrm>
          <a:prstGeom prst="rect">
            <a:avLst/>
          </a:prstGeom>
        </p:spPr>
        <p:txBody>
          <a:bodyPr wrap="square">
            <a:spAutoFit/>
          </a:bodyPr>
          <a:lstStyle/>
          <a:p>
            <a:pPr algn="r">
              <a:lnSpc>
                <a:spcPct val="130000"/>
              </a:lnSpc>
            </a:pPr>
            <a:r>
              <a:rPr lang="zh-CN" altLang="en-US" sz="1600" dirty="0">
                <a:solidFill>
                  <a:schemeClr val="tx1">
                    <a:lumMod val="85000"/>
                    <a:lumOff val="15000"/>
                  </a:schemeClr>
                </a:solidFill>
                <a:latin typeface="微软雅黑 Light"/>
                <a:ea typeface="微软雅黑 Light"/>
              </a:rPr>
              <a:t>请输入正文内容请输入正文内容请输入正文内容请输入正文内容请输入正文内容请输入正文内容</a:t>
            </a:r>
            <a:endParaRPr lang="zh-CN" altLang="en-US" sz="1600" dirty="0">
              <a:solidFill>
                <a:schemeClr val="tx1">
                  <a:lumMod val="85000"/>
                  <a:lumOff val="15000"/>
                </a:schemeClr>
              </a:solidFill>
              <a:latin typeface="Segoe UI Semilight"/>
              <a:ea typeface="微软雅黑 Light"/>
            </a:endParaRPr>
          </a:p>
        </p:txBody>
      </p:sp>
      <p:sp>
        <p:nvSpPr>
          <p:cNvPr id="15" name="矩形 14">
            <a:extLst>
              <a:ext uri="{FF2B5EF4-FFF2-40B4-BE49-F238E27FC236}">
                <a16:creationId xmlns:a16="http://schemas.microsoft.com/office/drawing/2014/main" xmlns="" id="{B52E5DC4-FAE3-4C93-8510-4F0495448B00}"/>
              </a:ext>
            </a:extLst>
          </p:cNvPr>
          <p:cNvSpPr/>
          <p:nvPr/>
        </p:nvSpPr>
        <p:spPr>
          <a:xfrm>
            <a:off x="7478247" y="4334066"/>
            <a:ext cx="3198823" cy="1022203"/>
          </a:xfrm>
          <a:prstGeom prst="rect">
            <a:avLst/>
          </a:prstGeom>
        </p:spPr>
        <p:txBody>
          <a:bodyPr wrap="square">
            <a:spAutoFit/>
          </a:bodyPr>
          <a:lstStyle/>
          <a:p>
            <a:pPr algn="r">
              <a:lnSpc>
                <a:spcPct val="130000"/>
              </a:lnSpc>
            </a:pPr>
            <a:r>
              <a:rPr lang="zh-CN" altLang="en-US" sz="1600" dirty="0">
                <a:solidFill>
                  <a:schemeClr val="tx1">
                    <a:lumMod val="85000"/>
                    <a:lumOff val="15000"/>
                  </a:schemeClr>
                </a:solidFill>
                <a:latin typeface="微软雅黑 Light"/>
                <a:ea typeface="微软雅黑 Light"/>
              </a:rPr>
              <a:t>请输入正文内容请输入正文内容请输入正文内容请输入正文内容请输入正文内容请输入正文内容</a:t>
            </a:r>
            <a:endParaRPr lang="zh-CN" altLang="en-US" sz="1600" dirty="0">
              <a:solidFill>
                <a:schemeClr val="tx1">
                  <a:lumMod val="85000"/>
                  <a:lumOff val="15000"/>
                </a:schemeClr>
              </a:solidFill>
              <a:latin typeface="Segoe UI Semilight"/>
              <a:ea typeface="微软雅黑 Light"/>
            </a:endParaRPr>
          </a:p>
        </p:txBody>
      </p:sp>
      <p:sp>
        <p:nvSpPr>
          <p:cNvPr id="16" name="文本框 15">
            <a:extLst>
              <a:ext uri="{FF2B5EF4-FFF2-40B4-BE49-F238E27FC236}">
                <a16:creationId xmlns:a16="http://schemas.microsoft.com/office/drawing/2014/main" xmlns="" id="{3D060E81-08A2-475B-8F12-045F335EE38C}"/>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sp>
        <p:nvSpPr>
          <p:cNvPr id="17" name="灯片编号占位符 16">
            <a:extLst>
              <a:ext uri="{FF2B5EF4-FFF2-40B4-BE49-F238E27FC236}">
                <a16:creationId xmlns:a16="http://schemas.microsoft.com/office/drawing/2014/main" xmlns="" id="{142D0329-5026-4A87-9FC7-11ADBBFA4C03}"/>
              </a:ext>
            </a:extLst>
          </p:cNvPr>
          <p:cNvSpPr>
            <a:spLocks noGrp="1"/>
          </p:cNvSpPr>
          <p:nvPr>
            <p:ph type="sldNum" sz="quarter" idx="4"/>
          </p:nvPr>
        </p:nvSpPr>
        <p:spPr/>
        <p:txBody>
          <a:bodyPr/>
          <a:lstStyle/>
          <a:p>
            <a:fld id="{48F10FC4-DD5C-4C24-B849-D8A0B2DC9874}" type="slidenum">
              <a:rPr lang="zh-CN" altLang="en-US" smtClean="0"/>
              <a:pPr/>
              <a:t>16</a:t>
            </a:fld>
            <a:endParaRPr lang="zh-CN" altLang="en-US"/>
          </a:p>
        </p:txBody>
      </p:sp>
    </p:spTree>
    <p:extLst>
      <p:ext uri="{BB962C8B-B14F-4D97-AF65-F5344CB8AC3E}">
        <p14:creationId xmlns:p14="http://schemas.microsoft.com/office/powerpoint/2010/main" val="255461206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5694A1D1-58F9-4F71-A72D-294CD5BB27B5}"/>
              </a:ext>
            </a:extLst>
          </p:cNvPr>
          <p:cNvPicPr>
            <a:picLocks noChangeAspect="1"/>
          </p:cNvPicPr>
          <p:nvPr/>
        </p:nvPicPr>
        <p:blipFill rotWithShape="1">
          <a:blip r:embed="rId2">
            <a:extLst>
              <a:ext uri="{28A0092B-C50C-407E-A947-70E740481C1C}">
                <a14:useLocalDpi xmlns:a14="http://schemas.microsoft.com/office/drawing/2010/main" val="0"/>
              </a:ext>
            </a:extLst>
          </a:blip>
          <a:srcRect l="16722" r="16722" b="9445"/>
          <a:stretch/>
        </p:blipFill>
        <p:spPr>
          <a:xfrm>
            <a:off x="0" y="647700"/>
            <a:ext cx="12192000" cy="6210300"/>
          </a:xfrm>
          <a:prstGeom prst="rect">
            <a:avLst/>
          </a:prstGeom>
        </p:spPr>
      </p:pic>
      <p:sp>
        <p:nvSpPr>
          <p:cNvPr id="6" name="矩形 5">
            <a:extLst>
              <a:ext uri="{FF2B5EF4-FFF2-40B4-BE49-F238E27FC236}">
                <a16:creationId xmlns:a16="http://schemas.microsoft.com/office/drawing/2014/main" xmlns="" id="{10C04502-F90D-4BBA-9467-EB58F7B37A9A}"/>
              </a:ext>
            </a:extLst>
          </p:cNvPr>
          <p:cNvSpPr/>
          <p:nvPr/>
        </p:nvSpPr>
        <p:spPr>
          <a:xfrm>
            <a:off x="0" y="0"/>
            <a:ext cx="12192000" cy="6858000"/>
          </a:xfrm>
          <a:prstGeom prst="rect">
            <a:avLst/>
          </a:prstGeom>
          <a:gradFill>
            <a:gsLst>
              <a:gs pos="10000">
                <a:schemeClr val="bg1"/>
              </a:gs>
              <a:gs pos="100000">
                <a:schemeClr val="bg1">
                  <a:alpha val="0"/>
                </a:schemeClr>
              </a:gs>
              <a:gs pos="48000">
                <a:schemeClr val="bg1">
                  <a:alpha val="50000"/>
                </a:schemeClr>
              </a:gs>
            </a:gsLst>
            <a:lin ang="5400000" scaled="1"/>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sp>
        <p:nvSpPr>
          <p:cNvPr id="8" name="文本框 7">
            <a:extLst>
              <a:ext uri="{FF2B5EF4-FFF2-40B4-BE49-F238E27FC236}">
                <a16:creationId xmlns:a16="http://schemas.microsoft.com/office/drawing/2014/main" xmlns="" id="{22C3CEF9-6D4F-42BA-AC45-3A37639A6C8F}"/>
              </a:ext>
            </a:extLst>
          </p:cNvPr>
          <p:cNvSpPr txBox="1"/>
          <p:nvPr/>
        </p:nvSpPr>
        <p:spPr>
          <a:xfrm>
            <a:off x="2759783" y="2358393"/>
            <a:ext cx="6672434"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20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输入你的小标题</a:t>
            </a:r>
          </a:p>
        </p:txBody>
      </p:sp>
      <p:sp>
        <p:nvSpPr>
          <p:cNvPr id="9" name="文本框 8">
            <a:extLst>
              <a:ext uri="{FF2B5EF4-FFF2-40B4-BE49-F238E27FC236}">
                <a16:creationId xmlns:a16="http://schemas.microsoft.com/office/drawing/2014/main" xmlns="" id="{1B6D8AE2-6BE7-4E2C-8187-683CE509F74B}"/>
              </a:ext>
            </a:extLst>
          </p:cNvPr>
          <p:cNvSpPr txBox="1"/>
          <p:nvPr/>
        </p:nvSpPr>
        <p:spPr>
          <a:xfrm>
            <a:off x="3221216" y="3352801"/>
            <a:ext cx="5749567" cy="369332"/>
          </a:xfrm>
          <a:prstGeom prst="rect">
            <a:avLst/>
          </a:prstGeom>
          <a:noFill/>
        </p:spPr>
        <p:txBody>
          <a:bodyPr wrap="square" rtlCol="0">
            <a:spAutoFit/>
          </a:bodyPr>
          <a:lstStyle/>
          <a:p>
            <a:pPr lvl="0" algn="ctr">
              <a:defRPr/>
            </a:pPr>
            <a:r>
              <a:rPr lang="en-US" altLang="zh-CN" spc="300" dirty="0">
                <a:solidFill>
                  <a:prstClr val="black">
                    <a:lumMod val="75000"/>
                    <a:lumOff val="25000"/>
                  </a:prstClr>
                </a:solidFill>
                <a:latin typeface="Segoe UI Light" panose="020B0502040204020203" pitchFamily="34" charset="0"/>
                <a:ea typeface="思源黑体 CN Light" panose="020B0300000000000000" pitchFamily="34" charset="-122"/>
                <a:cs typeface="Segoe UI Light" panose="020B0502040204020203" pitchFamily="34" charset="0"/>
              </a:rPr>
              <a:t>ENTER YOUR SUBTITLE</a:t>
            </a:r>
            <a:endParaRPr kumimoji="0" lang="zh-CN" altLang="en-US" sz="1800" b="0" i="0" u="none" strike="noStrike" kern="1200" cap="none" spc="300" normalizeH="0" baseline="0" noProof="0" dirty="0">
              <a:ln>
                <a:noFill/>
              </a:ln>
              <a:solidFill>
                <a:prstClr val="black">
                  <a:lumMod val="75000"/>
                  <a:lumOff val="25000"/>
                </a:prstClr>
              </a:solidFill>
              <a:effectLst/>
              <a:uLnTx/>
              <a:uFillTx/>
              <a:latin typeface="Segoe UI Light" panose="020B0502040204020203" pitchFamily="34" charset="0"/>
              <a:ea typeface="思源黑体 CN Light" panose="020B0300000000000000" pitchFamily="34" charset="-122"/>
              <a:cs typeface="Segoe UI Light" panose="020B0502040204020203" pitchFamily="34" charset="0"/>
            </a:endParaRPr>
          </a:p>
        </p:txBody>
      </p:sp>
      <p:sp>
        <p:nvSpPr>
          <p:cNvPr id="10" name="文本框 9">
            <a:extLst>
              <a:ext uri="{FF2B5EF4-FFF2-40B4-BE49-F238E27FC236}">
                <a16:creationId xmlns:a16="http://schemas.microsoft.com/office/drawing/2014/main" xmlns="" id="{4BE2C38D-5D26-4950-A990-C172A898EE0B}"/>
              </a:ext>
            </a:extLst>
          </p:cNvPr>
          <p:cNvSpPr txBox="1"/>
          <p:nvPr/>
        </p:nvSpPr>
        <p:spPr>
          <a:xfrm>
            <a:off x="4919235" y="1443985"/>
            <a:ext cx="235353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10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PART 03</a:t>
            </a:r>
            <a:endParaRPr kumimoji="0" lang="zh-CN" altLang="en-US" sz="3200" b="0" i="0" u="none" strike="noStrike" kern="1200" cap="none" spc="10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endParaRPr>
          </a:p>
        </p:txBody>
      </p:sp>
      <p:cxnSp>
        <p:nvCxnSpPr>
          <p:cNvPr id="4" name="直接连接符 3">
            <a:extLst>
              <a:ext uri="{FF2B5EF4-FFF2-40B4-BE49-F238E27FC236}">
                <a16:creationId xmlns:a16="http://schemas.microsoft.com/office/drawing/2014/main" xmlns="" id="{7802D621-1B37-4349-8407-94159C7FEF1C}"/>
              </a:ext>
            </a:extLst>
          </p:cNvPr>
          <p:cNvCxnSpPr/>
          <p:nvPr/>
        </p:nvCxnSpPr>
        <p:spPr>
          <a:xfrm>
            <a:off x="5924550" y="2171700"/>
            <a:ext cx="3429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773423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E1529D3-E300-41C7-A06B-A807837B68BC}"/>
              </a:ext>
            </a:extLst>
          </p:cNvPr>
          <p:cNvSpPr/>
          <p:nvPr/>
        </p:nvSpPr>
        <p:spPr>
          <a:xfrm>
            <a:off x="0" y="2409297"/>
            <a:ext cx="12192000" cy="39148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70EC1A9B-2BA1-4E99-96F1-BF81817304A8}"/>
              </a:ext>
            </a:extLst>
          </p:cNvPr>
          <p:cNvSpPr txBox="1"/>
          <p:nvPr/>
        </p:nvSpPr>
        <p:spPr>
          <a:xfrm>
            <a:off x="5470042" y="2902571"/>
            <a:ext cx="2172930" cy="400110"/>
          </a:xfrm>
          <a:prstGeom prst="rect">
            <a:avLst/>
          </a:prstGeom>
          <a:noFill/>
        </p:spPr>
        <p:txBody>
          <a:bodyPr wrap="square" rtlCol="0">
            <a:spAutoFit/>
          </a:bodyPr>
          <a:lstStyle/>
          <a:p>
            <a:r>
              <a:rPr lang="zh-CN" altLang="en-US" sz="2000" b="1" spc="300" dirty="0">
                <a:solidFill>
                  <a:schemeClr val="bg1"/>
                </a:solidFill>
                <a:latin typeface="微软雅黑" panose="020B0503020204020204" pitchFamily="34" charset="-122"/>
                <a:ea typeface="微软雅黑" panose="020B0503020204020204" pitchFamily="34" charset="-122"/>
              </a:rPr>
              <a:t>输入小标题</a:t>
            </a:r>
          </a:p>
        </p:txBody>
      </p:sp>
      <p:pic>
        <p:nvPicPr>
          <p:cNvPr id="17" name="图片 16">
            <a:extLst>
              <a:ext uri="{FF2B5EF4-FFF2-40B4-BE49-F238E27FC236}">
                <a16:creationId xmlns:a16="http://schemas.microsoft.com/office/drawing/2014/main" xmlns="" id="{C20075D2-0460-4572-AC8A-A1B24D6CEA03}"/>
              </a:ext>
            </a:extLst>
          </p:cNvPr>
          <p:cNvPicPr>
            <a:picLocks noChangeAspect="1"/>
          </p:cNvPicPr>
          <p:nvPr/>
        </p:nvPicPr>
        <p:blipFill>
          <a:blip r:embed="rId2">
            <a:extLst>
              <a:ext uri="{28A0092B-C50C-407E-A947-70E740481C1C}">
                <a14:useLocalDpi xmlns:a14="http://schemas.microsoft.com/office/drawing/2010/main" val="0"/>
              </a:ext>
            </a:extLst>
          </a:blip>
          <a:srcRect l="21410" r="31367" b="13"/>
          <a:stretch>
            <a:fillRect/>
          </a:stretch>
        </p:blipFill>
        <p:spPr>
          <a:xfrm>
            <a:off x="1314451" y="1267830"/>
            <a:ext cx="3582029" cy="5056317"/>
          </a:xfrm>
          <a:prstGeom prst="rect">
            <a:avLst/>
          </a:prstGeom>
          <a:effectLst>
            <a:outerShdw blurRad="127000" sx="102000" sy="102000" algn="ctr" rotWithShape="0">
              <a:prstClr val="black">
                <a:alpha val="20000"/>
              </a:prstClr>
            </a:outerShdw>
          </a:effectLst>
        </p:spPr>
      </p:pic>
      <p:cxnSp>
        <p:nvCxnSpPr>
          <p:cNvPr id="5" name="直接连接符 4">
            <a:extLst>
              <a:ext uri="{FF2B5EF4-FFF2-40B4-BE49-F238E27FC236}">
                <a16:creationId xmlns:a16="http://schemas.microsoft.com/office/drawing/2014/main" xmlns="" id="{D71C1263-C658-46D5-A612-D7FBB27D81F3}"/>
              </a:ext>
            </a:extLst>
          </p:cNvPr>
          <p:cNvCxnSpPr/>
          <p:nvPr/>
        </p:nvCxnSpPr>
        <p:spPr>
          <a:xfrm>
            <a:off x="5573456" y="3416755"/>
            <a:ext cx="381000"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xmlns="" id="{16B6BD38-7DE1-4972-BC9C-0B58CA884812}"/>
              </a:ext>
            </a:extLst>
          </p:cNvPr>
          <p:cNvSpPr txBox="1"/>
          <p:nvPr/>
        </p:nvSpPr>
        <p:spPr>
          <a:xfrm>
            <a:off x="5470042" y="3541236"/>
            <a:ext cx="5952701" cy="1527791"/>
          </a:xfrm>
          <a:prstGeom prst="rect">
            <a:avLst/>
          </a:prstGeom>
          <a:noFill/>
        </p:spPr>
        <p:txBody>
          <a:bodyPr wrap="square" rtlCol="0">
            <a:spAutoFit/>
          </a:bodyPr>
          <a:lstStyle/>
          <a:p>
            <a:pPr>
              <a:lnSpc>
                <a:spcPct val="150000"/>
              </a:lnSpc>
            </a:pPr>
            <a:r>
              <a:rPr lang="zh-CN" altLang="en-US" sz="1600" dirty="0">
                <a:solidFill>
                  <a:schemeClr val="bg1"/>
                </a:solidFill>
                <a:latin typeface="微软雅黑 Light" panose="020B0502040204020203" pitchFamily="34" charset="-122"/>
                <a:ea typeface="微软雅黑 Light" panose="020B0502040204020203" pitchFamily="34" charset="-122"/>
              </a:rPr>
              <a:t>请在这里输入你的正文内容   请在这里输入你的正文内容</a:t>
            </a:r>
          </a:p>
          <a:p>
            <a:pPr>
              <a:lnSpc>
                <a:spcPct val="150000"/>
              </a:lnSpc>
            </a:pPr>
            <a:r>
              <a:rPr lang="zh-CN" altLang="en-US" sz="1600" dirty="0">
                <a:solidFill>
                  <a:schemeClr val="bg1"/>
                </a:solidFill>
                <a:latin typeface="微软雅黑 Light" panose="020B0502040204020203" pitchFamily="34" charset="-122"/>
                <a:ea typeface="微软雅黑 Light" panose="020B0502040204020203" pitchFamily="34" charset="-122"/>
              </a:rPr>
              <a:t>请在这里输入你的正文内容   请在这里输入你的正文内容</a:t>
            </a:r>
          </a:p>
          <a:p>
            <a:pPr>
              <a:lnSpc>
                <a:spcPct val="150000"/>
              </a:lnSpc>
            </a:pPr>
            <a:r>
              <a:rPr lang="zh-CN" altLang="en-US" sz="1600" dirty="0">
                <a:solidFill>
                  <a:schemeClr val="bg1"/>
                </a:solidFill>
                <a:latin typeface="微软雅黑 Light" panose="020B0502040204020203" pitchFamily="34" charset="-122"/>
                <a:ea typeface="微软雅黑 Light" panose="020B0502040204020203" pitchFamily="34" charset="-122"/>
              </a:rPr>
              <a:t>请在这里输入你的正文内容   请在这里输入你的正文内容</a:t>
            </a:r>
          </a:p>
          <a:p>
            <a:pPr>
              <a:lnSpc>
                <a:spcPct val="150000"/>
              </a:lnSpc>
            </a:pPr>
            <a:r>
              <a:rPr lang="zh-CN" altLang="en-US" sz="1600" dirty="0">
                <a:solidFill>
                  <a:schemeClr val="bg1"/>
                </a:solidFill>
                <a:latin typeface="微软雅黑 Light" panose="020B0502040204020203" pitchFamily="34" charset="-122"/>
                <a:ea typeface="微软雅黑 Light" panose="020B0502040204020203" pitchFamily="34" charset="-122"/>
              </a:rPr>
              <a:t>请在这里输入你的正文内容   请在这里输入你的正文内容</a:t>
            </a:r>
          </a:p>
        </p:txBody>
      </p:sp>
      <p:sp>
        <p:nvSpPr>
          <p:cNvPr id="7" name="矩形: 一个圆顶角，剪去另一个顶角 6">
            <a:extLst>
              <a:ext uri="{FF2B5EF4-FFF2-40B4-BE49-F238E27FC236}">
                <a16:creationId xmlns:a16="http://schemas.microsoft.com/office/drawing/2014/main" xmlns="" id="{53DD137A-FD6E-49F2-B704-3B874AC68B0F}"/>
              </a:ext>
            </a:extLst>
          </p:cNvPr>
          <p:cNvSpPr/>
          <p:nvPr/>
        </p:nvSpPr>
        <p:spPr>
          <a:xfrm>
            <a:off x="5573456" y="5290026"/>
            <a:ext cx="1436914" cy="482036"/>
          </a:xfrm>
          <a:prstGeom prst="snipRoundRect">
            <a:avLst>
              <a:gd name="adj1" fmla="val 0"/>
              <a:gd name="adj2" fmla="val 16667"/>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r>
              <a:rPr lang="zh-CN" altLang="en-US" sz="1600" b="1" dirty="0">
                <a:latin typeface="微软雅黑" panose="020B0503020204020204" pitchFamily="34" charset="-122"/>
                <a:ea typeface="微软雅黑" panose="020B0503020204020204" pitchFamily="34" charset="-122"/>
              </a:rPr>
              <a:t>关键信息点</a:t>
            </a:r>
          </a:p>
        </p:txBody>
      </p:sp>
      <p:sp>
        <p:nvSpPr>
          <p:cNvPr id="8" name="矩形: 一个圆顶角，剪去另一个顶角 7">
            <a:extLst>
              <a:ext uri="{FF2B5EF4-FFF2-40B4-BE49-F238E27FC236}">
                <a16:creationId xmlns:a16="http://schemas.microsoft.com/office/drawing/2014/main" xmlns="" id="{2EE5052E-639A-4AFB-87E0-47E67520701B}"/>
              </a:ext>
            </a:extLst>
          </p:cNvPr>
          <p:cNvSpPr/>
          <p:nvPr/>
        </p:nvSpPr>
        <p:spPr>
          <a:xfrm>
            <a:off x="7275841" y="5290026"/>
            <a:ext cx="1436914" cy="482036"/>
          </a:xfrm>
          <a:prstGeom prst="snipRoundRect">
            <a:avLst>
              <a:gd name="adj1" fmla="val 0"/>
              <a:gd name="adj2" fmla="val 16667"/>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r>
              <a:rPr lang="zh-CN" altLang="en-US" sz="1600" b="1" dirty="0">
                <a:latin typeface="微软雅黑" panose="020B0503020204020204" pitchFamily="34" charset="-122"/>
                <a:ea typeface="微软雅黑" panose="020B0503020204020204" pitchFamily="34" charset="-122"/>
              </a:rPr>
              <a:t>关键信息点</a:t>
            </a:r>
          </a:p>
        </p:txBody>
      </p:sp>
      <p:sp>
        <p:nvSpPr>
          <p:cNvPr id="9" name="矩形: 一个圆顶角，剪去另一个顶角 8">
            <a:extLst>
              <a:ext uri="{FF2B5EF4-FFF2-40B4-BE49-F238E27FC236}">
                <a16:creationId xmlns:a16="http://schemas.microsoft.com/office/drawing/2014/main" xmlns="" id="{D0D85DBF-3353-4F27-99CF-1C5254676117}"/>
              </a:ext>
            </a:extLst>
          </p:cNvPr>
          <p:cNvSpPr/>
          <p:nvPr/>
        </p:nvSpPr>
        <p:spPr>
          <a:xfrm>
            <a:off x="8978226" y="5290026"/>
            <a:ext cx="1436914" cy="482036"/>
          </a:xfrm>
          <a:prstGeom prst="snipRoundRect">
            <a:avLst>
              <a:gd name="adj1" fmla="val 0"/>
              <a:gd name="adj2" fmla="val 16667"/>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r>
              <a:rPr lang="zh-CN" altLang="en-US" sz="1600" b="1" dirty="0">
                <a:latin typeface="微软雅黑" panose="020B0503020204020204" pitchFamily="34" charset="-122"/>
                <a:ea typeface="微软雅黑" panose="020B0503020204020204" pitchFamily="34" charset="-122"/>
              </a:rPr>
              <a:t>关键信息点</a:t>
            </a:r>
          </a:p>
        </p:txBody>
      </p:sp>
      <p:sp>
        <p:nvSpPr>
          <p:cNvPr id="11" name="梯形 10">
            <a:extLst>
              <a:ext uri="{FF2B5EF4-FFF2-40B4-BE49-F238E27FC236}">
                <a16:creationId xmlns:a16="http://schemas.microsoft.com/office/drawing/2014/main" xmlns="" id="{F17BCC74-48C8-4FF5-83CB-9FA0C172A67E}"/>
              </a:ext>
            </a:extLst>
          </p:cNvPr>
          <p:cNvSpPr/>
          <p:nvPr/>
        </p:nvSpPr>
        <p:spPr>
          <a:xfrm rot="16200000">
            <a:off x="72797" y="79396"/>
            <a:ext cx="375889" cy="808817"/>
          </a:xfrm>
          <a:prstGeom prst="trapezoid">
            <a:avLst>
              <a:gd name="adj" fmla="val 7230"/>
            </a:avLst>
          </a:prstGeom>
          <a:gradFill flip="none" rotWithShape="0">
            <a:gsLst>
              <a:gs pos="100000">
                <a:schemeClr val="accent1"/>
              </a:gs>
              <a:gs pos="0">
                <a:schemeClr val="accent1">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DIN Light"/>
              <a:ea typeface="微软雅黑 Light"/>
            </a:endParaRPr>
          </a:p>
        </p:txBody>
      </p:sp>
      <p:sp>
        <p:nvSpPr>
          <p:cNvPr id="12" name="梯形 11">
            <a:extLst>
              <a:ext uri="{FF2B5EF4-FFF2-40B4-BE49-F238E27FC236}">
                <a16:creationId xmlns:a16="http://schemas.microsoft.com/office/drawing/2014/main" xmlns="" id="{2B365CF3-93D7-4E35-A64C-337EF50B5920}"/>
              </a:ext>
            </a:extLst>
          </p:cNvPr>
          <p:cNvSpPr/>
          <p:nvPr/>
        </p:nvSpPr>
        <p:spPr>
          <a:xfrm rot="16200000">
            <a:off x="57549" y="238020"/>
            <a:ext cx="267255" cy="669682"/>
          </a:xfrm>
          <a:prstGeom prst="trapezoid">
            <a:avLst>
              <a:gd name="adj" fmla="val 7230"/>
            </a:avLst>
          </a:prstGeom>
          <a:gradFill flip="none" rotWithShape="0">
            <a:gsLst>
              <a:gs pos="100000">
                <a:schemeClr val="accent1"/>
              </a:gs>
              <a:gs pos="0">
                <a:schemeClr val="accent1">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IN Light"/>
              <a:ea typeface="微软雅黑 Light"/>
              <a:cs typeface="+mn-cs"/>
            </a:endParaRPr>
          </a:p>
        </p:txBody>
      </p:sp>
      <p:pic>
        <p:nvPicPr>
          <p:cNvPr id="13" name="Picture 2" descr="https://timgsa.baidu.com/timg?image&amp;quality=80&amp;size=b9999_10000&amp;sec=1543772355175&amp;di=c79abbaff2a9fe46052298e3846c46fe&amp;imgtype=0&amp;src=http%3A%2F%2Fpic44.photophoto.cn%2F20170707%2F0007019917203103_b.jpg">
            <a:extLst>
              <a:ext uri="{FF2B5EF4-FFF2-40B4-BE49-F238E27FC236}">
                <a16:creationId xmlns:a16="http://schemas.microsoft.com/office/drawing/2014/main" xmlns="" id="{3C6193F3-9A6B-4551-AABD-3890A6B04034}"/>
              </a:ext>
            </a:extLst>
          </p:cNvPr>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b="1264"/>
          <a:stretch/>
        </p:blipFill>
        <p:spPr bwMode="auto">
          <a:xfrm>
            <a:off x="11263773" y="205156"/>
            <a:ext cx="635716" cy="627680"/>
          </a:xfrm>
          <a:prstGeom prst="rect">
            <a:avLst/>
          </a:prstGeom>
          <a:noFill/>
          <a:extLst>
            <a:ext uri="{909E8E84-426E-40DD-AFC4-6F175D3DCCD1}">
              <a14:hiddenFill xmlns:a14="http://schemas.microsoft.com/office/drawing/2010/main">
                <a:solidFill>
                  <a:srgbClr val="FFFFFF"/>
                </a:solidFill>
              </a14:hiddenFill>
            </a:ext>
          </a:extLst>
        </p:spPr>
      </p:pic>
      <p:sp>
        <p:nvSpPr>
          <p:cNvPr id="14" name="文本框 13">
            <a:extLst>
              <a:ext uri="{FF2B5EF4-FFF2-40B4-BE49-F238E27FC236}">
                <a16:creationId xmlns:a16="http://schemas.microsoft.com/office/drawing/2014/main" xmlns="" id="{BF92581A-1BB2-40CC-B4F6-1F41EC27140F}"/>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sp>
        <p:nvSpPr>
          <p:cNvPr id="3" name="灯片编号占位符 2">
            <a:extLst>
              <a:ext uri="{FF2B5EF4-FFF2-40B4-BE49-F238E27FC236}">
                <a16:creationId xmlns:a16="http://schemas.microsoft.com/office/drawing/2014/main" xmlns="" id="{A44880C3-8DA8-42D5-BBC7-45F3E46A3F54}"/>
              </a:ext>
            </a:extLst>
          </p:cNvPr>
          <p:cNvSpPr>
            <a:spLocks noGrp="1"/>
          </p:cNvSpPr>
          <p:nvPr>
            <p:ph type="sldNum" sz="quarter" idx="12"/>
          </p:nvPr>
        </p:nvSpPr>
        <p:spPr/>
        <p:txBody>
          <a:bodyPr/>
          <a:lstStyle/>
          <a:p>
            <a:fld id="{48F10FC4-DD5C-4C24-B849-D8A0B2DC9874}" type="slidenum">
              <a:rPr lang="zh-CN" altLang="en-US" smtClean="0"/>
              <a:t>18</a:t>
            </a:fld>
            <a:endParaRPr lang="zh-CN" altLang="en-US"/>
          </a:p>
        </p:txBody>
      </p:sp>
    </p:spTree>
    <p:extLst>
      <p:ext uri="{BB962C8B-B14F-4D97-AF65-F5344CB8AC3E}">
        <p14:creationId xmlns:p14="http://schemas.microsoft.com/office/powerpoint/2010/main" val="407664429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a:extLst>
              <a:ext uri="{FF2B5EF4-FFF2-40B4-BE49-F238E27FC236}">
                <a16:creationId xmlns:a16="http://schemas.microsoft.com/office/drawing/2014/main" xmlns="" id="{99D8E5A8-CD7C-4D50-B092-C0E625B235CF}"/>
              </a:ext>
            </a:extLst>
          </p:cNvPr>
          <p:cNvGrpSpPr/>
          <p:nvPr/>
        </p:nvGrpSpPr>
        <p:grpSpPr>
          <a:xfrm>
            <a:off x="4495394" y="1843897"/>
            <a:ext cx="3201213" cy="3050468"/>
            <a:chOff x="4430081" y="1961827"/>
            <a:chExt cx="3201213" cy="3050468"/>
          </a:xfrm>
        </p:grpSpPr>
        <p:sp>
          <p:nvSpPr>
            <p:cNvPr id="24" name="椭圆 23">
              <a:extLst>
                <a:ext uri="{FF2B5EF4-FFF2-40B4-BE49-F238E27FC236}">
                  <a16:creationId xmlns:a16="http://schemas.microsoft.com/office/drawing/2014/main" xmlns="" id="{45B1CE72-E005-44A3-92E5-E82CBA75EC52}"/>
                </a:ext>
              </a:extLst>
            </p:cNvPr>
            <p:cNvSpPr/>
            <p:nvPr/>
          </p:nvSpPr>
          <p:spPr>
            <a:xfrm>
              <a:off x="4532563" y="1984078"/>
              <a:ext cx="3005965" cy="3005966"/>
            </a:xfrm>
            <a:prstGeom prst="ellipse">
              <a:avLst/>
            </a:prstGeom>
            <a:solidFill>
              <a:sysClr val="window" lastClr="FFFFFF"/>
            </a:solidFill>
            <a:ln w="12700" cap="flat" cmpd="sng" algn="ctr">
              <a:solidFill>
                <a:sysClr val="window" lastClr="FFFFFF">
                  <a:lumMod val="7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25" name="弧形 24">
              <a:extLst>
                <a:ext uri="{FF2B5EF4-FFF2-40B4-BE49-F238E27FC236}">
                  <a16:creationId xmlns:a16="http://schemas.microsoft.com/office/drawing/2014/main" xmlns="" id="{63C7E7EC-2047-4BCE-B50D-C6AF96F06933}"/>
                </a:ext>
              </a:extLst>
            </p:cNvPr>
            <p:cNvSpPr/>
            <p:nvPr/>
          </p:nvSpPr>
          <p:spPr>
            <a:xfrm>
              <a:off x="4510312" y="1961827"/>
              <a:ext cx="3050467" cy="3050467"/>
            </a:xfrm>
            <a:prstGeom prst="arc">
              <a:avLst>
                <a:gd name="adj1" fmla="val 11188636"/>
                <a:gd name="adj2" fmla="val 15918841"/>
              </a:avLst>
            </a:prstGeom>
            <a:noFill/>
            <a:ln w="82550" cap="rnd"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5400" b="0" i="0" u="none" strike="noStrike" kern="0" cap="none" spc="0" normalizeH="0" baseline="0" noProof="0" dirty="0">
                <a:ln>
                  <a:noFill/>
                </a:ln>
                <a:solidFill>
                  <a:prstClr val="white"/>
                </a:solidFill>
                <a:effectLst/>
                <a:uLnTx/>
                <a:uFillTx/>
                <a:latin typeface="Segoe UI"/>
                <a:ea typeface="微软雅黑 Light"/>
                <a:cs typeface="+mn-cs"/>
              </a:endParaRPr>
            </a:p>
          </p:txBody>
        </p:sp>
        <p:sp>
          <p:nvSpPr>
            <p:cNvPr id="26" name="弧形 25">
              <a:extLst>
                <a:ext uri="{FF2B5EF4-FFF2-40B4-BE49-F238E27FC236}">
                  <a16:creationId xmlns:a16="http://schemas.microsoft.com/office/drawing/2014/main" xmlns="" id="{82BDB6E3-DAF5-463A-8C40-05C14A1CAEFA}"/>
                </a:ext>
              </a:extLst>
            </p:cNvPr>
            <p:cNvSpPr/>
            <p:nvPr/>
          </p:nvSpPr>
          <p:spPr>
            <a:xfrm rot="5400000">
              <a:off x="4510311" y="1961827"/>
              <a:ext cx="3050467" cy="3050467"/>
            </a:xfrm>
            <a:prstGeom prst="arc">
              <a:avLst>
                <a:gd name="adj1" fmla="val 11188636"/>
                <a:gd name="adj2" fmla="val 15918841"/>
              </a:avLst>
            </a:prstGeom>
            <a:noFill/>
            <a:ln w="82550" cap="rnd" cmpd="sng" algn="ctr">
              <a:solidFill>
                <a:schemeClr val="bg2">
                  <a:lumMod val="5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54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27" name="弧形 26">
              <a:extLst>
                <a:ext uri="{FF2B5EF4-FFF2-40B4-BE49-F238E27FC236}">
                  <a16:creationId xmlns:a16="http://schemas.microsoft.com/office/drawing/2014/main" xmlns="" id="{A69F5DD2-745E-4F17-845A-775C39F8D9BF}"/>
                </a:ext>
              </a:extLst>
            </p:cNvPr>
            <p:cNvSpPr/>
            <p:nvPr/>
          </p:nvSpPr>
          <p:spPr>
            <a:xfrm rot="10800000">
              <a:off x="4510312" y="1961827"/>
              <a:ext cx="3050467" cy="3050467"/>
            </a:xfrm>
            <a:prstGeom prst="arc">
              <a:avLst>
                <a:gd name="adj1" fmla="val 11188636"/>
                <a:gd name="adj2" fmla="val 15918841"/>
              </a:avLst>
            </a:prstGeom>
            <a:noFill/>
            <a:ln w="82550" cap="rnd"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54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28" name="弧形 27">
              <a:extLst>
                <a:ext uri="{FF2B5EF4-FFF2-40B4-BE49-F238E27FC236}">
                  <a16:creationId xmlns:a16="http://schemas.microsoft.com/office/drawing/2014/main" xmlns="" id="{155A8625-DA71-4F31-92DE-CB157FA2A2AD}"/>
                </a:ext>
              </a:extLst>
            </p:cNvPr>
            <p:cNvSpPr/>
            <p:nvPr/>
          </p:nvSpPr>
          <p:spPr>
            <a:xfrm rot="16200000">
              <a:off x="4510312" y="1961828"/>
              <a:ext cx="3050467" cy="3050467"/>
            </a:xfrm>
            <a:prstGeom prst="arc">
              <a:avLst>
                <a:gd name="adj1" fmla="val 11188636"/>
                <a:gd name="adj2" fmla="val 15918841"/>
              </a:avLst>
            </a:prstGeom>
            <a:noFill/>
            <a:ln w="82550" cap="rnd" cmpd="sng" algn="ctr">
              <a:solidFill>
                <a:schemeClr val="bg2">
                  <a:lumMod val="5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54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29" name="任意多边形 47">
              <a:extLst>
                <a:ext uri="{FF2B5EF4-FFF2-40B4-BE49-F238E27FC236}">
                  <a16:creationId xmlns:a16="http://schemas.microsoft.com/office/drawing/2014/main" xmlns="" id="{91A1207D-DEBC-4B96-B5A4-66D08B7F659B}"/>
                </a:ext>
              </a:extLst>
            </p:cNvPr>
            <p:cNvSpPr/>
            <p:nvPr/>
          </p:nvSpPr>
          <p:spPr>
            <a:xfrm>
              <a:off x="4430081" y="2231873"/>
              <a:ext cx="408510" cy="130496"/>
            </a:xfrm>
            <a:custGeom>
              <a:avLst/>
              <a:gdLst>
                <a:gd name="connsiteX0" fmla="*/ 548640 w 548640"/>
                <a:gd name="connsiteY0" fmla="*/ 175260 h 175260"/>
                <a:gd name="connsiteX1" fmla="*/ 320040 w 548640"/>
                <a:gd name="connsiteY1" fmla="*/ 38100 h 175260"/>
                <a:gd name="connsiteX2" fmla="*/ 0 w 548640"/>
                <a:gd name="connsiteY2" fmla="*/ 0 h 175260"/>
              </a:gdLst>
              <a:ahLst/>
              <a:cxnLst>
                <a:cxn ang="0">
                  <a:pos x="connsiteX0" y="connsiteY0"/>
                </a:cxn>
                <a:cxn ang="0">
                  <a:pos x="connsiteX1" y="connsiteY1"/>
                </a:cxn>
                <a:cxn ang="0">
                  <a:pos x="connsiteX2" y="connsiteY2"/>
                </a:cxn>
              </a:cxnLst>
              <a:rect l="l" t="t" r="r" b="b"/>
              <a:pathLst>
                <a:path w="548640" h="175260">
                  <a:moveTo>
                    <a:pt x="548640" y="175260"/>
                  </a:moveTo>
                  <a:cubicBezTo>
                    <a:pt x="480060" y="121285"/>
                    <a:pt x="411480" y="67310"/>
                    <a:pt x="320040" y="38100"/>
                  </a:cubicBezTo>
                  <a:cubicBezTo>
                    <a:pt x="228600" y="8890"/>
                    <a:pt x="114300" y="4445"/>
                    <a:pt x="0" y="0"/>
                  </a:cubicBezTo>
                </a:path>
              </a:pathLst>
            </a:custGeom>
            <a:noFill/>
            <a:ln w="12700" cap="flat" cmpd="sng" algn="ctr">
              <a:solidFill>
                <a:schemeClr val="accent1"/>
              </a:solidFill>
              <a:prstDash val="sysDash"/>
              <a:miter lim="800000"/>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30" name="任意多边形 48">
              <a:extLst>
                <a:ext uri="{FF2B5EF4-FFF2-40B4-BE49-F238E27FC236}">
                  <a16:creationId xmlns:a16="http://schemas.microsoft.com/office/drawing/2014/main" xmlns="" id="{5E268FD7-94AE-49E5-9F95-E62AB390883F}"/>
                </a:ext>
              </a:extLst>
            </p:cNvPr>
            <p:cNvSpPr/>
            <p:nvPr/>
          </p:nvSpPr>
          <p:spPr>
            <a:xfrm>
              <a:off x="7170295" y="2186306"/>
              <a:ext cx="389057" cy="87657"/>
            </a:xfrm>
            <a:custGeom>
              <a:avLst/>
              <a:gdLst>
                <a:gd name="connsiteX0" fmla="*/ 0 w 522514"/>
                <a:gd name="connsiteY0" fmla="*/ 117726 h 117726"/>
                <a:gd name="connsiteX1" fmla="*/ 203200 w 522514"/>
                <a:gd name="connsiteY1" fmla="*/ 16126 h 117726"/>
                <a:gd name="connsiteX2" fmla="*/ 522514 w 522514"/>
                <a:gd name="connsiteY2" fmla="*/ 1612 h 117726"/>
              </a:gdLst>
              <a:ahLst/>
              <a:cxnLst>
                <a:cxn ang="0">
                  <a:pos x="connsiteX0" y="connsiteY0"/>
                </a:cxn>
                <a:cxn ang="0">
                  <a:pos x="connsiteX1" y="connsiteY1"/>
                </a:cxn>
                <a:cxn ang="0">
                  <a:pos x="connsiteX2" y="connsiteY2"/>
                </a:cxn>
              </a:cxnLst>
              <a:rect l="l" t="t" r="r" b="b"/>
              <a:pathLst>
                <a:path w="522514" h="117726">
                  <a:moveTo>
                    <a:pt x="0" y="117726"/>
                  </a:moveTo>
                  <a:cubicBezTo>
                    <a:pt x="58057" y="76602"/>
                    <a:pt x="116114" y="35478"/>
                    <a:pt x="203200" y="16126"/>
                  </a:cubicBezTo>
                  <a:cubicBezTo>
                    <a:pt x="290286" y="-3226"/>
                    <a:pt x="406400" y="-807"/>
                    <a:pt x="522514" y="1612"/>
                  </a:cubicBezTo>
                </a:path>
              </a:pathLst>
            </a:custGeom>
            <a:noFill/>
            <a:ln w="12700" cap="flat" cmpd="sng" algn="ctr">
              <a:solidFill>
                <a:schemeClr val="bg2">
                  <a:lumMod val="50000"/>
                </a:schemeClr>
              </a:solidFill>
              <a:prstDash val="sysDash"/>
              <a:miter lim="800000"/>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微软雅黑 Light"/>
                <a:cs typeface="+mn-cs"/>
              </a:endParaRPr>
            </a:p>
          </p:txBody>
        </p:sp>
        <p:sp>
          <p:nvSpPr>
            <p:cNvPr id="31" name="任意多边形 49">
              <a:extLst>
                <a:ext uri="{FF2B5EF4-FFF2-40B4-BE49-F238E27FC236}">
                  <a16:creationId xmlns:a16="http://schemas.microsoft.com/office/drawing/2014/main" xmlns="" id="{3754A3AD-B5CE-4FE6-80A4-D7EFF6C61C2D}"/>
                </a:ext>
              </a:extLst>
            </p:cNvPr>
            <p:cNvSpPr/>
            <p:nvPr/>
          </p:nvSpPr>
          <p:spPr>
            <a:xfrm rot="934880">
              <a:off x="7177394" y="4785238"/>
              <a:ext cx="453900" cy="32605"/>
            </a:xfrm>
            <a:custGeom>
              <a:avLst/>
              <a:gdLst>
                <a:gd name="connsiteX0" fmla="*/ 0 w 609600"/>
                <a:gd name="connsiteY0" fmla="*/ 14515 h 43790"/>
                <a:gd name="connsiteX1" fmla="*/ 275772 w 609600"/>
                <a:gd name="connsiteY1" fmla="*/ 43543 h 43790"/>
                <a:gd name="connsiteX2" fmla="*/ 609600 w 609600"/>
                <a:gd name="connsiteY2" fmla="*/ 0 h 43790"/>
              </a:gdLst>
              <a:ahLst/>
              <a:cxnLst>
                <a:cxn ang="0">
                  <a:pos x="connsiteX0" y="connsiteY0"/>
                </a:cxn>
                <a:cxn ang="0">
                  <a:pos x="connsiteX1" y="connsiteY1"/>
                </a:cxn>
                <a:cxn ang="0">
                  <a:pos x="connsiteX2" y="connsiteY2"/>
                </a:cxn>
              </a:cxnLst>
              <a:rect l="l" t="t" r="r" b="b"/>
              <a:pathLst>
                <a:path w="609600" h="43790">
                  <a:moveTo>
                    <a:pt x="0" y="14515"/>
                  </a:moveTo>
                  <a:cubicBezTo>
                    <a:pt x="87086" y="30238"/>
                    <a:pt x="174172" y="45962"/>
                    <a:pt x="275772" y="43543"/>
                  </a:cubicBezTo>
                  <a:cubicBezTo>
                    <a:pt x="377372" y="41124"/>
                    <a:pt x="493486" y="20562"/>
                    <a:pt x="609600" y="0"/>
                  </a:cubicBezTo>
                </a:path>
              </a:pathLst>
            </a:custGeom>
            <a:noFill/>
            <a:ln w="12700" cap="flat" cmpd="sng" algn="ctr">
              <a:solidFill>
                <a:schemeClr val="accent1"/>
              </a:solidFill>
              <a:prstDash val="sysDash"/>
              <a:miter lim="800000"/>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32" name="任意多边形 50">
              <a:extLst>
                <a:ext uri="{FF2B5EF4-FFF2-40B4-BE49-F238E27FC236}">
                  <a16:creationId xmlns:a16="http://schemas.microsoft.com/office/drawing/2014/main" xmlns="" id="{1AF091CC-A489-42AA-AAEA-6B5190D22A05}"/>
                </a:ext>
              </a:extLst>
            </p:cNvPr>
            <p:cNvSpPr/>
            <p:nvPr/>
          </p:nvSpPr>
          <p:spPr>
            <a:xfrm>
              <a:off x="4554968" y="4727182"/>
              <a:ext cx="410671" cy="142165"/>
            </a:xfrm>
            <a:custGeom>
              <a:avLst/>
              <a:gdLst>
                <a:gd name="connsiteX0" fmla="*/ 551543 w 551543"/>
                <a:gd name="connsiteY0" fmla="*/ 0 h 190931"/>
                <a:gd name="connsiteX1" fmla="*/ 304800 w 551543"/>
                <a:gd name="connsiteY1" fmla="*/ 174172 h 190931"/>
                <a:gd name="connsiteX2" fmla="*/ 0 w 551543"/>
                <a:gd name="connsiteY2" fmla="*/ 174172 h 190931"/>
              </a:gdLst>
              <a:ahLst/>
              <a:cxnLst>
                <a:cxn ang="0">
                  <a:pos x="connsiteX0" y="connsiteY0"/>
                </a:cxn>
                <a:cxn ang="0">
                  <a:pos x="connsiteX1" y="connsiteY1"/>
                </a:cxn>
                <a:cxn ang="0">
                  <a:pos x="connsiteX2" y="connsiteY2"/>
                </a:cxn>
              </a:cxnLst>
              <a:rect l="l" t="t" r="r" b="b"/>
              <a:pathLst>
                <a:path w="551543" h="190931">
                  <a:moveTo>
                    <a:pt x="551543" y="0"/>
                  </a:moveTo>
                  <a:cubicBezTo>
                    <a:pt x="474133" y="72571"/>
                    <a:pt x="396724" y="145143"/>
                    <a:pt x="304800" y="174172"/>
                  </a:cubicBezTo>
                  <a:cubicBezTo>
                    <a:pt x="212876" y="203201"/>
                    <a:pt x="106438" y="188686"/>
                    <a:pt x="0" y="174172"/>
                  </a:cubicBezTo>
                </a:path>
              </a:pathLst>
            </a:custGeom>
            <a:noFill/>
            <a:ln w="12700" cap="flat" cmpd="sng" algn="ctr">
              <a:solidFill>
                <a:schemeClr val="bg2">
                  <a:lumMod val="50000"/>
                </a:schemeClr>
              </a:solidFill>
              <a:prstDash val="sysDash"/>
              <a:miter lim="800000"/>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grpSp>
      <p:sp>
        <p:nvSpPr>
          <p:cNvPr id="34" name="矩形 33">
            <a:extLst>
              <a:ext uri="{FF2B5EF4-FFF2-40B4-BE49-F238E27FC236}">
                <a16:creationId xmlns:a16="http://schemas.microsoft.com/office/drawing/2014/main" xmlns="" id="{4D3E7464-CC14-400C-9DFD-98BF5590EF6C}"/>
              </a:ext>
            </a:extLst>
          </p:cNvPr>
          <p:cNvSpPr/>
          <p:nvPr/>
        </p:nvSpPr>
        <p:spPr>
          <a:xfrm>
            <a:off x="1162050" y="1899557"/>
            <a:ext cx="3039390" cy="1090748"/>
          </a:xfrm>
          <a:prstGeom prst="rect">
            <a:avLst/>
          </a:prstGeom>
        </p:spPr>
        <p:txBody>
          <a:bodyPr wrap="square">
            <a:spAutoFit/>
          </a:bodyPr>
          <a:lstStyle/>
          <a:p>
            <a:pP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a:t>
            </a:r>
            <a:endParaRPr lang="en-US" altLang="zh-CN" sz="1600" dirty="0">
              <a:solidFill>
                <a:schemeClr val="tx1">
                  <a:lumMod val="85000"/>
                  <a:lumOff val="15000"/>
                </a:schemeClr>
              </a:solidFill>
              <a:latin typeface="微软雅黑 Light"/>
              <a:ea typeface="微软雅黑 Light"/>
            </a:endParaRPr>
          </a:p>
          <a:p>
            <a:pP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a:t>
            </a:r>
          </a:p>
          <a:p>
            <a:pP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a:t>
            </a:r>
          </a:p>
        </p:txBody>
      </p:sp>
      <p:sp>
        <p:nvSpPr>
          <p:cNvPr id="35" name="矩形 34">
            <a:extLst>
              <a:ext uri="{FF2B5EF4-FFF2-40B4-BE49-F238E27FC236}">
                <a16:creationId xmlns:a16="http://schemas.microsoft.com/office/drawing/2014/main" xmlns="" id="{7295F4DC-FFE5-486B-8588-D6E0921C6E74}"/>
              </a:ext>
            </a:extLst>
          </p:cNvPr>
          <p:cNvSpPr/>
          <p:nvPr/>
        </p:nvSpPr>
        <p:spPr>
          <a:xfrm>
            <a:off x="1162049" y="1515711"/>
            <a:ext cx="2579460" cy="400110"/>
          </a:xfrm>
          <a:prstGeom prst="rect">
            <a:avLst/>
          </a:prstGeom>
          <a:noFill/>
          <a:ln>
            <a:noFill/>
          </a:ln>
        </p:spPr>
        <p:txBody>
          <a:bodyPr wrap="square">
            <a:spAutoFit/>
          </a:bodyPr>
          <a:lstStyle/>
          <a:p>
            <a:r>
              <a:rPr lang="zh-CN" altLang="en-US" sz="2000" b="1" dirty="0">
                <a:solidFill>
                  <a:schemeClr val="accent1"/>
                </a:solidFill>
                <a:latin typeface="微软雅黑"/>
                <a:ea typeface="微软雅黑"/>
              </a:rPr>
              <a:t>添加标题</a:t>
            </a:r>
          </a:p>
        </p:txBody>
      </p:sp>
      <p:sp>
        <p:nvSpPr>
          <p:cNvPr id="36" name="矩形 35">
            <a:extLst>
              <a:ext uri="{FF2B5EF4-FFF2-40B4-BE49-F238E27FC236}">
                <a16:creationId xmlns:a16="http://schemas.microsoft.com/office/drawing/2014/main" xmlns="" id="{FAD9AC21-9807-4652-A7F6-D30D57CA3A7B}"/>
              </a:ext>
            </a:extLst>
          </p:cNvPr>
          <p:cNvSpPr/>
          <p:nvPr/>
        </p:nvSpPr>
        <p:spPr>
          <a:xfrm>
            <a:off x="1162050" y="4373140"/>
            <a:ext cx="3039390" cy="1090748"/>
          </a:xfrm>
          <a:prstGeom prst="rect">
            <a:avLst/>
          </a:prstGeom>
        </p:spPr>
        <p:txBody>
          <a:bodyPr wrap="square">
            <a:spAutoFit/>
          </a:bodyPr>
          <a:lstStyle/>
          <a:p>
            <a:pP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a:t>
            </a:r>
            <a:endParaRPr lang="en-US" altLang="zh-CN" sz="1600" dirty="0">
              <a:solidFill>
                <a:schemeClr val="tx1">
                  <a:lumMod val="85000"/>
                  <a:lumOff val="15000"/>
                </a:schemeClr>
              </a:solidFill>
              <a:latin typeface="微软雅黑 Light"/>
              <a:ea typeface="微软雅黑 Light"/>
            </a:endParaRPr>
          </a:p>
          <a:p>
            <a:pP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a:t>
            </a:r>
          </a:p>
          <a:p>
            <a:pP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a:t>
            </a:r>
          </a:p>
        </p:txBody>
      </p:sp>
      <p:sp>
        <p:nvSpPr>
          <p:cNvPr id="37" name="矩形 36">
            <a:extLst>
              <a:ext uri="{FF2B5EF4-FFF2-40B4-BE49-F238E27FC236}">
                <a16:creationId xmlns:a16="http://schemas.microsoft.com/office/drawing/2014/main" xmlns="" id="{17D6AD53-139B-4F63-A88B-B5209BBD63C3}"/>
              </a:ext>
            </a:extLst>
          </p:cNvPr>
          <p:cNvSpPr/>
          <p:nvPr/>
        </p:nvSpPr>
        <p:spPr>
          <a:xfrm>
            <a:off x="1162049" y="3989294"/>
            <a:ext cx="2579460" cy="400110"/>
          </a:xfrm>
          <a:prstGeom prst="rect">
            <a:avLst/>
          </a:prstGeom>
          <a:noFill/>
          <a:ln>
            <a:noFill/>
          </a:ln>
        </p:spPr>
        <p:txBody>
          <a:bodyPr wrap="square">
            <a:spAutoFit/>
          </a:bodyPr>
          <a:lstStyle/>
          <a:p>
            <a:r>
              <a:rPr lang="zh-CN" altLang="en-US" sz="2000" b="1" dirty="0">
                <a:solidFill>
                  <a:schemeClr val="accent1"/>
                </a:solidFill>
                <a:latin typeface="微软雅黑"/>
                <a:ea typeface="微软雅黑"/>
              </a:rPr>
              <a:t>添加标题</a:t>
            </a:r>
          </a:p>
        </p:txBody>
      </p:sp>
      <p:sp>
        <p:nvSpPr>
          <p:cNvPr id="38" name="矩形 37">
            <a:extLst>
              <a:ext uri="{FF2B5EF4-FFF2-40B4-BE49-F238E27FC236}">
                <a16:creationId xmlns:a16="http://schemas.microsoft.com/office/drawing/2014/main" xmlns="" id="{46081B09-AB67-416B-8A69-C6EC16335863}"/>
              </a:ext>
            </a:extLst>
          </p:cNvPr>
          <p:cNvSpPr/>
          <p:nvPr/>
        </p:nvSpPr>
        <p:spPr>
          <a:xfrm>
            <a:off x="7986501" y="1899557"/>
            <a:ext cx="3039390" cy="1090748"/>
          </a:xfrm>
          <a:prstGeom prst="rect">
            <a:avLst/>
          </a:prstGeom>
        </p:spPr>
        <p:txBody>
          <a:bodyPr wrap="square">
            <a:spAutoFit/>
          </a:bodyPr>
          <a:lstStyle/>
          <a:p>
            <a:pPr algn="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a:t>
            </a:r>
            <a:endParaRPr lang="en-US" altLang="zh-CN" sz="1600" dirty="0">
              <a:solidFill>
                <a:schemeClr val="tx1">
                  <a:lumMod val="85000"/>
                  <a:lumOff val="15000"/>
                </a:schemeClr>
              </a:solidFill>
              <a:latin typeface="微软雅黑 Light"/>
              <a:ea typeface="微软雅黑 Light"/>
            </a:endParaRPr>
          </a:p>
          <a:p>
            <a:pPr algn="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a:t>
            </a:r>
          </a:p>
          <a:p>
            <a:pPr algn="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a:t>
            </a:r>
          </a:p>
        </p:txBody>
      </p:sp>
      <p:sp>
        <p:nvSpPr>
          <p:cNvPr id="39" name="矩形 38">
            <a:extLst>
              <a:ext uri="{FF2B5EF4-FFF2-40B4-BE49-F238E27FC236}">
                <a16:creationId xmlns:a16="http://schemas.microsoft.com/office/drawing/2014/main" xmlns="" id="{96408621-A9E0-47DB-BCC0-7DB408D45F26}"/>
              </a:ext>
            </a:extLst>
          </p:cNvPr>
          <p:cNvSpPr/>
          <p:nvPr/>
        </p:nvSpPr>
        <p:spPr>
          <a:xfrm>
            <a:off x="8446431" y="1515711"/>
            <a:ext cx="2579460" cy="400110"/>
          </a:xfrm>
          <a:prstGeom prst="rect">
            <a:avLst/>
          </a:prstGeom>
          <a:noFill/>
          <a:ln>
            <a:noFill/>
          </a:ln>
        </p:spPr>
        <p:txBody>
          <a:bodyPr wrap="square">
            <a:spAutoFit/>
          </a:bodyPr>
          <a:lstStyle/>
          <a:p>
            <a:pPr algn="r"/>
            <a:r>
              <a:rPr lang="zh-CN" altLang="en-US" sz="2000" b="1" dirty="0">
                <a:solidFill>
                  <a:schemeClr val="accent1"/>
                </a:solidFill>
                <a:latin typeface="微软雅黑"/>
                <a:ea typeface="微软雅黑"/>
              </a:rPr>
              <a:t>添加标题</a:t>
            </a:r>
          </a:p>
        </p:txBody>
      </p:sp>
      <p:sp>
        <p:nvSpPr>
          <p:cNvPr id="40" name="矩形 39">
            <a:extLst>
              <a:ext uri="{FF2B5EF4-FFF2-40B4-BE49-F238E27FC236}">
                <a16:creationId xmlns:a16="http://schemas.microsoft.com/office/drawing/2014/main" xmlns="" id="{BB75EEB7-5755-48F3-AB72-4E58755435E3}"/>
              </a:ext>
            </a:extLst>
          </p:cNvPr>
          <p:cNvSpPr/>
          <p:nvPr/>
        </p:nvSpPr>
        <p:spPr>
          <a:xfrm>
            <a:off x="7986501" y="4373140"/>
            <a:ext cx="3039390" cy="1090748"/>
          </a:xfrm>
          <a:prstGeom prst="rect">
            <a:avLst/>
          </a:prstGeom>
        </p:spPr>
        <p:txBody>
          <a:bodyPr wrap="square">
            <a:spAutoFit/>
          </a:bodyPr>
          <a:lstStyle/>
          <a:p>
            <a:pPr algn="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a:t>
            </a:r>
            <a:endParaRPr lang="en-US" altLang="zh-CN" sz="1600" dirty="0">
              <a:solidFill>
                <a:schemeClr val="tx1">
                  <a:lumMod val="85000"/>
                  <a:lumOff val="15000"/>
                </a:schemeClr>
              </a:solidFill>
              <a:latin typeface="微软雅黑 Light"/>
              <a:ea typeface="微软雅黑 Light"/>
            </a:endParaRPr>
          </a:p>
          <a:p>
            <a:pPr algn="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a:t>
            </a:r>
          </a:p>
          <a:p>
            <a:pPr algn="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a:t>
            </a:r>
          </a:p>
        </p:txBody>
      </p:sp>
      <p:sp>
        <p:nvSpPr>
          <p:cNvPr id="41" name="矩形 40">
            <a:extLst>
              <a:ext uri="{FF2B5EF4-FFF2-40B4-BE49-F238E27FC236}">
                <a16:creationId xmlns:a16="http://schemas.microsoft.com/office/drawing/2014/main" xmlns="" id="{E4022FB9-661E-4DC3-A740-D35AF8BA54FD}"/>
              </a:ext>
            </a:extLst>
          </p:cNvPr>
          <p:cNvSpPr/>
          <p:nvPr/>
        </p:nvSpPr>
        <p:spPr>
          <a:xfrm>
            <a:off x="8446431" y="3989294"/>
            <a:ext cx="2579460" cy="400110"/>
          </a:xfrm>
          <a:prstGeom prst="rect">
            <a:avLst/>
          </a:prstGeom>
          <a:noFill/>
          <a:ln>
            <a:noFill/>
          </a:ln>
        </p:spPr>
        <p:txBody>
          <a:bodyPr wrap="square">
            <a:spAutoFit/>
          </a:bodyPr>
          <a:lstStyle/>
          <a:p>
            <a:pPr algn="r"/>
            <a:r>
              <a:rPr lang="zh-CN" altLang="en-US" sz="2000" b="1" dirty="0">
                <a:solidFill>
                  <a:schemeClr val="accent1"/>
                </a:solidFill>
                <a:latin typeface="微软雅黑"/>
                <a:ea typeface="微软雅黑"/>
              </a:rPr>
              <a:t>添加标题</a:t>
            </a:r>
          </a:p>
        </p:txBody>
      </p:sp>
      <p:sp>
        <p:nvSpPr>
          <p:cNvPr id="42" name="矩形 41">
            <a:extLst>
              <a:ext uri="{FF2B5EF4-FFF2-40B4-BE49-F238E27FC236}">
                <a16:creationId xmlns:a16="http://schemas.microsoft.com/office/drawing/2014/main" xmlns="" id="{2D0D21DE-A604-45CD-98D2-5F40DC1BAB4D}"/>
              </a:ext>
            </a:extLst>
          </p:cNvPr>
          <p:cNvSpPr/>
          <p:nvPr/>
        </p:nvSpPr>
        <p:spPr>
          <a:xfrm>
            <a:off x="5311877" y="3611913"/>
            <a:ext cx="1620734" cy="461665"/>
          </a:xfrm>
          <a:prstGeom prst="rect">
            <a:avLst/>
          </a:prstGeom>
          <a:noFill/>
          <a:ln>
            <a:noFill/>
          </a:ln>
        </p:spPr>
        <p:txBody>
          <a:bodyPr wrap="square">
            <a:spAutoFit/>
          </a:bodyPr>
          <a:lstStyle/>
          <a:p>
            <a:pPr algn="ctr"/>
            <a:r>
              <a:rPr lang="zh-CN" altLang="en-US" sz="2400" b="1" dirty="0">
                <a:solidFill>
                  <a:schemeClr val="accent1"/>
                </a:solidFill>
                <a:latin typeface="微软雅黑" panose="020B0503020204020204" pitchFamily="34" charset="-122"/>
                <a:ea typeface="微软雅黑" panose="020B0503020204020204" pitchFamily="34" charset="-122"/>
              </a:rPr>
              <a:t>添加标题</a:t>
            </a:r>
          </a:p>
        </p:txBody>
      </p:sp>
      <p:sp>
        <p:nvSpPr>
          <p:cNvPr id="44" name="文本框 43">
            <a:extLst>
              <a:ext uri="{FF2B5EF4-FFF2-40B4-BE49-F238E27FC236}">
                <a16:creationId xmlns:a16="http://schemas.microsoft.com/office/drawing/2014/main" xmlns="" id="{90BD9588-E08E-492B-9CA4-3CC448F980F3}"/>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pic>
        <p:nvPicPr>
          <p:cNvPr id="45" name="图形 44">
            <a:extLst>
              <a:ext uri="{FF2B5EF4-FFF2-40B4-BE49-F238E27FC236}">
                <a16:creationId xmlns:a16="http://schemas.microsoft.com/office/drawing/2014/main" xmlns="" id="{48741A7B-51C6-4BBC-80F7-0EFFB72DCE77}"/>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5537615" y="2472893"/>
            <a:ext cx="1116769" cy="1116769"/>
          </a:xfrm>
          <a:prstGeom prst="rect">
            <a:avLst/>
          </a:prstGeom>
        </p:spPr>
      </p:pic>
      <p:sp>
        <p:nvSpPr>
          <p:cNvPr id="2" name="灯片编号占位符 1">
            <a:extLst>
              <a:ext uri="{FF2B5EF4-FFF2-40B4-BE49-F238E27FC236}">
                <a16:creationId xmlns:a16="http://schemas.microsoft.com/office/drawing/2014/main" xmlns="" id="{7E0D473B-30C7-487E-9135-330CAF1A867E}"/>
              </a:ext>
            </a:extLst>
          </p:cNvPr>
          <p:cNvSpPr>
            <a:spLocks noGrp="1"/>
          </p:cNvSpPr>
          <p:nvPr>
            <p:ph type="sldNum" sz="quarter" idx="4"/>
          </p:nvPr>
        </p:nvSpPr>
        <p:spPr/>
        <p:txBody>
          <a:bodyPr/>
          <a:lstStyle/>
          <a:p>
            <a:fld id="{48F10FC4-DD5C-4C24-B849-D8A0B2DC9874}" type="slidenum">
              <a:rPr lang="zh-CN" altLang="en-US" smtClean="0"/>
              <a:pPr/>
              <a:t>19</a:t>
            </a:fld>
            <a:endParaRPr lang="zh-CN" altLang="en-US"/>
          </a:p>
        </p:txBody>
      </p:sp>
    </p:spTree>
    <p:extLst>
      <p:ext uri="{BB962C8B-B14F-4D97-AF65-F5344CB8AC3E}">
        <p14:creationId xmlns:p14="http://schemas.microsoft.com/office/powerpoint/2010/main" val="40317183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FB3D3B5D-F372-464D-A41A-2C31326CECD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74" r="224"/>
          <a:stretch/>
        </p:blipFill>
        <p:spPr>
          <a:xfrm>
            <a:off x="688743" y="2640680"/>
            <a:ext cx="3383589" cy="2262440"/>
          </a:xfrm>
          <a:prstGeom prst="rect">
            <a:avLst/>
          </a:prstGeom>
        </p:spPr>
      </p:pic>
      <p:pic>
        <p:nvPicPr>
          <p:cNvPr id="6" name="图片 5">
            <a:extLst>
              <a:ext uri="{FF2B5EF4-FFF2-40B4-BE49-F238E27FC236}">
                <a16:creationId xmlns:a16="http://schemas.microsoft.com/office/drawing/2014/main" xmlns="" id="{9E4BCD69-AE34-4BEB-95B0-209FFF446C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04206" y="2640680"/>
            <a:ext cx="3383589" cy="2255725"/>
          </a:xfrm>
          <a:prstGeom prst="rect">
            <a:avLst/>
          </a:prstGeom>
        </p:spPr>
      </p:pic>
      <p:pic>
        <p:nvPicPr>
          <p:cNvPr id="7" name="图片 6">
            <a:extLst>
              <a:ext uri="{FF2B5EF4-FFF2-40B4-BE49-F238E27FC236}">
                <a16:creationId xmlns:a16="http://schemas.microsoft.com/office/drawing/2014/main" xmlns="" id="{4E200057-D1CF-49A4-B1B2-717D0454183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19669" y="2640680"/>
            <a:ext cx="3383589" cy="2255725"/>
          </a:xfrm>
          <a:prstGeom prst="rect">
            <a:avLst/>
          </a:prstGeom>
        </p:spPr>
      </p:pic>
      <p:sp>
        <p:nvSpPr>
          <p:cNvPr id="9" name="矩形 8">
            <a:extLst>
              <a:ext uri="{FF2B5EF4-FFF2-40B4-BE49-F238E27FC236}">
                <a16:creationId xmlns:a16="http://schemas.microsoft.com/office/drawing/2014/main" xmlns="" id="{E3DBEA09-50FB-438B-AD1D-C035CD110FE1}"/>
              </a:ext>
            </a:extLst>
          </p:cNvPr>
          <p:cNvSpPr/>
          <p:nvPr/>
        </p:nvSpPr>
        <p:spPr>
          <a:xfrm>
            <a:off x="553561" y="1695857"/>
            <a:ext cx="2204450" cy="419154"/>
          </a:xfrm>
          <a:prstGeom prst="rect">
            <a:avLst/>
          </a:prstGeom>
        </p:spPr>
        <p:txBody>
          <a:bodyPr wrap="none">
            <a:spAutoFit/>
          </a:bodyPr>
          <a:lstStyle/>
          <a:p>
            <a:pPr lvl="0" algn="r">
              <a:lnSpc>
                <a:spcPct val="130000"/>
              </a:lnSpc>
              <a:defRPr/>
            </a:pPr>
            <a:r>
              <a:rPr lang="zh-CN" altLang="en-US" spc="600" dirty="0">
                <a:solidFill>
                  <a:schemeClr val="bg1">
                    <a:lumMod val="65000"/>
                  </a:schemeClr>
                </a:solidFill>
                <a:latin typeface="微软雅黑 Light" panose="020B0502040204020203" pitchFamily="34" charset="-122"/>
                <a:ea typeface="微软雅黑 Light" panose="020B0502040204020203" pitchFamily="34" charset="-122"/>
              </a:rPr>
              <a:t>摄影</a:t>
            </a:r>
            <a:r>
              <a:rPr lang="en-US" altLang="zh-CN" spc="600" dirty="0">
                <a:solidFill>
                  <a:schemeClr val="bg1">
                    <a:lumMod val="65000"/>
                  </a:schemeClr>
                </a:solidFill>
                <a:latin typeface="微软雅黑 Light" panose="020B0502040204020203" pitchFamily="34" charset="-122"/>
                <a:ea typeface="微软雅黑 Light" panose="020B0502040204020203" pitchFamily="34" charset="-122"/>
              </a:rPr>
              <a:t>/@</a:t>
            </a:r>
            <a:r>
              <a:rPr lang="zh-CN" altLang="en-US" spc="600" dirty="0">
                <a:solidFill>
                  <a:schemeClr val="bg1">
                    <a:lumMod val="65000"/>
                  </a:schemeClr>
                </a:solidFill>
                <a:latin typeface="微软雅黑 Light" panose="020B0502040204020203" pitchFamily="34" charset="-122"/>
                <a:ea typeface="微软雅黑 Light" panose="020B0502040204020203" pitchFamily="34" charset="-122"/>
              </a:rPr>
              <a:t>梁犇鑫</a:t>
            </a:r>
          </a:p>
        </p:txBody>
      </p:sp>
      <p:cxnSp>
        <p:nvCxnSpPr>
          <p:cNvPr id="11" name="直接连接符 10">
            <a:extLst>
              <a:ext uri="{FF2B5EF4-FFF2-40B4-BE49-F238E27FC236}">
                <a16:creationId xmlns:a16="http://schemas.microsoft.com/office/drawing/2014/main" xmlns="" id="{94C57017-8A0B-4839-97C8-729D35AD380E}"/>
              </a:ext>
            </a:extLst>
          </p:cNvPr>
          <p:cNvCxnSpPr/>
          <p:nvPr/>
        </p:nvCxnSpPr>
        <p:spPr>
          <a:xfrm>
            <a:off x="688743" y="2324100"/>
            <a:ext cx="1081451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859584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a:extLst>
              <a:ext uri="{FF2B5EF4-FFF2-40B4-BE49-F238E27FC236}">
                <a16:creationId xmlns:a16="http://schemas.microsoft.com/office/drawing/2014/main" xmlns="" id="{929E86DB-4364-49D4-8758-256018A70281}"/>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sp>
        <p:nvSpPr>
          <p:cNvPr id="2" name="灯片编号占位符 1">
            <a:extLst>
              <a:ext uri="{FF2B5EF4-FFF2-40B4-BE49-F238E27FC236}">
                <a16:creationId xmlns:a16="http://schemas.microsoft.com/office/drawing/2014/main" xmlns="" id="{926E2232-65DE-4D0B-979F-D1F6F8F8D0B9}"/>
              </a:ext>
            </a:extLst>
          </p:cNvPr>
          <p:cNvSpPr>
            <a:spLocks noGrp="1"/>
          </p:cNvSpPr>
          <p:nvPr>
            <p:ph type="sldNum" sz="quarter" idx="4"/>
          </p:nvPr>
        </p:nvSpPr>
        <p:spPr/>
        <p:txBody>
          <a:bodyPr/>
          <a:lstStyle/>
          <a:p>
            <a:fld id="{48F10FC4-DD5C-4C24-B849-D8A0B2DC9874}" type="slidenum">
              <a:rPr lang="zh-CN" altLang="en-US" smtClean="0"/>
              <a:pPr/>
              <a:t>20</a:t>
            </a:fld>
            <a:endParaRPr lang="zh-CN" altLang="en-US"/>
          </a:p>
        </p:txBody>
      </p:sp>
      <p:sp>
        <p:nvSpPr>
          <p:cNvPr id="18" name="矩形 17">
            <a:extLst>
              <a:ext uri="{FF2B5EF4-FFF2-40B4-BE49-F238E27FC236}">
                <a16:creationId xmlns:a16="http://schemas.microsoft.com/office/drawing/2014/main" xmlns="" id="{1D4F6EED-A3A1-4187-B446-738CE67C9B10}"/>
              </a:ext>
            </a:extLst>
          </p:cNvPr>
          <p:cNvSpPr/>
          <p:nvPr/>
        </p:nvSpPr>
        <p:spPr>
          <a:xfrm>
            <a:off x="-990600" y="114300"/>
            <a:ext cx="523220" cy="523220"/>
          </a:xfrm>
          <a:prstGeom prst="rect">
            <a:avLst/>
          </a:prstGeom>
          <a:solidFill>
            <a:srgbClr val="006D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xmlns="" id="{E4176E39-902B-4BB7-A803-BDDC4B571839}"/>
              </a:ext>
            </a:extLst>
          </p:cNvPr>
          <p:cNvSpPr/>
          <p:nvPr/>
        </p:nvSpPr>
        <p:spPr>
          <a:xfrm>
            <a:off x="-990600" y="719495"/>
            <a:ext cx="523220" cy="523220"/>
          </a:xfrm>
          <a:prstGeom prst="rect">
            <a:avLst/>
          </a:prstGeom>
          <a:solidFill>
            <a:srgbClr val="008F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xmlns="" id="{23FB85CA-C2B5-4594-927D-826C808FB831}"/>
              </a:ext>
            </a:extLst>
          </p:cNvPr>
          <p:cNvSpPr/>
          <p:nvPr/>
        </p:nvSpPr>
        <p:spPr>
          <a:xfrm>
            <a:off x="-990600" y="1324690"/>
            <a:ext cx="523220" cy="523220"/>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xmlns="" id="{E8329AF9-B174-456D-9F52-BE5A47D4735B}"/>
              </a:ext>
            </a:extLst>
          </p:cNvPr>
          <p:cNvSpPr/>
          <p:nvPr/>
        </p:nvSpPr>
        <p:spPr>
          <a:xfrm>
            <a:off x="863145" y="1575705"/>
            <a:ext cx="1466850" cy="1466850"/>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Light"/>
              <a:ea typeface="思源黑体 CN Light"/>
              <a:cs typeface="+mn-cs"/>
            </a:endParaRPr>
          </a:p>
        </p:txBody>
      </p:sp>
      <p:sp>
        <p:nvSpPr>
          <p:cNvPr id="22" name="椭圆 21">
            <a:extLst>
              <a:ext uri="{FF2B5EF4-FFF2-40B4-BE49-F238E27FC236}">
                <a16:creationId xmlns:a16="http://schemas.microsoft.com/office/drawing/2014/main" xmlns="" id="{4020ED33-A165-4878-BA58-067C6D871500}"/>
              </a:ext>
            </a:extLst>
          </p:cNvPr>
          <p:cNvSpPr/>
          <p:nvPr/>
        </p:nvSpPr>
        <p:spPr>
          <a:xfrm>
            <a:off x="3112860" y="1575705"/>
            <a:ext cx="1466850" cy="1466850"/>
          </a:xfrm>
          <a:prstGeom prst="ellipse">
            <a:avLst/>
          </a:prstGeom>
          <a:solidFill>
            <a:schemeClr val="accent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Light"/>
              <a:ea typeface="思源黑体 CN Light"/>
              <a:cs typeface="+mn-cs"/>
            </a:endParaRPr>
          </a:p>
        </p:txBody>
      </p:sp>
      <p:sp>
        <p:nvSpPr>
          <p:cNvPr id="23" name="椭圆 22">
            <a:extLst>
              <a:ext uri="{FF2B5EF4-FFF2-40B4-BE49-F238E27FC236}">
                <a16:creationId xmlns:a16="http://schemas.microsoft.com/office/drawing/2014/main" xmlns="" id="{DA60AEA6-B23A-4AE3-AB54-EC2F0C3CA7CD}"/>
              </a:ext>
            </a:extLst>
          </p:cNvPr>
          <p:cNvSpPr/>
          <p:nvPr/>
        </p:nvSpPr>
        <p:spPr>
          <a:xfrm>
            <a:off x="5362575" y="1575705"/>
            <a:ext cx="1466850" cy="1466850"/>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Light"/>
              <a:ea typeface="思源黑体 CN Light"/>
              <a:cs typeface="+mn-cs"/>
            </a:endParaRPr>
          </a:p>
        </p:txBody>
      </p:sp>
      <p:sp>
        <p:nvSpPr>
          <p:cNvPr id="24" name="椭圆 23">
            <a:extLst>
              <a:ext uri="{FF2B5EF4-FFF2-40B4-BE49-F238E27FC236}">
                <a16:creationId xmlns:a16="http://schemas.microsoft.com/office/drawing/2014/main" xmlns="" id="{A72FF67B-3D53-4DB7-A139-AE95B350C501}"/>
              </a:ext>
            </a:extLst>
          </p:cNvPr>
          <p:cNvSpPr/>
          <p:nvPr/>
        </p:nvSpPr>
        <p:spPr>
          <a:xfrm>
            <a:off x="7612290" y="1575705"/>
            <a:ext cx="1466850" cy="1466850"/>
          </a:xfrm>
          <a:prstGeom prst="ellipse">
            <a:avLst/>
          </a:prstGeom>
          <a:solidFill>
            <a:schemeClr val="accent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Light"/>
              <a:ea typeface="思源黑体 CN Light"/>
              <a:cs typeface="+mn-cs"/>
            </a:endParaRPr>
          </a:p>
        </p:txBody>
      </p:sp>
      <p:sp>
        <p:nvSpPr>
          <p:cNvPr id="25" name="椭圆 24">
            <a:extLst>
              <a:ext uri="{FF2B5EF4-FFF2-40B4-BE49-F238E27FC236}">
                <a16:creationId xmlns:a16="http://schemas.microsoft.com/office/drawing/2014/main" xmlns="" id="{2AAB5581-F277-49EA-96E8-DD0F9F987A07}"/>
              </a:ext>
            </a:extLst>
          </p:cNvPr>
          <p:cNvSpPr/>
          <p:nvPr/>
        </p:nvSpPr>
        <p:spPr>
          <a:xfrm>
            <a:off x="9862005" y="1575705"/>
            <a:ext cx="1466850" cy="1466850"/>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Light"/>
              <a:ea typeface="思源黑体 CN Light"/>
              <a:cs typeface="+mn-cs"/>
            </a:endParaRPr>
          </a:p>
        </p:txBody>
      </p:sp>
      <p:sp>
        <p:nvSpPr>
          <p:cNvPr id="26" name="箭头: V 形 25">
            <a:extLst>
              <a:ext uri="{FF2B5EF4-FFF2-40B4-BE49-F238E27FC236}">
                <a16:creationId xmlns:a16="http://schemas.microsoft.com/office/drawing/2014/main" xmlns="" id="{2DE02F32-A3C0-46F5-B3D8-735F07675BD3}"/>
              </a:ext>
            </a:extLst>
          </p:cNvPr>
          <p:cNvSpPr/>
          <p:nvPr/>
        </p:nvSpPr>
        <p:spPr>
          <a:xfrm>
            <a:off x="2548825" y="2066696"/>
            <a:ext cx="345204" cy="484868"/>
          </a:xfrm>
          <a:prstGeom prst="chevron">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cs typeface="+mn-cs"/>
            </a:endParaRPr>
          </a:p>
        </p:txBody>
      </p:sp>
      <p:sp>
        <p:nvSpPr>
          <p:cNvPr id="27" name="箭头: V 形 26">
            <a:extLst>
              <a:ext uri="{FF2B5EF4-FFF2-40B4-BE49-F238E27FC236}">
                <a16:creationId xmlns:a16="http://schemas.microsoft.com/office/drawing/2014/main" xmlns="" id="{39F5AA76-EF80-492B-8680-B9B3427FA43F}"/>
              </a:ext>
            </a:extLst>
          </p:cNvPr>
          <p:cNvSpPr/>
          <p:nvPr/>
        </p:nvSpPr>
        <p:spPr>
          <a:xfrm>
            <a:off x="4817394" y="2066696"/>
            <a:ext cx="345204" cy="484868"/>
          </a:xfrm>
          <a:prstGeom prst="chevron">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cs typeface="+mn-cs"/>
            </a:endParaRPr>
          </a:p>
        </p:txBody>
      </p:sp>
      <p:sp>
        <p:nvSpPr>
          <p:cNvPr id="28" name="箭头: V 形 27">
            <a:extLst>
              <a:ext uri="{FF2B5EF4-FFF2-40B4-BE49-F238E27FC236}">
                <a16:creationId xmlns:a16="http://schemas.microsoft.com/office/drawing/2014/main" xmlns="" id="{6D7621ED-B554-4A29-ACB5-F96AD6D462DB}"/>
              </a:ext>
            </a:extLst>
          </p:cNvPr>
          <p:cNvSpPr/>
          <p:nvPr/>
        </p:nvSpPr>
        <p:spPr>
          <a:xfrm>
            <a:off x="7085963" y="2066696"/>
            <a:ext cx="345204" cy="484868"/>
          </a:xfrm>
          <a:prstGeom prst="chevron">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cs typeface="+mn-cs"/>
            </a:endParaRPr>
          </a:p>
        </p:txBody>
      </p:sp>
      <p:sp>
        <p:nvSpPr>
          <p:cNvPr id="29" name="箭头: V 形 28">
            <a:extLst>
              <a:ext uri="{FF2B5EF4-FFF2-40B4-BE49-F238E27FC236}">
                <a16:creationId xmlns:a16="http://schemas.microsoft.com/office/drawing/2014/main" xmlns="" id="{C30659CB-7007-42C5-B2D4-7C090D7B527C}"/>
              </a:ext>
            </a:extLst>
          </p:cNvPr>
          <p:cNvSpPr/>
          <p:nvPr/>
        </p:nvSpPr>
        <p:spPr>
          <a:xfrm>
            <a:off x="9354532" y="2066696"/>
            <a:ext cx="345204" cy="484868"/>
          </a:xfrm>
          <a:prstGeom prst="chevron">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cs typeface="+mn-cs"/>
            </a:endParaRPr>
          </a:p>
        </p:txBody>
      </p:sp>
      <p:sp>
        <p:nvSpPr>
          <p:cNvPr id="30" name="矩形 29">
            <a:extLst>
              <a:ext uri="{FF2B5EF4-FFF2-40B4-BE49-F238E27FC236}">
                <a16:creationId xmlns:a16="http://schemas.microsoft.com/office/drawing/2014/main" xmlns="" id="{67C28A47-B3BF-43A2-8D90-121553946DBB}"/>
              </a:ext>
            </a:extLst>
          </p:cNvPr>
          <p:cNvSpPr/>
          <p:nvPr/>
        </p:nvSpPr>
        <p:spPr>
          <a:xfrm>
            <a:off x="714375" y="3741055"/>
            <a:ext cx="10763250" cy="495300"/>
          </a:xfrm>
          <a:prstGeom prst="rect">
            <a:avLst/>
          </a:prstGeom>
          <a:solidFill>
            <a:schemeClr val="accent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Light"/>
              <a:ea typeface="思源黑体 CN Light"/>
              <a:cs typeface="+mn-cs"/>
            </a:endParaRPr>
          </a:p>
        </p:txBody>
      </p:sp>
      <p:sp>
        <p:nvSpPr>
          <p:cNvPr id="31" name="箭头: V 形 30">
            <a:extLst>
              <a:ext uri="{FF2B5EF4-FFF2-40B4-BE49-F238E27FC236}">
                <a16:creationId xmlns:a16="http://schemas.microsoft.com/office/drawing/2014/main" xmlns="" id="{0BE1EE1E-7DDB-420F-B4C8-097B72F6A575}"/>
              </a:ext>
            </a:extLst>
          </p:cNvPr>
          <p:cNvSpPr/>
          <p:nvPr/>
        </p:nvSpPr>
        <p:spPr>
          <a:xfrm rot="5400000">
            <a:off x="1423968" y="3746271"/>
            <a:ext cx="345204" cy="484868"/>
          </a:xfrm>
          <a:prstGeom prst="chevron">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cs typeface="+mn-cs"/>
            </a:endParaRPr>
          </a:p>
        </p:txBody>
      </p:sp>
      <p:sp>
        <p:nvSpPr>
          <p:cNvPr id="32" name="箭头: V 形 31">
            <a:extLst>
              <a:ext uri="{FF2B5EF4-FFF2-40B4-BE49-F238E27FC236}">
                <a16:creationId xmlns:a16="http://schemas.microsoft.com/office/drawing/2014/main" xmlns="" id="{1E136DC2-BBF2-4245-ADFD-CC8C69DC37E3}"/>
              </a:ext>
            </a:extLst>
          </p:cNvPr>
          <p:cNvSpPr/>
          <p:nvPr/>
        </p:nvSpPr>
        <p:spPr>
          <a:xfrm rot="5400000">
            <a:off x="3673683" y="3746271"/>
            <a:ext cx="345204" cy="484868"/>
          </a:xfrm>
          <a:prstGeom prst="chevron">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cs typeface="+mn-cs"/>
            </a:endParaRPr>
          </a:p>
        </p:txBody>
      </p:sp>
      <p:sp>
        <p:nvSpPr>
          <p:cNvPr id="33" name="箭头: V 形 32">
            <a:extLst>
              <a:ext uri="{FF2B5EF4-FFF2-40B4-BE49-F238E27FC236}">
                <a16:creationId xmlns:a16="http://schemas.microsoft.com/office/drawing/2014/main" xmlns="" id="{6CD9FEC0-9300-4928-9BE4-8F525CCF9D94}"/>
              </a:ext>
            </a:extLst>
          </p:cNvPr>
          <p:cNvSpPr/>
          <p:nvPr/>
        </p:nvSpPr>
        <p:spPr>
          <a:xfrm rot="5400000">
            <a:off x="5923398" y="3746271"/>
            <a:ext cx="345204" cy="484868"/>
          </a:xfrm>
          <a:prstGeom prst="chevron">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cs typeface="+mn-cs"/>
            </a:endParaRPr>
          </a:p>
        </p:txBody>
      </p:sp>
      <p:sp>
        <p:nvSpPr>
          <p:cNvPr id="34" name="箭头: V 形 33">
            <a:extLst>
              <a:ext uri="{FF2B5EF4-FFF2-40B4-BE49-F238E27FC236}">
                <a16:creationId xmlns:a16="http://schemas.microsoft.com/office/drawing/2014/main" xmlns="" id="{7EA4B7CD-52FF-4FEA-8529-A10FE2FA0BC6}"/>
              </a:ext>
            </a:extLst>
          </p:cNvPr>
          <p:cNvSpPr/>
          <p:nvPr/>
        </p:nvSpPr>
        <p:spPr>
          <a:xfrm rot="5400000">
            <a:off x="8173113" y="3746271"/>
            <a:ext cx="345204" cy="484868"/>
          </a:xfrm>
          <a:prstGeom prst="chevron">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cs typeface="+mn-cs"/>
            </a:endParaRPr>
          </a:p>
        </p:txBody>
      </p:sp>
      <p:sp>
        <p:nvSpPr>
          <p:cNvPr id="35" name="箭头: V 形 34">
            <a:extLst>
              <a:ext uri="{FF2B5EF4-FFF2-40B4-BE49-F238E27FC236}">
                <a16:creationId xmlns:a16="http://schemas.microsoft.com/office/drawing/2014/main" xmlns="" id="{A0160C0B-738F-4BCA-B15E-A6A958352935}"/>
              </a:ext>
            </a:extLst>
          </p:cNvPr>
          <p:cNvSpPr/>
          <p:nvPr/>
        </p:nvSpPr>
        <p:spPr>
          <a:xfrm rot="5400000">
            <a:off x="10422828" y="3746271"/>
            <a:ext cx="345204" cy="484868"/>
          </a:xfrm>
          <a:prstGeom prst="chevron">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cs typeface="+mn-cs"/>
            </a:endParaRPr>
          </a:p>
        </p:txBody>
      </p:sp>
      <p:sp>
        <p:nvSpPr>
          <p:cNvPr id="36" name="文本框 35">
            <a:extLst>
              <a:ext uri="{FF2B5EF4-FFF2-40B4-BE49-F238E27FC236}">
                <a16:creationId xmlns:a16="http://schemas.microsoft.com/office/drawing/2014/main" xmlns="" id="{F187A4D0-E130-46F6-9F87-A67B02EE3704}"/>
              </a:ext>
            </a:extLst>
          </p:cNvPr>
          <p:cNvSpPr txBox="1"/>
          <p:nvPr/>
        </p:nvSpPr>
        <p:spPr>
          <a:xfrm>
            <a:off x="618915" y="3216514"/>
            <a:ext cx="1904510" cy="400110"/>
          </a:xfrm>
          <a:prstGeom prst="rect">
            <a:avLst/>
          </a:prstGeom>
          <a:noFill/>
        </p:spPr>
        <p:txBody>
          <a:bodyPr wrap="square" rtlCol="0">
            <a:spAutoFit/>
          </a:bodyPr>
          <a:lstStyle/>
          <a:p>
            <a:pPr algn="ct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单击输入标题</a:t>
            </a:r>
          </a:p>
        </p:txBody>
      </p:sp>
      <p:sp>
        <p:nvSpPr>
          <p:cNvPr id="37" name="文本框 36">
            <a:extLst>
              <a:ext uri="{FF2B5EF4-FFF2-40B4-BE49-F238E27FC236}">
                <a16:creationId xmlns:a16="http://schemas.microsoft.com/office/drawing/2014/main" xmlns="" id="{1741866E-085A-47F0-B00A-9F2B8C742558}"/>
              </a:ext>
            </a:extLst>
          </p:cNvPr>
          <p:cNvSpPr txBox="1"/>
          <p:nvPr/>
        </p:nvSpPr>
        <p:spPr>
          <a:xfrm>
            <a:off x="2884504" y="3216514"/>
            <a:ext cx="1904510" cy="400110"/>
          </a:xfrm>
          <a:prstGeom prst="rect">
            <a:avLst/>
          </a:prstGeom>
          <a:noFill/>
        </p:spPr>
        <p:txBody>
          <a:bodyPr wrap="square" rtlCol="0">
            <a:spAutoFit/>
          </a:bodyPr>
          <a:lstStyle/>
          <a:p>
            <a:pPr algn="ct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单击输入标题</a:t>
            </a:r>
          </a:p>
        </p:txBody>
      </p:sp>
      <p:sp>
        <p:nvSpPr>
          <p:cNvPr id="38" name="文本框 37">
            <a:extLst>
              <a:ext uri="{FF2B5EF4-FFF2-40B4-BE49-F238E27FC236}">
                <a16:creationId xmlns:a16="http://schemas.microsoft.com/office/drawing/2014/main" xmlns="" id="{31582752-6C71-4D58-A1AD-423F934050D1}"/>
              </a:ext>
            </a:extLst>
          </p:cNvPr>
          <p:cNvSpPr txBox="1"/>
          <p:nvPr/>
        </p:nvSpPr>
        <p:spPr>
          <a:xfrm>
            <a:off x="5150093" y="3216514"/>
            <a:ext cx="1904510" cy="400110"/>
          </a:xfrm>
          <a:prstGeom prst="rect">
            <a:avLst/>
          </a:prstGeom>
          <a:noFill/>
        </p:spPr>
        <p:txBody>
          <a:bodyPr wrap="square" rtlCol="0">
            <a:spAutoFit/>
          </a:bodyPr>
          <a:lstStyle/>
          <a:p>
            <a:pPr algn="ct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单击输入标题</a:t>
            </a:r>
          </a:p>
        </p:txBody>
      </p:sp>
      <p:sp>
        <p:nvSpPr>
          <p:cNvPr id="39" name="文本框 38">
            <a:extLst>
              <a:ext uri="{FF2B5EF4-FFF2-40B4-BE49-F238E27FC236}">
                <a16:creationId xmlns:a16="http://schemas.microsoft.com/office/drawing/2014/main" xmlns="" id="{DE3F49BF-C9DC-41FF-8C0B-FCA3D9126D9D}"/>
              </a:ext>
            </a:extLst>
          </p:cNvPr>
          <p:cNvSpPr txBox="1"/>
          <p:nvPr/>
        </p:nvSpPr>
        <p:spPr>
          <a:xfrm>
            <a:off x="7393460" y="3216514"/>
            <a:ext cx="1904510" cy="400110"/>
          </a:xfrm>
          <a:prstGeom prst="rect">
            <a:avLst/>
          </a:prstGeom>
          <a:noFill/>
        </p:spPr>
        <p:txBody>
          <a:bodyPr wrap="square" rtlCol="0">
            <a:spAutoFit/>
          </a:bodyPr>
          <a:lstStyle/>
          <a:p>
            <a:pPr algn="ct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单击输入标题</a:t>
            </a:r>
          </a:p>
        </p:txBody>
      </p:sp>
      <p:sp>
        <p:nvSpPr>
          <p:cNvPr id="40" name="文本框 39">
            <a:extLst>
              <a:ext uri="{FF2B5EF4-FFF2-40B4-BE49-F238E27FC236}">
                <a16:creationId xmlns:a16="http://schemas.microsoft.com/office/drawing/2014/main" xmlns="" id="{350DD59A-EDED-467E-92BB-5CD265329007}"/>
              </a:ext>
            </a:extLst>
          </p:cNvPr>
          <p:cNvSpPr txBox="1"/>
          <p:nvPr/>
        </p:nvSpPr>
        <p:spPr>
          <a:xfrm>
            <a:off x="9636827" y="3216514"/>
            <a:ext cx="1904510" cy="400110"/>
          </a:xfrm>
          <a:prstGeom prst="rect">
            <a:avLst/>
          </a:prstGeom>
          <a:noFill/>
        </p:spPr>
        <p:txBody>
          <a:bodyPr wrap="square" rtlCol="0">
            <a:spAutoFit/>
          </a:bodyPr>
          <a:lstStyle/>
          <a:p>
            <a:pPr algn="ct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单击输入标题</a:t>
            </a:r>
          </a:p>
        </p:txBody>
      </p:sp>
      <p:sp>
        <p:nvSpPr>
          <p:cNvPr id="41" name="文本框 40">
            <a:extLst>
              <a:ext uri="{FF2B5EF4-FFF2-40B4-BE49-F238E27FC236}">
                <a16:creationId xmlns:a16="http://schemas.microsoft.com/office/drawing/2014/main" xmlns="" id="{9BAE9476-5DA6-4FBD-9A79-BE7EF5A480A5}"/>
              </a:ext>
            </a:extLst>
          </p:cNvPr>
          <p:cNvSpPr txBox="1"/>
          <p:nvPr/>
        </p:nvSpPr>
        <p:spPr>
          <a:xfrm>
            <a:off x="571860" y="4361149"/>
            <a:ext cx="2049420" cy="1212640"/>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请在这里添加文字内容请在这里添加文字内容</a:t>
            </a:r>
          </a:p>
          <a:p>
            <a:pPr algn="ct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请在这里添加文字内容</a:t>
            </a:r>
          </a:p>
          <a:p>
            <a:pPr algn="ct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请在这里添加文字内容</a:t>
            </a:r>
          </a:p>
        </p:txBody>
      </p:sp>
      <p:sp>
        <p:nvSpPr>
          <p:cNvPr id="42" name="文本框 41">
            <a:extLst>
              <a:ext uri="{FF2B5EF4-FFF2-40B4-BE49-F238E27FC236}">
                <a16:creationId xmlns:a16="http://schemas.microsoft.com/office/drawing/2014/main" xmlns="" id="{D67645FF-A055-4B80-8C5F-04FA31DBC7B0}"/>
              </a:ext>
            </a:extLst>
          </p:cNvPr>
          <p:cNvSpPr txBox="1"/>
          <p:nvPr/>
        </p:nvSpPr>
        <p:spPr>
          <a:xfrm>
            <a:off x="2812049" y="4361149"/>
            <a:ext cx="2049420" cy="1212640"/>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请在这里添加文字内容请在这里添加文字内容</a:t>
            </a:r>
          </a:p>
          <a:p>
            <a:pPr algn="ct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请在这里添加文字内容</a:t>
            </a:r>
          </a:p>
          <a:p>
            <a:pPr algn="ct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请在这里添加文字内容</a:t>
            </a:r>
          </a:p>
        </p:txBody>
      </p:sp>
      <p:sp>
        <p:nvSpPr>
          <p:cNvPr id="43" name="文本框 42">
            <a:extLst>
              <a:ext uri="{FF2B5EF4-FFF2-40B4-BE49-F238E27FC236}">
                <a16:creationId xmlns:a16="http://schemas.microsoft.com/office/drawing/2014/main" xmlns="" id="{7AAD883E-8D61-4B9C-BFFB-A5C3C8B5C9D3}"/>
              </a:ext>
            </a:extLst>
          </p:cNvPr>
          <p:cNvSpPr txBox="1"/>
          <p:nvPr/>
        </p:nvSpPr>
        <p:spPr>
          <a:xfrm>
            <a:off x="5071290" y="4361149"/>
            <a:ext cx="2049420" cy="1212640"/>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请在这里添加文字内容请在这里添加文字内容</a:t>
            </a:r>
          </a:p>
          <a:p>
            <a:pPr algn="ct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请在这里添加文字内容</a:t>
            </a:r>
          </a:p>
          <a:p>
            <a:pPr algn="ct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请在这里添加文字内容</a:t>
            </a:r>
          </a:p>
        </p:txBody>
      </p:sp>
      <p:sp>
        <p:nvSpPr>
          <p:cNvPr id="44" name="文本框 43">
            <a:extLst>
              <a:ext uri="{FF2B5EF4-FFF2-40B4-BE49-F238E27FC236}">
                <a16:creationId xmlns:a16="http://schemas.microsoft.com/office/drawing/2014/main" xmlns="" id="{E4D1DC7E-F6D0-488B-B63E-36962ECBE564}"/>
              </a:ext>
            </a:extLst>
          </p:cNvPr>
          <p:cNvSpPr txBox="1"/>
          <p:nvPr/>
        </p:nvSpPr>
        <p:spPr>
          <a:xfrm>
            <a:off x="7321005" y="4361149"/>
            <a:ext cx="2049420" cy="1212640"/>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请在这里添加文字内容请在这里添加文字内容</a:t>
            </a:r>
          </a:p>
          <a:p>
            <a:pPr algn="ct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请在这里添加文字内容</a:t>
            </a:r>
          </a:p>
          <a:p>
            <a:pPr algn="ct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请在这里添加文字内容</a:t>
            </a:r>
          </a:p>
        </p:txBody>
      </p:sp>
      <p:sp>
        <p:nvSpPr>
          <p:cNvPr id="45" name="文本框 44">
            <a:extLst>
              <a:ext uri="{FF2B5EF4-FFF2-40B4-BE49-F238E27FC236}">
                <a16:creationId xmlns:a16="http://schemas.microsoft.com/office/drawing/2014/main" xmlns="" id="{2A50AE5E-7A95-49DA-8D6F-8440FA04D868}"/>
              </a:ext>
            </a:extLst>
          </p:cNvPr>
          <p:cNvSpPr txBox="1"/>
          <p:nvPr/>
        </p:nvSpPr>
        <p:spPr>
          <a:xfrm>
            <a:off x="9564372" y="4361149"/>
            <a:ext cx="2049420" cy="1212640"/>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请在这里添加文字内容请在这里添加文字内容</a:t>
            </a:r>
          </a:p>
          <a:p>
            <a:pPr algn="ct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请在这里添加文字内容</a:t>
            </a:r>
          </a:p>
          <a:p>
            <a:pPr algn="ct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请在这里添加文字内容</a:t>
            </a:r>
          </a:p>
        </p:txBody>
      </p:sp>
      <p:pic>
        <p:nvPicPr>
          <p:cNvPr id="46" name="图形 45">
            <a:extLst>
              <a:ext uri="{FF2B5EF4-FFF2-40B4-BE49-F238E27FC236}">
                <a16:creationId xmlns:a16="http://schemas.microsoft.com/office/drawing/2014/main" xmlns="" id="{1F694745-D648-4F4C-8D97-551A5D5EE042}"/>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218745" y="1931305"/>
            <a:ext cx="755650" cy="755650"/>
          </a:xfrm>
          <a:prstGeom prst="rect">
            <a:avLst/>
          </a:prstGeom>
        </p:spPr>
      </p:pic>
      <p:pic>
        <p:nvPicPr>
          <p:cNvPr id="47" name="图形 46">
            <a:extLst>
              <a:ext uri="{FF2B5EF4-FFF2-40B4-BE49-F238E27FC236}">
                <a16:creationId xmlns:a16="http://schemas.microsoft.com/office/drawing/2014/main" xmlns="" id="{3D556632-72ED-4443-8BF7-AD6F01E35BDB}"/>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3418326" y="1882413"/>
            <a:ext cx="855918" cy="855918"/>
          </a:xfrm>
          <a:prstGeom prst="rect">
            <a:avLst/>
          </a:prstGeom>
        </p:spPr>
      </p:pic>
      <p:pic>
        <p:nvPicPr>
          <p:cNvPr id="48" name="图形 47">
            <a:extLst>
              <a:ext uri="{FF2B5EF4-FFF2-40B4-BE49-F238E27FC236}">
                <a16:creationId xmlns:a16="http://schemas.microsoft.com/office/drawing/2014/main" xmlns="" id="{0A0D418A-9786-4E01-9398-4B1A78150AA1}"/>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5755638" y="1931305"/>
            <a:ext cx="755650" cy="755650"/>
          </a:xfrm>
          <a:prstGeom prst="rect">
            <a:avLst/>
          </a:prstGeom>
        </p:spPr>
      </p:pic>
      <p:pic>
        <p:nvPicPr>
          <p:cNvPr id="49" name="图形 48">
            <a:extLst>
              <a:ext uri="{FF2B5EF4-FFF2-40B4-BE49-F238E27FC236}">
                <a16:creationId xmlns:a16="http://schemas.microsoft.com/office/drawing/2014/main" xmlns="" id="{4213F1FA-6E3A-4346-8C6F-85881A6FFFCE}"/>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7889768" y="1844486"/>
            <a:ext cx="922420" cy="922420"/>
          </a:xfrm>
          <a:prstGeom prst="rect">
            <a:avLst/>
          </a:prstGeom>
        </p:spPr>
      </p:pic>
      <p:pic>
        <p:nvPicPr>
          <p:cNvPr id="50" name="图形 49">
            <a:extLst>
              <a:ext uri="{FF2B5EF4-FFF2-40B4-BE49-F238E27FC236}">
                <a16:creationId xmlns:a16="http://schemas.microsoft.com/office/drawing/2014/main" xmlns="" id="{788DD797-BC77-4187-AAAF-D022F4142784}"/>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10205364" y="2013095"/>
            <a:ext cx="767436" cy="767436"/>
          </a:xfrm>
          <a:prstGeom prst="rect">
            <a:avLst/>
          </a:prstGeom>
        </p:spPr>
      </p:pic>
    </p:spTree>
    <p:extLst>
      <p:ext uri="{BB962C8B-B14F-4D97-AF65-F5344CB8AC3E}">
        <p14:creationId xmlns:p14="http://schemas.microsoft.com/office/powerpoint/2010/main" val="279960003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9EF57579-92AA-4E8F-ADB0-08D5BE983E9A}"/>
              </a:ext>
            </a:extLst>
          </p:cNvPr>
          <p:cNvGrpSpPr/>
          <p:nvPr/>
        </p:nvGrpSpPr>
        <p:grpSpPr>
          <a:xfrm>
            <a:off x="956058" y="1117600"/>
            <a:ext cx="10279884" cy="4889500"/>
            <a:chOff x="1025908" y="1358900"/>
            <a:chExt cx="10279884" cy="4889500"/>
          </a:xfrm>
        </p:grpSpPr>
        <p:sp>
          <p:nvSpPr>
            <p:cNvPr id="3" name="矩形 2">
              <a:extLst>
                <a:ext uri="{FF2B5EF4-FFF2-40B4-BE49-F238E27FC236}">
                  <a16:creationId xmlns:a16="http://schemas.microsoft.com/office/drawing/2014/main" xmlns="" id="{04B21508-28A4-482C-9472-9860914C2DD2}"/>
                </a:ext>
              </a:extLst>
            </p:cNvPr>
            <p:cNvSpPr/>
            <p:nvPr/>
          </p:nvSpPr>
          <p:spPr>
            <a:xfrm>
              <a:off x="1025908" y="1358900"/>
              <a:ext cx="5092700" cy="2400300"/>
            </a:xfrm>
            <a:prstGeom prst="rect">
              <a:avLst/>
            </a:prstGeom>
            <a:noFill/>
            <a:ln w="25400" cap="flat" cmpd="sng" algn="ctr">
              <a:solidFill>
                <a:srgbClr val="BFBFB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4" name="矩形 3">
              <a:extLst>
                <a:ext uri="{FF2B5EF4-FFF2-40B4-BE49-F238E27FC236}">
                  <a16:creationId xmlns:a16="http://schemas.microsoft.com/office/drawing/2014/main" xmlns="" id="{F41513F0-3A6B-435C-9A45-BA16C9AB6132}"/>
                </a:ext>
              </a:extLst>
            </p:cNvPr>
            <p:cNvSpPr/>
            <p:nvPr/>
          </p:nvSpPr>
          <p:spPr>
            <a:xfrm>
              <a:off x="6213092" y="1358900"/>
              <a:ext cx="5092700" cy="2400300"/>
            </a:xfrm>
            <a:prstGeom prst="rect">
              <a:avLst/>
            </a:prstGeom>
            <a:noFill/>
            <a:ln w="25400" cap="flat" cmpd="sng" algn="ctr">
              <a:solidFill>
                <a:srgbClr val="BFBFB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微软雅黑 Light"/>
                <a:cs typeface="+mn-cs"/>
              </a:endParaRPr>
            </a:p>
          </p:txBody>
        </p:sp>
        <p:sp>
          <p:nvSpPr>
            <p:cNvPr id="5" name="矩形 4">
              <a:extLst>
                <a:ext uri="{FF2B5EF4-FFF2-40B4-BE49-F238E27FC236}">
                  <a16:creationId xmlns:a16="http://schemas.microsoft.com/office/drawing/2014/main" xmlns="" id="{997EE438-F715-4951-AE4A-5565D455FE34}"/>
                </a:ext>
              </a:extLst>
            </p:cNvPr>
            <p:cNvSpPr/>
            <p:nvPr/>
          </p:nvSpPr>
          <p:spPr>
            <a:xfrm>
              <a:off x="1025908" y="3848100"/>
              <a:ext cx="5092700" cy="2400300"/>
            </a:xfrm>
            <a:prstGeom prst="rect">
              <a:avLst/>
            </a:prstGeom>
            <a:noFill/>
            <a:ln w="25400" cap="flat" cmpd="sng" algn="ctr">
              <a:solidFill>
                <a:srgbClr val="BFBFB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6" name="矩形 5">
              <a:extLst>
                <a:ext uri="{FF2B5EF4-FFF2-40B4-BE49-F238E27FC236}">
                  <a16:creationId xmlns:a16="http://schemas.microsoft.com/office/drawing/2014/main" xmlns="" id="{C4468AAA-5AAD-46E6-9EA4-34C4540DAAF4}"/>
                </a:ext>
              </a:extLst>
            </p:cNvPr>
            <p:cNvSpPr/>
            <p:nvPr/>
          </p:nvSpPr>
          <p:spPr>
            <a:xfrm>
              <a:off x="6213092" y="3848100"/>
              <a:ext cx="5092700" cy="2400300"/>
            </a:xfrm>
            <a:prstGeom prst="rect">
              <a:avLst/>
            </a:prstGeom>
            <a:noFill/>
            <a:ln w="25400" cap="flat" cmpd="sng" algn="ctr">
              <a:solidFill>
                <a:srgbClr val="BFBFB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微软雅黑 Light"/>
                <a:cs typeface="+mn-cs"/>
              </a:endParaRPr>
            </a:p>
          </p:txBody>
        </p:sp>
      </p:grpSp>
      <p:sp>
        <p:nvSpPr>
          <p:cNvPr id="7" name="任意多边形: 形状 6">
            <a:extLst>
              <a:ext uri="{FF2B5EF4-FFF2-40B4-BE49-F238E27FC236}">
                <a16:creationId xmlns:a16="http://schemas.microsoft.com/office/drawing/2014/main" xmlns="" id="{036C8DE6-64D9-487F-8931-D8B8427DFF4D}"/>
              </a:ext>
            </a:extLst>
          </p:cNvPr>
          <p:cNvSpPr/>
          <p:nvPr/>
        </p:nvSpPr>
        <p:spPr>
          <a:xfrm>
            <a:off x="5364202" y="2828458"/>
            <a:ext cx="684556" cy="689443"/>
          </a:xfrm>
          <a:custGeom>
            <a:avLst/>
            <a:gdLst>
              <a:gd name="connsiteX0" fmla="*/ 684556 w 684556"/>
              <a:gd name="connsiteY0" fmla="*/ 0 h 689443"/>
              <a:gd name="connsiteX1" fmla="*/ 684556 w 684556"/>
              <a:gd name="connsiteY1" fmla="*/ 689443 h 689443"/>
              <a:gd name="connsiteX2" fmla="*/ 0 w 684556"/>
              <a:gd name="connsiteY2" fmla="*/ 689443 h 689443"/>
              <a:gd name="connsiteX3" fmla="*/ 10478 w 684556"/>
              <a:gd name="connsiteY3" fmla="*/ 585507 h 689443"/>
              <a:gd name="connsiteX4" fmla="*/ 656518 w 684556"/>
              <a:gd name="connsiteY4" fmla="*/ 1415 h 689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556" h="689443">
                <a:moveTo>
                  <a:pt x="684556" y="0"/>
                </a:moveTo>
                <a:lnTo>
                  <a:pt x="684556" y="689443"/>
                </a:lnTo>
                <a:lnTo>
                  <a:pt x="0" y="689443"/>
                </a:lnTo>
                <a:lnTo>
                  <a:pt x="10478" y="585507"/>
                </a:lnTo>
                <a:cubicBezTo>
                  <a:pt x="74229" y="273962"/>
                  <a:pt x="334748" y="34093"/>
                  <a:pt x="656518" y="1415"/>
                </a:cubicBezTo>
                <a:close/>
              </a:path>
            </a:pathLst>
          </a:custGeom>
          <a:solidFill>
            <a:schemeClr val="bg2">
              <a:lumMod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微软雅黑 Light"/>
              <a:cs typeface="+mn-cs"/>
            </a:endParaRPr>
          </a:p>
        </p:txBody>
      </p:sp>
      <p:sp>
        <p:nvSpPr>
          <p:cNvPr id="8" name="任意多边形: 形状 7">
            <a:extLst>
              <a:ext uri="{FF2B5EF4-FFF2-40B4-BE49-F238E27FC236}">
                <a16:creationId xmlns:a16="http://schemas.microsoft.com/office/drawing/2014/main" xmlns="" id="{7C85668F-84EB-4574-AD75-9AFB4D742755}"/>
              </a:ext>
            </a:extLst>
          </p:cNvPr>
          <p:cNvSpPr/>
          <p:nvPr/>
        </p:nvSpPr>
        <p:spPr>
          <a:xfrm flipH="1">
            <a:off x="6143242" y="2828458"/>
            <a:ext cx="684556" cy="689443"/>
          </a:xfrm>
          <a:custGeom>
            <a:avLst/>
            <a:gdLst>
              <a:gd name="connsiteX0" fmla="*/ 684556 w 684556"/>
              <a:gd name="connsiteY0" fmla="*/ 0 h 689443"/>
              <a:gd name="connsiteX1" fmla="*/ 684556 w 684556"/>
              <a:gd name="connsiteY1" fmla="*/ 689443 h 689443"/>
              <a:gd name="connsiteX2" fmla="*/ 0 w 684556"/>
              <a:gd name="connsiteY2" fmla="*/ 689443 h 689443"/>
              <a:gd name="connsiteX3" fmla="*/ 10478 w 684556"/>
              <a:gd name="connsiteY3" fmla="*/ 585507 h 689443"/>
              <a:gd name="connsiteX4" fmla="*/ 656518 w 684556"/>
              <a:gd name="connsiteY4" fmla="*/ 1415 h 689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556" h="689443">
                <a:moveTo>
                  <a:pt x="684556" y="0"/>
                </a:moveTo>
                <a:lnTo>
                  <a:pt x="684556" y="689443"/>
                </a:lnTo>
                <a:lnTo>
                  <a:pt x="0" y="689443"/>
                </a:lnTo>
                <a:lnTo>
                  <a:pt x="10478" y="585507"/>
                </a:lnTo>
                <a:cubicBezTo>
                  <a:pt x="74229" y="273962"/>
                  <a:pt x="334748" y="34093"/>
                  <a:pt x="656518" y="1415"/>
                </a:cubicBezTo>
                <a:close/>
              </a:path>
            </a:pathLst>
          </a:custGeom>
          <a:solidFill>
            <a:schemeClr val="bg2">
              <a:lumMod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9" name="任意多边形: 形状 8">
            <a:extLst>
              <a:ext uri="{FF2B5EF4-FFF2-40B4-BE49-F238E27FC236}">
                <a16:creationId xmlns:a16="http://schemas.microsoft.com/office/drawing/2014/main" xmlns="" id="{8DD756B4-D90D-43D1-B2E4-A4C512D25A13}"/>
              </a:ext>
            </a:extLst>
          </p:cNvPr>
          <p:cNvSpPr/>
          <p:nvPr/>
        </p:nvSpPr>
        <p:spPr>
          <a:xfrm flipV="1">
            <a:off x="5364202" y="3606799"/>
            <a:ext cx="684556" cy="689443"/>
          </a:xfrm>
          <a:custGeom>
            <a:avLst/>
            <a:gdLst>
              <a:gd name="connsiteX0" fmla="*/ 684556 w 684556"/>
              <a:gd name="connsiteY0" fmla="*/ 0 h 689443"/>
              <a:gd name="connsiteX1" fmla="*/ 684556 w 684556"/>
              <a:gd name="connsiteY1" fmla="*/ 689443 h 689443"/>
              <a:gd name="connsiteX2" fmla="*/ 0 w 684556"/>
              <a:gd name="connsiteY2" fmla="*/ 689443 h 689443"/>
              <a:gd name="connsiteX3" fmla="*/ 10478 w 684556"/>
              <a:gd name="connsiteY3" fmla="*/ 585507 h 689443"/>
              <a:gd name="connsiteX4" fmla="*/ 656518 w 684556"/>
              <a:gd name="connsiteY4" fmla="*/ 1415 h 689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556" h="689443">
                <a:moveTo>
                  <a:pt x="684556" y="0"/>
                </a:moveTo>
                <a:lnTo>
                  <a:pt x="684556" y="689443"/>
                </a:lnTo>
                <a:lnTo>
                  <a:pt x="0" y="689443"/>
                </a:lnTo>
                <a:lnTo>
                  <a:pt x="10478" y="585507"/>
                </a:lnTo>
                <a:cubicBezTo>
                  <a:pt x="74229" y="273962"/>
                  <a:pt x="334748" y="34093"/>
                  <a:pt x="656518" y="1415"/>
                </a:cubicBezTo>
                <a:close/>
              </a:path>
            </a:pathLst>
          </a:custGeom>
          <a:solidFill>
            <a:schemeClr val="bg2">
              <a:lumMod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10" name="任意多边形: 形状 9">
            <a:extLst>
              <a:ext uri="{FF2B5EF4-FFF2-40B4-BE49-F238E27FC236}">
                <a16:creationId xmlns:a16="http://schemas.microsoft.com/office/drawing/2014/main" xmlns="" id="{38BCE6F1-467B-44B4-913B-B1FFAC525C2B}"/>
              </a:ext>
            </a:extLst>
          </p:cNvPr>
          <p:cNvSpPr/>
          <p:nvPr/>
        </p:nvSpPr>
        <p:spPr>
          <a:xfrm flipH="1" flipV="1">
            <a:off x="6143242" y="3606799"/>
            <a:ext cx="684556" cy="689443"/>
          </a:xfrm>
          <a:custGeom>
            <a:avLst/>
            <a:gdLst>
              <a:gd name="connsiteX0" fmla="*/ 684556 w 684556"/>
              <a:gd name="connsiteY0" fmla="*/ 0 h 689443"/>
              <a:gd name="connsiteX1" fmla="*/ 684556 w 684556"/>
              <a:gd name="connsiteY1" fmla="*/ 689443 h 689443"/>
              <a:gd name="connsiteX2" fmla="*/ 0 w 684556"/>
              <a:gd name="connsiteY2" fmla="*/ 689443 h 689443"/>
              <a:gd name="connsiteX3" fmla="*/ 10478 w 684556"/>
              <a:gd name="connsiteY3" fmla="*/ 585507 h 689443"/>
              <a:gd name="connsiteX4" fmla="*/ 656518 w 684556"/>
              <a:gd name="connsiteY4" fmla="*/ 1415 h 689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556" h="689443">
                <a:moveTo>
                  <a:pt x="684556" y="0"/>
                </a:moveTo>
                <a:lnTo>
                  <a:pt x="684556" y="689443"/>
                </a:lnTo>
                <a:lnTo>
                  <a:pt x="0" y="689443"/>
                </a:lnTo>
                <a:lnTo>
                  <a:pt x="10478" y="585507"/>
                </a:lnTo>
                <a:cubicBezTo>
                  <a:pt x="74229" y="273962"/>
                  <a:pt x="334748" y="34093"/>
                  <a:pt x="656518" y="1415"/>
                </a:cubicBezTo>
                <a:close/>
              </a:path>
            </a:pathLst>
          </a:custGeom>
          <a:solidFill>
            <a:schemeClr val="bg2">
              <a:lumMod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11" name="文本框 10">
            <a:extLst>
              <a:ext uri="{FF2B5EF4-FFF2-40B4-BE49-F238E27FC236}">
                <a16:creationId xmlns:a16="http://schemas.microsoft.com/office/drawing/2014/main" xmlns="" id="{55562210-7DFF-432E-975D-949CF5912AD2}"/>
              </a:ext>
            </a:extLst>
          </p:cNvPr>
          <p:cNvSpPr txBox="1"/>
          <p:nvPr/>
        </p:nvSpPr>
        <p:spPr>
          <a:xfrm>
            <a:off x="5629670" y="2994681"/>
            <a:ext cx="298187" cy="523220"/>
          </a:xfrm>
          <a:prstGeom prst="rect">
            <a:avLst/>
          </a:prstGeom>
          <a:noFill/>
        </p:spPr>
        <p:txBody>
          <a:bodyPr wrap="square" rtlCol="0">
            <a:spAutoFit/>
          </a:bodyPr>
          <a:lstStyle/>
          <a:p>
            <a:pPr algn="ctr"/>
            <a:r>
              <a:rPr lang="en-US" altLang="zh-CN" sz="2800" dirty="0">
                <a:solidFill>
                  <a:prstClr val="white"/>
                </a:solidFill>
                <a:latin typeface="Segoe UI" panose="020B0502040204020203" pitchFamily="34" charset="0"/>
                <a:ea typeface="微软雅黑"/>
                <a:cs typeface="Segoe UI" panose="020B0502040204020203" pitchFamily="34" charset="0"/>
              </a:rPr>
              <a:t>1</a:t>
            </a:r>
            <a:endParaRPr lang="zh-CN" altLang="en-US" sz="2800" dirty="0">
              <a:solidFill>
                <a:prstClr val="white"/>
              </a:solidFill>
              <a:latin typeface="Segoe UI" panose="020B0502040204020203" pitchFamily="34" charset="0"/>
              <a:ea typeface="微软雅黑"/>
              <a:cs typeface="Segoe UI" panose="020B0502040204020203" pitchFamily="34" charset="0"/>
            </a:endParaRPr>
          </a:p>
        </p:txBody>
      </p:sp>
      <p:sp>
        <p:nvSpPr>
          <p:cNvPr id="12" name="文本框 11">
            <a:extLst>
              <a:ext uri="{FF2B5EF4-FFF2-40B4-BE49-F238E27FC236}">
                <a16:creationId xmlns:a16="http://schemas.microsoft.com/office/drawing/2014/main" xmlns="" id="{7D5A26CB-8155-47C7-BE09-2359A05AD18E}"/>
              </a:ext>
            </a:extLst>
          </p:cNvPr>
          <p:cNvSpPr txBox="1"/>
          <p:nvPr/>
        </p:nvSpPr>
        <p:spPr>
          <a:xfrm>
            <a:off x="6263426" y="2994681"/>
            <a:ext cx="298187" cy="523220"/>
          </a:xfrm>
          <a:prstGeom prst="rect">
            <a:avLst/>
          </a:prstGeom>
          <a:noFill/>
        </p:spPr>
        <p:txBody>
          <a:bodyPr wrap="square" rtlCol="0">
            <a:spAutoFit/>
          </a:bodyPr>
          <a:lstStyle/>
          <a:p>
            <a:pPr algn="ctr"/>
            <a:r>
              <a:rPr lang="en-US" altLang="zh-CN" sz="2800" dirty="0">
                <a:solidFill>
                  <a:prstClr val="white"/>
                </a:solidFill>
                <a:latin typeface="Segoe UI" panose="020B0502040204020203" pitchFamily="34" charset="0"/>
                <a:ea typeface="微软雅黑"/>
                <a:cs typeface="Segoe UI" panose="020B0502040204020203" pitchFamily="34" charset="0"/>
              </a:rPr>
              <a:t>2</a:t>
            </a:r>
            <a:endParaRPr lang="zh-CN" altLang="en-US" sz="2800" dirty="0">
              <a:solidFill>
                <a:prstClr val="white"/>
              </a:solidFill>
              <a:latin typeface="Segoe UI" panose="020B0502040204020203" pitchFamily="34" charset="0"/>
              <a:ea typeface="微软雅黑"/>
              <a:cs typeface="Segoe UI" panose="020B0502040204020203" pitchFamily="34" charset="0"/>
            </a:endParaRPr>
          </a:p>
        </p:txBody>
      </p:sp>
      <p:sp>
        <p:nvSpPr>
          <p:cNvPr id="13" name="文本框 12">
            <a:extLst>
              <a:ext uri="{FF2B5EF4-FFF2-40B4-BE49-F238E27FC236}">
                <a16:creationId xmlns:a16="http://schemas.microsoft.com/office/drawing/2014/main" xmlns="" id="{BC4A3F4A-CE08-4B78-827A-C6415501FDBC}"/>
              </a:ext>
            </a:extLst>
          </p:cNvPr>
          <p:cNvSpPr txBox="1"/>
          <p:nvPr/>
        </p:nvSpPr>
        <p:spPr>
          <a:xfrm>
            <a:off x="6263426" y="3613148"/>
            <a:ext cx="298187" cy="523220"/>
          </a:xfrm>
          <a:prstGeom prst="rect">
            <a:avLst/>
          </a:prstGeom>
          <a:noFill/>
        </p:spPr>
        <p:txBody>
          <a:bodyPr wrap="square" rtlCol="0">
            <a:spAutoFit/>
          </a:bodyPr>
          <a:lstStyle/>
          <a:p>
            <a:pPr algn="ctr"/>
            <a:r>
              <a:rPr lang="en-US" altLang="zh-CN" sz="2800" dirty="0">
                <a:solidFill>
                  <a:prstClr val="white"/>
                </a:solidFill>
                <a:latin typeface="Segoe UI" panose="020B0502040204020203" pitchFamily="34" charset="0"/>
                <a:ea typeface="微软雅黑"/>
                <a:cs typeface="Segoe UI" panose="020B0502040204020203" pitchFamily="34" charset="0"/>
              </a:rPr>
              <a:t>3</a:t>
            </a:r>
            <a:endParaRPr lang="zh-CN" altLang="en-US" sz="2800" dirty="0">
              <a:solidFill>
                <a:prstClr val="white"/>
              </a:solidFill>
              <a:latin typeface="Segoe UI" panose="020B0502040204020203" pitchFamily="34" charset="0"/>
              <a:ea typeface="微软雅黑"/>
              <a:cs typeface="Segoe UI" panose="020B0502040204020203" pitchFamily="34" charset="0"/>
            </a:endParaRPr>
          </a:p>
        </p:txBody>
      </p:sp>
      <p:sp>
        <p:nvSpPr>
          <p:cNvPr id="14" name="文本框 13">
            <a:extLst>
              <a:ext uri="{FF2B5EF4-FFF2-40B4-BE49-F238E27FC236}">
                <a16:creationId xmlns:a16="http://schemas.microsoft.com/office/drawing/2014/main" xmlns="" id="{9F3B5F37-AAA0-4C4C-8F09-EAAB9E69D49E}"/>
              </a:ext>
            </a:extLst>
          </p:cNvPr>
          <p:cNvSpPr txBox="1"/>
          <p:nvPr/>
        </p:nvSpPr>
        <p:spPr>
          <a:xfrm>
            <a:off x="5629670" y="3613148"/>
            <a:ext cx="298187" cy="523220"/>
          </a:xfrm>
          <a:prstGeom prst="rect">
            <a:avLst/>
          </a:prstGeom>
          <a:noFill/>
        </p:spPr>
        <p:txBody>
          <a:bodyPr wrap="square" rtlCol="0">
            <a:spAutoFit/>
          </a:bodyPr>
          <a:lstStyle/>
          <a:p>
            <a:pPr algn="ctr"/>
            <a:r>
              <a:rPr lang="en-US" altLang="zh-CN" sz="2800" dirty="0">
                <a:solidFill>
                  <a:prstClr val="white"/>
                </a:solidFill>
                <a:latin typeface="Segoe UI" panose="020B0502040204020203" pitchFamily="34" charset="0"/>
                <a:ea typeface="微软雅黑"/>
                <a:cs typeface="Segoe UI" panose="020B0502040204020203" pitchFamily="34" charset="0"/>
              </a:rPr>
              <a:t>4</a:t>
            </a:r>
            <a:endParaRPr lang="zh-CN" altLang="en-US" sz="2800" dirty="0">
              <a:solidFill>
                <a:prstClr val="white"/>
              </a:solidFill>
              <a:latin typeface="Segoe UI" panose="020B0502040204020203" pitchFamily="34" charset="0"/>
              <a:ea typeface="微软雅黑"/>
              <a:cs typeface="Segoe UI" panose="020B0502040204020203" pitchFamily="34" charset="0"/>
            </a:endParaRPr>
          </a:p>
        </p:txBody>
      </p:sp>
      <p:sp>
        <p:nvSpPr>
          <p:cNvPr id="15" name="矩形: 圆角 14">
            <a:extLst>
              <a:ext uri="{FF2B5EF4-FFF2-40B4-BE49-F238E27FC236}">
                <a16:creationId xmlns:a16="http://schemas.microsoft.com/office/drawing/2014/main" xmlns="" id="{9A3968BD-22A5-4F19-9C8B-E3E6AA72C157}"/>
              </a:ext>
            </a:extLst>
          </p:cNvPr>
          <p:cNvSpPr/>
          <p:nvPr/>
        </p:nvSpPr>
        <p:spPr>
          <a:xfrm>
            <a:off x="1152291" y="1307892"/>
            <a:ext cx="1875390" cy="439690"/>
          </a:xfrm>
          <a:prstGeom prst="roundRect">
            <a:avLst>
              <a:gd name="adj" fmla="val 50000"/>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prstClr val="white"/>
                </a:solidFill>
                <a:effectLst/>
                <a:uLnTx/>
                <a:uFillTx/>
                <a:latin typeface="微软雅黑"/>
                <a:ea typeface="微软雅黑"/>
                <a:cs typeface="+mn-cs"/>
              </a:rPr>
              <a:t>关键词</a:t>
            </a:r>
            <a:r>
              <a:rPr kumimoji="0" lang="en-US" altLang="zh-CN" sz="1800" b="0" i="0" u="none" strike="noStrike" kern="0" cap="none" spc="0" normalizeH="0" baseline="0" noProof="0" dirty="0">
                <a:ln>
                  <a:noFill/>
                </a:ln>
                <a:solidFill>
                  <a:prstClr val="white"/>
                </a:solidFill>
                <a:effectLst/>
                <a:uLnTx/>
                <a:uFillTx/>
                <a:latin typeface="Segoe UI"/>
                <a:ea typeface="微软雅黑 Light"/>
                <a:cs typeface="+mn-cs"/>
              </a:rPr>
              <a:t>    </a:t>
            </a:r>
            <a:endParaRPr kumimoji="0" lang="zh-CN" altLang="en-US" sz="1800" b="0" i="0" u="none" strike="noStrike" kern="0" cap="none" spc="0" normalizeH="0" baseline="0" noProof="0" dirty="0">
              <a:ln>
                <a:noFill/>
              </a:ln>
              <a:solidFill>
                <a:prstClr val="white"/>
              </a:solidFill>
              <a:effectLst/>
              <a:uLnTx/>
              <a:uFillTx/>
              <a:latin typeface="Segoe UI"/>
              <a:ea typeface="微软雅黑 Light"/>
              <a:cs typeface="+mn-cs"/>
            </a:endParaRPr>
          </a:p>
        </p:txBody>
      </p:sp>
      <p:sp>
        <p:nvSpPr>
          <p:cNvPr id="16" name="矩形: 圆角 15">
            <a:extLst>
              <a:ext uri="{FF2B5EF4-FFF2-40B4-BE49-F238E27FC236}">
                <a16:creationId xmlns:a16="http://schemas.microsoft.com/office/drawing/2014/main" xmlns="" id="{872A067B-087D-4AAC-96FB-CA140782B90A}"/>
              </a:ext>
            </a:extLst>
          </p:cNvPr>
          <p:cNvSpPr/>
          <p:nvPr/>
        </p:nvSpPr>
        <p:spPr>
          <a:xfrm>
            <a:off x="9162816" y="1307892"/>
            <a:ext cx="1875390" cy="439690"/>
          </a:xfrm>
          <a:prstGeom prst="roundRect">
            <a:avLst>
              <a:gd name="adj" fmla="val 50000"/>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prstClr val="white"/>
                </a:solidFill>
                <a:effectLst/>
                <a:uLnTx/>
                <a:uFillTx/>
                <a:latin typeface="微软雅黑"/>
                <a:ea typeface="微软雅黑"/>
                <a:cs typeface="+mn-cs"/>
              </a:rPr>
              <a:t>关键词</a:t>
            </a:r>
            <a:r>
              <a:rPr kumimoji="0" lang="en-US" altLang="zh-CN" sz="1800" b="0" i="0" u="none" strike="noStrike" kern="0" cap="none" spc="0" normalizeH="0" baseline="0" noProof="0" dirty="0">
                <a:ln>
                  <a:noFill/>
                </a:ln>
                <a:solidFill>
                  <a:prstClr val="white"/>
                </a:solidFill>
                <a:effectLst/>
                <a:uLnTx/>
                <a:uFillTx/>
                <a:latin typeface="微软雅黑"/>
                <a:ea typeface="微软雅黑"/>
                <a:cs typeface="+mn-cs"/>
              </a:rPr>
              <a:t>  </a:t>
            </a:r>
            <a:r>
              <a:rPr kumimoji="0" lang="en-US" altLang="zh-CN" sz="1800" b="0" i="0" u="none" strike="noStrike" kern="0" cap="none" spc="0" normalizeH="0" baseline="0" noProof="0" dirty="0">
                <a:ln>
                  <a:noFill/>
                </a:ln>
                <a:solidFill>
                  <a:prstClr val="white"/>
                </a:solidFill>
                <a:effectLst/>
                <a:uLnTx/>
                <a:uFillTx/>
                <a:latin typeface="Segoe UI"/>
                <a:ea typeface="微软雅黑 Light"/>
                <a:cs typeface="+mn-cs"/>
              </a:rPr>
              <a:t>  </a:t>
            </a:r>
            <a:endParaRPr kumimoji="0" lang="zh-CN" altLang="en-US" sz="1800" b="0" i="0" u="none" strike="noStrike" kern="0" cap="none" spc="0" normalizeH="0" baseline="0" noProof="0" dirty="0">
              <a:ln>
                <a:noFill/>
              </a:ln>
              <a:solidFill>
                <a:prstClr val="white"/>
              </a:solidFill>
              <a:effectLst/>
              <a:uLnTx/>
              <a:uFillTx/>
              <a:latin typeface="Segoe UI"/>
              <a:ea typeface="微软雅黑 Light"/>
              <a:cs typeface="+mn-cs"/>
            </a:endParaRPr>
          </a:p>
        </p:txBody>
      </p:sp>
      <p:sp>
        <p:nvSpPr>
          <p:cNvPr id="17" name="矩形: 圆角 16">
            <a:extLst>
              <a:ext uri="{FF2B5EF4-FFF2-40B4-BE49-F238E27FC236}">
                <a16:creationId xmlns:a16="http://schemas.microsoft.com/office/drawing/2014/main" xmlns="" id="{74EC0F25-2829-43F5-A76F-8ED4CA84401E}"/>
              </a:ext>
            </a:extLst>
          </p:cNvPr>
          <p:cNvSpPr/>
          <p:nvPr/>
        </p:nvSpPr>
        <p:spPr>
          <a:xfrm>
            <a:off x="1152291" y="3804627"/>
            <a:ext cx="1875390" cy="439690"/>
          </a:xfrm>
          <a:prstGeom prst="roundRect">
            <a:avLst>
              <a:gd name="adj" fmla="val 50000"/>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prstClr val="white"/>
                </a:solidFill>
                <a:effectLst/>
                <a:uLnTx/>
                <a:uFillTx/>
                <a:latin typeface="微软雅黑"/>
                <a:ea typeface="微软雅黑"/>
                <a:cs typeface="+mn-cs"/>
              </a:rPr>
              <a:t>关键词</a:t>
            </a:r>
            <a:r>
              <a:rPr kumimoji="0" lang="en-US" altLang="zh-CN" sz="1800" b="0" i="0" u="none" strike="noStrike" kern="0" cap="none" spc="0" normalizeH="0" baseline="0" noProof="0" dirty="0">
                <a:ln>
                  <a:noFill/>
                </a:ln>
                <a:solidFill>
                  <a:prstClr val="white"/>
                </a:solidFill>
                <a:effectLst/>
                <a:uLnTx/>
                <a:uFillTx/>
                <a:latin typeface="微软雅黑"/>
                <a:ea typeface="微软雅黑"/>
                <a:cs typeface="+mn-cs"/>
              </a:rPr>
              <a:t> </a:t>
            </a:r>
            <a:r>
              <a:rPr kumimoji="0" lang="en-US" altLang="zh-CN" sz="1800" b="0" i="0" u="none" strike="noStrike" kern="0" cap="none" spc="0" normalizeH="0" baseline="0" noProof="0" dirty="0">
                <a:ln>
                  <a:noFill/>
                </a:ln>
                <a:solidFill>
                  <a:prstClr val="white"/>
                </a:solidFill>
                <a:effectLst/>
                <a:uLnTx/>
                <a:uFillTx/>
                <a:latin typeface="Segoe UI"/>
                <a:ea typeface="微软雅黑 Light"/>
                <a:cs typeface="+mn-cs"/>
              </a:rPr>
              <a:t>   </a:t>
            </a:r>
            <a:endParaRPr kumimoji="0" lang="zh-CN" altLang="en-US" sz="1800" b="0" i="0" u="none" strike="noStrike" kern="0" cap="none" spc="0" normalizeH="0" baseline="0" noProof="0" dirty="0">
              <a:ln>
                <a:noFill/>
              </a:ln>
              <a:solidFill>
                <a:prstClr val="white"/>
              </a:solidFill>
              <a:effectLst/>
              <a:uLnTx/>
              <a:uFillTx/>
              <a:latin typeface="Segoe UI"/>
              <a:ea typeface="微软雅黑 Light"/>
              <a:cs typeface="+mn-cs"/>
            </a:endParaRPr>
          </a:p>
        </p:txBody>
      </p:sp>
      <p:sp>
        <p:nvSpPr>
          <p:cNvPr id="18" name="矩形: 圆角 17">
            <a:extLst>
              <a:ext uri="{FF2B5EF4-FFF2-40B4-BE49-F238E27FC236}">
                <a16:creationId xmlns:a16="http://schemas.microsoft.com/office/drawing/2014/main" xmlns="" id="{7666BB88-0A7E-401A-96E5-9BBFAD88D1D6}"/>
              </a:ext>
            </a:extLst>
          </p:cNvPr>
          <p:cNvSpPr/>
          <p:nvPr/>
        </p:nvSpPr>
        <p:spPr>
          <a:xfrm>
            <a:off x="9162816" y="3804627"/>
            <a:ext cx="1875390" cy="439690"/>
          </a:xfrm>
          <a:prstGeom prst="roundRect">
            <a:avLst>
              <a:gd name="adj" fmla="val 50000"/>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prstClr val="white"/>
                </a:solidFill>
                <a:effectLst/>
                <a:uLnTx/>
                <a:uFillTx/>
                <a:latin typeface="微软雅黑"/>
                <a:ea typeface="微软雅黑"/>
                <a:cs typeface="+mn-cs"/>
              </a:rPr>
              <a:t>关键词</a:t>
            </a:r>
            <a:r>
              <a:rPr kumimoji="0" lang="en-US" altLang="zh-CN" sz="1800" b="0" i="0" u="none" strike="noStrike" kern="0" cap="none" spc="0" normalizeH="0" baseline="0" noProof="0" dirty="0">
                <a:ln>
                  <a:noFill/>
                </a:ln>
                <a:solidFill>
                  <a:prstClr val="white"/>
                </a:solidFill>
                <a:effectLst/>
                <a:uLnTx/>
                <a:uFillTx/>
                <a:latin typeface="Segoe UI"/>
                <a:ea typeface="微软雅黑 Light"/>
                <a:cs typeface="+mn-cs"/>
              </a:rPr>
              <a:t>    </a:t>
            </a:r>
            <a:endParaRPr kumimoji="0" lang="zh-CN" altLang="en-US" sz="1800" b="0" i="0" u="none" strike="noStrike" kern="0" cap="none" spc="0" normalizeH="0" baseline="0" noProof="0" dirty="0">
              <a:ln>
                <a:noFill/>
              </a:ln>
              <a:solidFill>
                <a:prstClr val="white"/>
              </a:solidFill>
              <a:effectLst/>
              <a:uLnTx/>
              <a:uFillTx/>
              <a:latin typeface="Segoe UI"/>
              <a:ea typeface="微软雅黑 Light"/>
              <a:cs typeface="+mn-cs"/>
            </a:endParaRPr>
          </a:p>
        </p:txBody>
      </p:sp>
      <p:sp>
        <p:nvSpPr>
          <p:cNvPr id="19" name="椭圆 18">
            <a:extLst>
              <a:ext uri="{FF2B5EF4-FFF2-40B4-BE49-F238E27FC236}">
                <a16:creationId xmlns:a16="http://schemas.microsoft.com/office/drawing/2014/main" xmlns="" id="{749DFAAB-3C4A-46EA-826E-2A82DB8F77C5}"/>
              </a:ext>
            </a:extLst>
          </p:cNvPr>
          <p:cNvSpPr/>
          <p:nvPr/>
        </p:nvSpPr>
        <p:spPr>
          <a:xfrm>
            <a:off x="1169561" y="2053721"/>
            <a:ext cx="92992" cy="92992"/>
          </a:xfrm>
          <a:prstGeom prst="ellipse">
            <a:avLst/>
          </a:prstGeom>
          <a:solidFill>
            <a:sysClr val="windowText" lastClr="0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20" name="文本框 19">
            <a:extLst>
              <a:ext uri="{FF2B5EF4-FFF2-40B4-BE49-F238E27FC236}">
                <a16:creationId xmlns:a16="http://schemas.microsoft.com/office/drawing/2014/main" xmlns="" id="{0D4C633C-E8EB-41F8-B04F-E9AF8C2060D4}"/>
              </a:ext>
            </a:extLst>
          </p:cNvPr>
          <p:cNvSpPr txBox="1"/>
          <p:nvPr/>
        </p:nvSpPr>
        <p:spPr>
          <a:xfrm>
            <a:off x="1358714" y="1921105"/>
            <a:ext cx="3613336" cy="903196"/>
          </a:xfrm>
          <a:prstGeom prst="rect">
            <a:avLst/>
          </a:prstGeom>
          <a:noFill/>
        </p:spPr>
        <p:txBody>
          <a:bodyPr wrap="square" rtlCol="0">
            <a:spAutoFit/>
          </a:bodyPr>
          <a:lstStyle/>
          <a:p>
            <a:pPr>
              <a:lnSpc>
                <a:spcPct val="130000"/>
              </a:lnSpc>
            </a:pPr>
            <a:r>
              <a:rPr lang="zh-CN" altLang="en-US" sz="1400" dirty="0">
                <a:solidFill>
                  <a:schemeClr val="tx1">
                    <a:lumMod val="85000"/>
                    <a:lumOff val="15000"/>
                  </a:schemeClr>
                </a:solidFill>
                <a:latin typeface="Segoe UI"/>
                <a:ea typeface="微软雅黑 Light"/>
              </a:rPr>
              <a:t>请输入你的正文内容  请输入你的正文内容请输入你的正文内容  请输入你的正文内容  </a:t>
            </a:r>
            <a:endParaRPr lang="en-US" altLang="zh-CN" sz="1400" dirty="0">
              <a:solidFill>
                <a:schemeClr val="tx1">
                  <a:lumMod val="85000"/>
                  <a:lumOff val="15000"/>
                </a:schemeClr>
              </a:solidFill>
              <a:latin typeface="Segoe UI"/>
              <a:ea typeface="微软雅黑 Light"/>
            </a:endParaRPr>
          </a:p>
          <a:p>
            <a:pPr>
              <a:lnSpc>
                <a:spcPct val="130000"/>
              </a:lnSpc>
            </a:pPr>
            <a:endParaRPr lang="zh-CN" altLang="en-US" sz="1400" dirty="0">
              <a:solidFill>
                <a:schemeClr val="tx1">
                  <a:lumMod val="85000"/>
                  <a:lumOff val="15000"/>
                </a:schemeClr>
              </a:solidFill>
              <a:latin typeface="Segoe UI"/>
              <a:ea typeface="微软雅黑 Light"/>
            </a:endParaRPr>
          </a:p>
        </p:txBody>
      </p:sp>
      <p:sp>
        <p:nvSpPr>
          <p:cNvPr id="21" name="椭圆 20">
            <a:extLst>
              <a:ext uri="{FF2B5EF4-FFF2-40B4-BE49-F238E27FC236}">
                <a16:creationId xmlns:a16="http://schemas.microsoft.com/office/drawing/2014/main" xmlns="" id="{2A1BAA12-90B3-4594-B4A4-3CD2DC0645D7}"/>
              </a:ext>
            </a:extLst>
          </p:cNvPr>
          <p:cNvSpPr/>
          <p:nvPr/>
        </p:nvSpPr>
        <p:spPr>
          <a:xfrm>
            <a:off x="1169561" y="2857226"/>
            <a:ext cx="92992" cy="92992"/>
          </a:xfrm>
          <a:prstGeom prst="ellipse">
            <a:avLst/>
          </a:prstGeom>
          <a:solidFill>
            <a:sysClr val="windowText" lastClr="0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22" name="文本框 21">
            <a:extLst>
              <a:ext uri="{FF2B5EF4-FFF2-40B4-BE49-F238E27FC236}">
                <a16:creationId xmlns:a16="http://schemas.microsoft.com/office/drawing/2014/main" xmlns="" id="{7CAA1E1B-E969-4E89-A384-93180F1F1B7E}"/>
              </a:ext>
            </a:extLst>
          </p:cNvPr>
          <p:cNvSpPr txBox="1"/>
          <p:nvPr/>
        </p:nvSpPr>
        <p:spPr>
          <a:xfrm>
            <a:off x="1358715" y="2724610"/>
            <a:ext cx="3499036" cy="628314"/>
          </a:xfrm>
          <a:prstGeom prst="rect">
            <a:avLst/>
          </a:prstGeom>
          <a:noFill/>
        </p:spPr>
        <p:txBody>
          <a:bodyPr wrap="square" rtlCol="0">
            <a:spAutoFit/>
          </a:bodyPr>
          <a:lstStyle/>
          <a:p>
            <a:pPr>
              <a:lnSpc>
                <a:spcPct val="130000"/>
              </a:lnSpc>
            </a:pPr>
            <a:r>
              <a:rPr lang="zh-CN" altLang="en-US" sz="1400" dirty="0">
                <a:solidFill>
                  <a:schemeClr val="tx1">
                    <a:lumMod val="85000"/>
                    <a:lumOff val="15000"/>
                  </a:schemeClr>
                </a:solidFill>
                <a:latin typeface="Segoe UI"/>
                <a:ea typeface="微软雅黑 Light"/>
              </a:rPr>
              <a:t>请输入你的正文内容  请输入你的正文内容请输入你的正文内容  请输入你的正文内容 </a:t>
            </a:r>
          </a:p>
        </p:txBody>
      </p:sp>
      <p:sp>
        <p:nvSpPr>
          <p:cNvPr id="23" name="椭圆 22">
            <a:extLst>
              <a:ext uri="{FF2B5EF4-FFF2-40B4-BE49-F238E27FC236}">
                <a16:creationId xmlns:a16="http://schemas.microsoft.com/office/drawing/2014/main" xmlns="" id="{BCC24616-2946-445F-89C2-E1021816AA02}"/>
              </a:ext>
            </a:extLst>
          </p:cNvPr>
          <p:cNvSpPr/>
          <p:nvPr/>
        </p:nvSpPr>
        <p:spPr>
          <a:xfrm>
            <a:off x="6693088" y="2053721"/>
            <a:ext cx="92992" cy="92992"/>
          </a:xfrm>
          <a:prstGeom prst="ellipse">
            <a:avLst/>
          </a:prstGeom>
          <a:solidFill>
            <a:sysClr val="windowText" lastClr="0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24" name="文本框 23">
            <a:extLst>
              <a:ext uri="{FF2B5EF4-FFF2-40B4-BE49-F238E27FC236}">
                <a16:creationId xmlns:a16="http://schemas.microsoft.com/office/drawing/2014/main" xmlns="" id="{AA047228-E8D6-43E6-AD67-8C9D3727BC7C}"/>
              </a:ext>
            </a:extLst>
          </p:cNvPr>
          <p:cNvSpPr txBox="1"/>
          <p:nvPr/>
        </p:nvSpPr>
        <p:spPr>
          <a:xfrm>
            <a:off x="6882242" y="1921105"/>
            <a:ext cx="3642884" cy="628314"/>
          </a:xfrm>
          <a:prstGeom prst="rect">
            <a:avLst/>
          </a:prstGeom>
          <a:noFill/>
        </p:spPr>
        <p:txBody>
          <a:bodyPr wrap="square" rtlCol="0">
            <a:spAutoFit/>
          </a:bodyPr>
          <a:lstStyle/>
          <a:p>
            <a:pPr>
              <a:lnSpc>
                <a:spcPct val="130000"/>
              </a:lnSpc>
            </a:pPr>
            <a:r>
              <a:rPr lang="zh-CN" altLang="en-US" sz="1400" dirty="0">
                <a:solidFill>
                  <a:schemeClr val="tx1">
                    <a:lumMod val="85000"/>
                    <a:lumOff val="15000"/>
                  </a:schemeClr>
                </a:solidFill>
                <a:latin typeface="Segoe UI"/>
                <a:ea typeface="微软雅黑 Light"/>
              </a:rPr>
              <a:t>请输入你的正文内容  请输入你的正文内容请输入你的正文内容  请输入你的正文内容 </a:t>
            </a:r>
          </a:p>
        </p:txBody>
      </p:sp>
      <p:sp>
        <p:nvSpPr>
          <p:cNvPr id="25" name="椭圆 24">
            <a:extLst>
              <a:ext uri="{FF2B5EF4-FFF2-40B4-BE49-F238E27FC236}">
                <a16:creationId xmlns:a16="http://schemas.microsoft.com/office/drawing/2014/main" xmlns="" id="{BD511594-558B-4CDB-9EDB-DF966F16B1B1}"/>
              </a:ext>
            </a:extLst>
          </p:cNvPr>
          <p:cNvSpPr/>
          <p:nvPr/>
        </p:nvSpPr>
        <p:spPr>
          <a:xfrm>
            <a:off x="6693088" y="2857226"/>
            <a:ext cx="92992" cy="92992"/>
          </a:xfrm>
          <a:prstGeom prst="ellipse">
            <a:avLst/>
          </a:prstGeom>
          <a:solidFill>
            <a:sysClr val="windowText" lastClr="0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26" name="文本框 25">
            <a:extLst>
              <a:ext uri="{FF2B5EF4-FFF2-40B4-BE49-F238E27FC236}">
                <a16:creationId xmlns:a16="http://schemas.microsoft.com/office/drawing/2014/main" xmlns="" id="{5F92558C-BF5B-4834-8A18-FDE6A1478863}"/>
              </a:ext>
            </a:extLst>
          </p:cNvPr>
          <p:cNvSpPr txBox="1"/>
          <p:nvPr/>
        </p:nvSpPr>
        <p:spPr>
          <a:xfrm>
            <a:off x="6882241" y="2724610"/>
            <a:ext cx="3574661" cy="628314"/>
          </a:xfrm>
          <a:prstGeom prst="rect">
            <a:avLst/>
          </a:prstGeom>
          <a:noFill/>
        </p:spPr>
        <p:txBody>
          <a:bodyPr wrap="square" rtlCol="0">
            <a:spAutoFit/>
          </a:bodyPr>
          <a:lstStyle/>
          <a:p>
            <a:pPr>
              <a:lnSpc>
                <a:spcPct val="130000"/>
              </a:lnSpc>
            </a:pPr>
            <a:r>
              <a:rPr lang="zh-CN" altLang="en-US" sz="1400" dirty="0">
                <a:solidFill>
                  <a:schemeClr val="tx1">
                    <a:lumMod val="85000"/>
                    <a:lumOff val="15000"/>
                  </a:schemeClr>
                </a:solidFill>
                <a:latin typeface="Segoe UI"/>
                <a:ea typeface="微软雅黑 Light"/>
              </a:rPr>
              <a:t>请输入你的正文内容  请输入你的正文内容请输入你的正文内容  请输入你的正文内容 </a:t>
            </a:r>
          </a:p>
        </p:txBody>
      </p:sp>
      <p:sp>
        <p:nvSpPr>
          <p:cNvPr id="27" name="椭圆 26">
            <a:extLst>
              <a:ext uri="{FF2B5EF4-FFF2-40B4-BE49-F238E27FC236}">
                <a16:creationId xmlns:a16="http://schemas.microsoft.com/office/drawing/2014/main" xmlns="" id="{4578D82F-428B-4473-8A64-4919B595463E}"/>
              </a:ext>
            </a:extLst>
          </p:cNvPr>
          <p:cNvSpPr/>
          <p:nvPr/>
        </p:nvSpPr>
        <p:spPr>
          <a:xfrm>
            <a:off x="1169561" y="4542415"/>
            <a:ext cx="92992" cy="92992"/>
          </a:xfrm>
          <a:prstGeom prst="ellipse">
            <a:avLst/>
          </a:prstGeom>
          <a:solidFill>
            <a:sysClr val="windowText" lastClr="0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28" name="文本框 27">
            <a:extLst>
              <a:ext uri="{FF2B5EF4-FFF2-40B4-BE49-F238E27FC236}">
                <a16:creationId xmlns:a16="http://schemas.microsoft.com/office/drawing/2014/main" xmlns="" id="{A963036A-2F9E-42BD-BBE4-0B6BE90BCDF6}"/>
              </a:ext>
            </a:extLst>
          </p:cNvPr>
          <p:cNvSpPr txBox="1"/>
          <p:nvPr/>
        </p:nvSpPr>
        <p:spPr>
          <a:xfrm>
            <a:off x="1358715" y="4409799"/>
            <a:ext cx="3613336" cy="628314"/>
          </a:xfrm>
          <a:prstGeom prst="rect">
            <a:avLst/>
          </a:prstGeom>
          <a:noFill/>
        </p:spPr>
        <p:txBody>
          <a:bodyPr wrap="square" rtlCol="0">
            <a:spAutoFit/>
          </a:bodyPr>
          <a:lstStyle/>
          <a:p>
            <a:pPr>
              <a:lnSpc>
                <a:spcPct val="130000"/>
              </a:lnSpc>
            </a:pPr>
            <a:r>
              <a:rPr lang="zh-CN" altLang="en-US" sz="1400" dirty="0">
                <a:solidFill>
                  <a:schemeClr val="tx1">
                    <a:lumMod val="85000"/>
                    <a:lumOff val="15000"/>
                  </a:schemeClr>
                </a:solidFill>
                <a:latin typeface="Segoe UI"/>
                <a:ea typeface="微软雅黑 Light"/>
              </a:rPr>
              <a:t>请输入你的正文内容  请输入你的正文内容请输入你的正文内容  请输入你的正文内容 </a:t>
            </a:r>
          </a:p>
        </p:txBody>
      </p:sp>
      <p:sp>
        <p:nvSpPr>
          <p:cNvPr id="29" name="椭圆 28">
            <a:extLst>
              <a:ext uri="{FF2B5EF4-FFF2-40B4-BE49-F238E27FC236}">
                <a16:creationId xmlns:a16="http://schemas.microsoft.com/office/drawing/2014/main" xmlns="" id="{CF4A3BD3-BE0C-480F-8203-7EEFABD04E6A}"/>
              </a:ext>
            </a:extLst>
          </p:cNvPr>
          <p:cNvSpPr/>
          <p:nvPr/>
        </p:nvSpPr>
        <p:spPr>
          <a:xfrm>
            <a:off x="1169561" y="5345920"/>
            <a:ext cx="92992" cy="92992"/>
          </a:xfrm>
          <a:prstGeom prst="ellipse">
            <a:avLst/>
          </a:prstGeom>
          <a:solidFill>
            <a:sysClr val="windowText" lastClr="0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30" name="文本框 29">
            <a:extLst>
              <a:ext uri="{FF2B5EF4-FFF2-40B4-BE49-F238E27FC236}">
                <a16:creationId xmlns:a16="http://schemas.microsoft.com/office/drawing/2014/main" xmlns="" id="{D105EE8C-D14E-44DB-975A-3112B10AD67F}"/>
              </a:ext>
            </a:extLst>
          </p:cNvPr>
          <p:cNvSpPr txBox="1"/>
          <p:nvPr/>
        </p:nvSpPr>
        <p:spPr>
          <a:xfrm>
            <a:off x="1358715" y="5213304"/>
            <a:ext cx="3613336" cy="628314"/>
          </a:xfrm>
          <a:prstGeom prst="rect">
            <a:avLst/>
          </a:prstGeom>
          <a:noFill/>
        </p:spPr>
        <p:txBody>
          <a:bodyPr wrap="square" rtlCol="0">
            <a:spAutoFit/>
          </a:bodyPr>
          <a:lstStyle/>
          <a:p>
            <a:pPr>
              <a:lnSpc>
                <a:spcPct val="130000"/>
              </a:lnSpc>
            </a:pPr>
            <a:r>
              <a:rPr lang="zh-CN" altLang="en-US" sz="1400" dirty="0">
                <a:solidFill>
                  <a:schemeClr val="tx1">
                    <a:lumMod val="85000"/>
                    <a:lumOff val="15000"/>
                  </a:schemeClr>
                </a:solidFill>
                <a:latin typeface="Segoe UI"/>
                <a:ea typeface="微软雅黑 Light"/>
              </a:rPr>
              <a:t>请输入你的正文内容  请输入你的正文内容请输入你的正文内容  请输入你的正文内容 </a:t>
            </a:r>
          </a:p>
        </p:txBody>
      </p:sp>
      <p:sp>
        <p:nvSpPr>
          <p:cNvPr id="31" name="椭圆 30">
            <a:extLst>
              <a:ext uri="{FF2B5EF4-FFF2-40B4-BE49-F238E27FC236}">
                <a16:creationId xmlns:a16="http://schemas.microsoft.com/office/drawing/2014/main" xmlns="" id="{4781C5AF-D70D-427E-9F24-54B1779A0E1A}"/>
              </a:ext>
            </a:extLst>
          </p:cNvPr>
          <p:cNvSpPr/>
          <p:nvPr/>
        </p:nvSpPr>
        <p:spPr>
          <a:xfrm>
            <a:off x="6693088" y="4542415"/>
            <a:ext cx="92992" cy="92992"/>
          </a:xfrm>
          <a:prstGeom prst="ellipse">
            <a:avLst/>
          </a:prstGeom>
          <a:solidFill>
            <a:sysClr val="windowText" lastClr="0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32" name="文本框 31">
            <a:extLst>
              <a:ext uri="{FF2B5EF4-FFF2-40B4-BE49-F238E27FC236}">
                <a16:creationId xmlns:a16="http://schemas.microsoft.com/office/drawing/2014/main" xmlns="" id="{2F29AE27-CB10-4688-9D36-2A9C130FBF7B}"/>
              </a:ext>
            </a:extLst>
          </p:cNvPr>
          <p:cNvSpPr txBox="1"/>
          <p:nvPr/>
        </p:nvSpPr>
        <p:spPr>
          <a:xfrm>
            <a:off x="6882241" y="4409799"/>
            <a:ext cx="3642885" cy="628314"/>
          </a:xfrm>
          <a:prstGeom prst="rect">
            <a:avLst/>
          </a:prstGeom>
          <a:noFill/>
        </p:spPr>
        <p:txBody>
          <a:bodyPr wrap="square" rtlCol="0">
            <a:spAutoFit/>
          </a:bodyPr>
          <a:lstStyle/>
          <a:p>
            <a:pPr>
              <a:lnSpc>
                <a:spcPct val="130000"/>
              </a:lnSpc>
            </a:pPr>
            <a:r>
              <a:rPr lang="zh-CN" altLang="en-US" sz="1400" dirty="0">
                <a:solidFill>
                  <a:schemeClr val="tx1">
                    <a:lumMod val="85000"/>
                    <a:lumOff val="15000"/>
                  </a:schemeClr>
                </a:solidFill>
                <a:latin typeface="Segoe UI"/>
                <a:ea typeface="微软雅黑 Light"/>
              </a:rPr>
              <a:t>请输入你的正文内容  请输入你的正文内容请输入你的正文内容  请输入你的正文内容 </a:t>
            </a:r>
          </a:p>
        </p:txBody>
      </p:sp>
      <p:sp>
        <p:nvSpPr>
          <p:cNvPr id="33" name="椭圆 32">
            <a:extLst>
              <a:ext uri="{FF2B5EF4-FFF2-40B4-BE49-F238E27FC236}">
                <a16:creationId xmlns:a16="http://schemas.microsoft.com/office/drawing/2014/main" xmlns="" id="{34841789-6350-4BE0-8BD1-7F49AA6943E9}"/>
              </a:ext>
            </a:extLst>
          </p:cNvPr>
          <p:cNvSpPr/>
          <p:nvPr/>
        </p:nvSpPr>
        <p:spPr>
          <a:xfrm>
            <a:off x="6693088" y="5345920"/>
            <a:ext cx="92992" cy="92992"/>
          </a:xfrm>
          <a:prstGeom prst="ellipse">
            <a:avLst/>
          </a:prstGeom>
          <a:solidFill>
            <a:sysClr val="windowText" lastClr="0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34" name="文本框 33">
            <a:extLst>
              <a:ext uri="{FF2B5EF4-FFF2-40B4-BE49-F238E27FC236}">
                <a16:creationId xmlns:a16="http://schemas.microsoft.com/office/drawing/2014/main" xmlns="" id="{1EFAA5BA-0ABA-4985-B591-C6ED46BBA3F1}"/>
              </a:ext>
            </a:extLst>
          </p:cNvPr>
          <p:cNvSpPr txBox="1"/>
          <p:nvPr/>
        </p:nvSpPr>
        <p:spPr>
          <a:xfrm>
            <a:off x="6882241" y="5213304"/>
            <a:ext cx="3642885" cy="628314"/>
          </a:xfrm>
          <a:prstGeom prst="rect">
            <a:avLst/>
          </a:prstGeom>
          <a:noFill/>
        </p:spPr>
        <p:txBody>
          <a:bodyPr wrap="square" rtlCol="0">
            <a:spAutoFit/>
          </a:bodyPr>
          <a:lstStyle/>
          <a:p>
            <a:pPr>
              <a:lnSpc>
                <a:spcPct val="130000"/>
              </a:lnSpc>
            </a:pPr>
            <a:r>
              <a:rPr lang="zh-CN" altLang="en-US" sz="1400" dirty="0">
                <a:solidFill>
                  <a:schemeClr val="tx1">
                    <a:lumMod val="85000"/>
                    <a:lumOff val="15000"/>
                  </a:schemeClr>
                </a:solidFill>
                <a:latin typeface="Segoe UI"/>
                <a:ea typeface="微软雅黑 Light"/>
              </a:rPr>
              <a:t>请输入你的正文内容  请输入你的正文内容请输入你的正文内容  请输入你的正文内容 </a:t>
            </a:r>
          </a:p>
        </p:txBody>
      </p:sp>
      <p:sp>
        <p:nvSpPr>
          <p:cNvPr id="35" name="文本框 34">
            <a:extLst>
              <a:ext uri="{FF2B5EF4-FFF2-40B4-BE49-F238E27FC236}">
                <a16:creationId xmlns:a16="http://schemas.microsoft.com/office/drawing/2014/main" xmlns="" id="{9BD4E8DD-7DF7-4664-BDE9-163DCF786637}"/>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rgbClr val="006D33"/>
                </a:solidFill>
                <a:latin typeface="微软雅黑" panose="020B0503020204020204" pitchFamily="34" charset="-122"/>
                <a:ea typeface="微软雅黑" panose="020B0503020204020204" pitchFamily="34" charset="-122"/>
              </a:rPr>
              <a:t>请输入你的小标题</a:t>
            </a:r>
          </a:p>
        </p:txBody>
      </p:sp>
      <p:sp>
        <p:nvSpPr>
          <p:cNvPr id="36" name="灯片编号占位符 35">
            <a:extLst>
              <a:ext uri="{FF2B5EF4-FFF2-40B4-BE49-F238E27FC236}">
                <a16:creationId xmlns:a16="http://schemas.microsoft.com/office/drawing/2014/main" xmlns="" id="{C5388EE6-7BB5-45B4-8482-79BC53A1E734}"/>
              </a:ext>
            </a:extLst>
          </p:cNvPr>
          <p:cNvSpPr>
            <a:spLocks noGrp="1"/>
          </p:cNvSpPr>
          <p:nvPr>
            <p:ph type="sldNum" sz="quarter" idx="4"/>
          </p:nvPr>
        </p:nvSpPr>
        <p:spPr/>
        <p:txBody>
          <a:bodyPr/>
          <a:lstStyle/>
          <a:p>
            <a:fld id="{48F10FC4-DD5C-4C24-B849-D8A0B2DC9874}" type="slidenum">
              <a:rPr lang="zh-CN" altLang="en-US" smtClean="0"/>
              <a:pPr/>
              <a:t>21</a:t>
            </a:fld>
            <a:endParaRPr lang="zh-CN" altLang="en-US"/>
          </a:p>
        </p:txBody>
      </p:sp>
    </p:spTree>
    <p:extLst>
      <p:ext uri="{BB962C8B-B14F-4D97-AF65-F5344CB8AC3E}">
        <p14:creationId xmlns:p14="http://schemas.microsoft.com/office/powerpoint/2010/main" val="355386047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形状 1">
            <a:extLst>
              <a:ext uri="{FF2B5EF4-FFF2-40B4-BE49-F238E27FC236}">
                <a16:creationId xmlns:a16="http://schemas.microsoft.com/office/drawing/2014/main" xmlns="" id="{00A7C5F6-FAB9-462A-904C-DA6547C6C3FD}"/>
              </a:ext>
            </a:extLst>
          </p:cNvPr>
          <p:cNvSpPr/>
          <p:nvPr/>
        </p:nvSpPr>
        <p:spPr>
          <a:xfrm rot="20700000" flipH="1">
            <a:off x="4305299" y="1707452"/>
            <a:ext cx="2482694" cy="1731369"/>
          </a:xfrm>
          <a:prstGeom prst="swooshArrow">
            <a:avLst>
              <a:gd name="adj1" fmla="val 16310"/>
              <a:gd name="adj2" fmla="val 31370"/>
            </a:avLst>
          </a:prstGeom>
          <a:solidFill>
            <a:schemeClr val="accent1"/>
          </a:solidFill>
          <a:ln w="12700" cap="flat" cmpd="sng" algn="ctr">
            <a:noFill/>
            <a:prstDash val="solid"/>
            <a:miter lim="800000"/>
          </a:ln>
          <a:effectLst/>
        </p:spPr>
      </p:sp>
      <p:sp>
        <p:nvSpPr>
          <p:cNvPr id="3" name="形状 2">
            <a:extLst>
              <a:ext uri="{FF2B5EF4-FFF2-40B4-BE49-F238E27FC236}">
                <a16:creationId xmlns:a16="http://schemas.microsoft.com/office/drawing/2014/main" xmlns="" id="{7F774FB1-D070-4FFB-9D6B-A30C897D1042}"/>
              </a:ext>
            </a:extLst>
          </p:cNvPr>
          <p:cNvSpPr/>
          <p:nvPr/>
        </p:nvSpPr>
        <p:spPr>
          <a:xfrm rot="20700000" flipV="1">
            <a:off x="5404004" y="3224070"/>
            <a:ext cx="2482694" cy="1731370"/>
          </a:xfrm>
          <a:prstGeom prst="swooshArrow">
            <a:avLst>
              <a:gd name="adj1" fmla="val 16310"/>
              <a:gd name="adj2" fmla="val 31370"/>
            </a:avLst>
          </a:prstGeom>
          <a:solidFill>
            <a:schemeClr val="accent1"/>
          </a:solidFill>
          <a:ln w="12700" cap="flat" cmpd="sng" algn="ctr">
            <a:noFill/>
            <a:prstDash val="solid"/>
            <a:miter lim="800000"/>
          </a:ln>
          <a:effectLst/>
        </p:spPr>
      </p:sp>
      <p:sp>
        <p:nvSpPr>
          <p:cNvPr id="4" name="形状 3">
            <a:extLst>
              <a:ext uri="{FF2B5EF4-FFF2-40B4-BE49-F238E27FC236}">
                <a16:creationId xmlns:a16="http://schemas.microsoft.com/office/drawing/2014/main" xmlns="" id="{753A215A-DF72-4B2E-B1FC-2301F2A9A9FE}"/>
              </a:ext>
            </a:extLst>
          </p:cNvPr>
          <p:cNvSpPr/>
          <p:nvPr/>
        </p:nvSpPr>
        <p:spPr>
          <a:xfrm rot="15300000" flipH="1">
            <a:off x="4096341" y="3015112"/>
            <a:ext cx="2482695" cy="1731370"/>
          </a:xfrm>
          <a:prstGeom prst="swooshArrow">
            <a:avLst>
              <a:gd name="adj1" fmla="val 16310"/>
              <a:gd name="adj2" fmla="val 31370"/>
            </a:avLst>
          </a:prstGeom>
          <a:solidFill>
            <a:schemeClr val="accent1"/>
          </a:solidFill>
          <a:ln w="12700" cap="flat" cmpd="sng" algn="ctr">
            <a:noFill/>
            <a:prstDash val="solid"/>
            <a:miter lim="800000"/>
          </a:ln>
          <a:effectLst/>
        </p:spPr>
      </p:sp>
      <p:sp>
        <p:nvSpPr>
          <p:cNvPr id="5" name="形状 4">
            <a:extLst>
              <a:ext uri="{FF2B5EF4-FFF2-40B4-BE49-F238E27FC236}">
                <a16:creationId xmlns:a16="http://schemas.microsoft.com/office/drawing/2014/main" xmlns="" id="{2FCAD2EA-13BA-43F9-A241-937BD6E8D38B}"/>
              </a:ext>
            </a:extLst>
          </p:cNvPr>
          <p:cNvSpPr/>
          <p:nvPr/>
        </p:nvSpPr>
        <p:spPr>
          <a:xfrm rot="15300000" flipV="1">
            <a:off x="5612962" y="1916408"/>
            <a:ext cx="2482694" cy="1731369"/>
          </a:xfrm>
          <a:prstGeom prst="swooshArrow">
            <a:avLst>
              <a:gd name="adj1" fmla="val 16310"/>
              <a:gd name="adj2" fmla="val 31370"/>
            </a:avLst>
          </a:prstGeom>
          <a:solidFill>
            <a:schemeClr val="accent1"/>
          </a:solidFill>
          <a:ln w="12700" cap="flat" cmpd="sng" algn="ctr">
            <a:noFill/>
            <a:prstDash val="solid"/>
            <a:miter lim="800000"/>
          </a:ln>
          <a:effectLst/>
        </p:spPr>
      </p:sp>
      <p:sp>
        <p:nvSpPr>
          <p:cNvPr id="6" name="矩形 5">
            <a:extLst>
              <a:ext uri="{FF2B5EF4-FFF2-40B4-BE49-F238E27FC236}">
                <a16:creationId xmlns:a16="http://schemas.microsoft.com/office/drawing/2014/main" xmlns="" id="{DA1FB724-F4AC-4718-984B-E66C49F17BB9}"/>
              </a:ext>
            </a:extLst>
          </p:cNvPr>
          <p:cNvSpPr/>
          <p:nvPr/>
        </p:nvSpPr>
        <p:spPr>
          <a:xfrm>
            <a:off x="5566309" y="2833180"/>
            <a:ext cx="1059378" cy="954107"/>
          </a:xfrm>
          <a:prstGeom prst="rect">
            <a:avLst/>
          </a:prstGeom>
          <a:noFill/>
        </p:spPr>
        <p:txBody>
          <a:bodyPr wrap="square">
            <a:spAutoFit/>
          </a:bodyPr>
          <a:lstStyle/>
          <a:p>
            <a:pPr algn="ctr"/>
            <a:r>
              <a:rPr lang="zh-CN" altLang="en-US" sz="2800" b="1" dirty="0">
                <a:solidFill>
                  <a:schemeClr val="accent1"/>
                </a:solidFill>
                <a:latin typeface="微软雅黑"/>
                <a:ea typeface="微软雅黑"/>
              </a:rPr>
              <a:t>输入</a:t>
            </a:r>
            <a:endParaRPr lang="en-US" altLang="zh-CN" sz="2800" b="1" dirty="0">
              <a:solidFill>
                <a:schemeClr val="accent1"/>
              </a:solidFill>
              <a:latin typeface="微软雅黑"/>
              <a:ea typeface="微软雅黑"/>
            </a:endParaRPr>
          </a:p>
          <a:p>
            <a:pPr algn="ctr"/>
            <a:r>
              <a:rPr lang="zh-CN" altLang="en-US" sz="2800" b="1" dirty="0">
                <a:solidFill>
                  <a:schemeClr val="accent1"/>
                </a:solidFill>
                <a:latin typeface="微软雅黑"/>
                <a:ea typeface="微软雅黑"/>
              </a:rPr>
              <a:t>标题</a:t>
            </a:r>
            <a:endParaRPr lang="en-US" altLang="zh-CN" sz="2800" b="1" dirty="0">
              <a:solidFill>
                <a:schemeClr val="accent1"/>
              </a:solidFill>
              <a:latin typeface="微软雅黑"/>
              <a:ea typeface="微软雅黑"/>
            </a:endParaRPr>
          </a:p>
        </p:txBody>
      </p:sp>
      <p:sp>
        <p:nvSpPr>
          <p:cNvPr id="7" name="矩形 6">
            <a:extLst>
              <a:ext uri="{FF2B5EF4-FFF2-40B4-BE49-F238E27FC236}">
                <a16:creationId xmlns:a16="http://schemas.microsoft.com/office/drawing/2014/main" xmlns="" id="{184C9100-1218-4F55-9CB0-23155D8747EA}"/>
              </a:ext>
            </a:extLst>
          </p:cNvPr>
          <p:cNvSpPr/>
          <p:nvPr/>
        </p:nvSpPr>
        <p:spPr>
          <a:xfrm>
            <a:off x="810956" y="1279167"/>
            <a:ext cx="1464302" cy="400110"/>
          </a:xfrm>
          <a:prstGeom prst="rect">
            <a:avLst/>
          </a:prstGeom>
          <a:noFill/>
        </p:spPr>
        <p:txBody>
          <a:bodyPr wrap="square">
            <a:spAutoFit/>
          </a:bodyPr>
          <a:lstStyle/>
          <a:p>
            <a:r>
              <a:rPr lang="zh-CN" altLang="en-US" sz="2000" b="1" spc="300" dirty="0">
                <a:solidFill>
                  <a:schemeClr val="accent1"/>
                </a:solidFill>
                <a:latin typeface="微软雅黑"/>
                <a:ea typeface="微软雅黑"/>
              </a:rPr>
              <a:t>添加标题</a:t>
            </a:r>
            <a:endParaRPr lang="en-US" altLang="zh-CN" sz="2000" b="1" spc="300" dirty="0">
              <a:solidFill>
                <a:schemeClr val="accent1"/>
              </a:solidFill>
              <a:latin typeface="微软雅黑"/>
              <a:ea typeface="微软雅黑"/>
            </a:endParaRPr>
          </a:p>
        </p:txBody>
      </p:sp>
      <p:sp>
        <p:nvSpPr>
          <p:cNvPr id="8" name="文本框 7">
            <a:extLst>
              <a:ext uri="{FF2B5EF4-FFF2-40B4-BE49-F238E27FC236}">
                <a16:creationId xmlns:a16="http://schemas.microsoft.com/office/drawing/2014/main" xmlns="" id="{888042B6-18D9-4CB5-BD7D-52957D5CDD3F}"/>
              </a:ext>
            </a:extLst>
          </p:cNvPr>
          <p:cNvSpPr txBox="1"/>
          <p:nvPr/>
        </p:nvSpPr>
        <p:spPr>
          <a:xfrm>
            <a:off x="810957" y="1668234"/>
            <a:ext cx="3134784" cy="1663212"/>
          </a:xfrm>
          <a:prstGeom prst="rect">
            <a:avLst/>
          </a:prstGeom>
          <a:noFill/>
        </p:spPr>
        <p:txBody>
          <a:bodyPr wrap="square" rtlCol="0">
            <a:spAutoFit/>
          </a:bodyPr>
          <a:lstStyle/>
          <a:p>
            <a:pPr>
              <a:lnSpc>
                <a:spcPct val="130000"/>
              </a:lnSpc>
            </a:pPr>
            <a:r>
              <a:rPr lang="zh-CN" altLang="en-US" sz="1600" dirty="0">
                <a:solidFill>
                  <a:schemeClr val="tx1">
                    <a:lumMod val="85000"/>
                    <a:lumOff val="15000"/>
                  </a:schemeClr>
                </a:solidFill>
                <a:latin typeface="微软雅黑 Light"/>
                <a:ea typeface="微软雅黑 Light"/>
              </a:rPr>
              <a:t>请输入正文内容请输入正文内容请输入正文内容请输入正文内容请输入正文内容请输入正文内容请输入正文内容请输入正文内容请输入正文内容请输入正文内容</a:t>
            </a:r>
          </a:p>
        </p:txBody>
      </p:sp>
      <p:sp>
        <p:nvSpPr>
          <p:cNvPr id="9" name="矩形 8">
            <a:extLst>
              <a:ext uri="{FF2B5EF4-FFF2-40B4-BE49-F238E27FC236}">
                <a16:creationId xmlns:a16="http://schemas.microsoft.com/office/drawing/2014/main" xmlns="" id="{AE6424F2-402E-43CC-8EEA-D7BA414F28C0}"/>
              </a:ext>
            </a:extLst>
          </p:cNvPr>
          <p:cNvSpPr/>
          <p:nvPr/>
        </p:nvSpPr>
        <p:spPr>
          <a:xfrm>
            <a:off x="8246258" y="1279167"/>
            <a:ext cx="1464302" cy="400110"/>
          </a:xfrm>
          <a:prstGeom prst="rect">
            <a:avLst/>
          </a:prstGeom>
          <a:noFill/>
        </p:spPr>
        <p:txBody>
          <a:bodyPr wrap="square">
            <a:spAutoFit/>
          </a:bodyPr>
          <a:lstStyle/>
          <a:p>
            <a:r>
              <a:rPr lang="zh-CN" altLang="en-US" sz="2000" b="1" spc="300" dirty="0">
                <a:solidFill>
                  <a:schemeClr val="accent1"/>
                </a:solidFill>
                <a:latin typeface="微软雅黑"/>
                <a:ea typeface="微软雅黑"/>
              </a:rPr>
              <a:t>添加标题</a:t>
            </a:r>
            <a:endParaRPr lang="en-US" altLang="zh-CN" sz="2000" b="1" spc="300" dirty="0">
              <a:solidFill>
                <a:schemeClr val="accent1"/>
              </a:solidFill>
              <a:latin typeface="微软雅黑"/>
              <a:ea typeface="微软雅黑"/>
            </a:endParaRPr>
          </a:p>
        </p:txBody>
      </p:sp>
      <p:sp>
        <p:nvSpPr>
          <p:cNvPr id="10" name="文本框 9">
            <a:extLst>
              <a:ext uri="{FF2B5EF4-FFF2-40B4-BE49-F238E27FC236}">
                <a16:creationId xmlns:a16="http://schemas.microsoft.com/office/drawing/2014/main" xmlns="" id="{628AFCBB-8FF5-4BAB-9D19-5D001B569675}"/>
              </a:ext>
            </a:extLst>
          </p:cNvPr>
          <p:cNvSpPr txBox="1"/>
          <p:nvPr/>
        </p:nvSpPr>
        <p:spPr>
          <a:xfrm>
            <a:off x="8246259" y="1668234"/>
            <a:ext cx="3134784" cy="1663212"/>
          </a:xfrm>
          <a:prstGeom prst="rect">
            <a:avLst/>
          </a:prstGeom>
          <a:noFill/>
        </p:spPr>
        <p:txBody>
          <a:bodyPr wrap="square" rtlCol="0">
            <a:spAutoFit/>
          </a:bodyPr>
          <a:lstStyle/>
          <a:p>
            <a:pPr>
              <a:lnSpc>
                <a:spcPct val="130000"/>
              </a:lnSpc>
            </a:pPr>
            <a:r>
              <a:rPr lang="zh-CN" altLang="en-US" sz="1600" dirty="0">
                <a:solidFill>
                  <a:schemeClr val="tx1">
                    <a:lumMod val="85000"/>
                    <a:lumOff val="15000"/>
                  </a:schemeClr>
                </a:solidFill>
                <a:latin typeface="微软雅黑 Light"/>
                <a:ea typeface="微软雅黑 Light"/>
              </a:rPr>
              <a:t>请输入正文内容请输入正文内容请输入正文内容请输入正文内容请输入正文内容请输入正文内容请输入正文内容请输入正文内容请输入正文内容请输入正文内容</a:t>
            </a:r>
          </a:p>
        </p:txBody>
      </p:sp>
      <p:sp>
        <p:nvSpPr>
          <p:cNvPr id="11" name="矩形 10">
            <a:extLst>
              <a:ext uri="{FF2B5EF4-FFF2-40B4-BE49-F238E27FC236}">
                <a16:creationId xmlns:a16="http://schemas.microsoft.com/office/drawing/2014/main" xmlns="" id="{2979B468-4E04-48EE-AF99-C0797095318B}"/>
              </a:ext>
            </a:extLst>
          </p:cNvPr>
          <p:cNvSpPr/>
          <p:nvPr/>
        </p:nvSpPr>
        <p:spPr>
          <a:xfrm>
            <a:off x="810956" y="3882937"/>
            <a:ext cx="1464302" cy="400110"/>
          </a:xfrm>
          <a:prstGeom prst="rect">
            <a:avLst/>
          </a:prstGeom>
          <a:noFill/>
        </p:spPr>
        <p:txBody>
          <a:bodyPr wrap="square">
            <a:spAutoFit/>
          </a:bodyPr>
          <a:lstStyle/>
          <a:p>
            <a:r>
              <a:rPr lang="zh-CN" altLang="en-US" sz="2000" b="1" spc="300" dirty="0">
                <a:solidFill>
                  <a:schemeClr val="accent1"/>
                </a:solidFill>
                <a:latin typeface="微软雅黑"/>
                <a:ea typeface="微软雅黑"/>
              </a:rPr>
              <a:t>添加标题</a:t>
            </a:r>
            <a:endParaRPr lang="en-US" altLang="zh-CN" sz="2000" b="1" spc="300" dirty="0">
              <a:solidFill>
                <a:schemeClr val="accent1"/>
              </a:solidFill>
              <a:latin typeface="微软雅黑"/>
              <a:ea typeface="微软雅黑"/>
            </a:endParaRPr>
          </a:p>
        </p:txBody>
      </p:sp>
      <p:sp>
        <p:nvSpPr>
          <p:cNvPr id="12" name="文本框 11">
            <a:extLst>
              <a:ext uri="{FF2B5EF4-FFF2-40B4-BE49-F238E27FC236}">
                <a16:creationId xmlns:a16="http://schemas.microsoft.com/office/drawing/2014/main" xmlns="" id="{A6276F87-EBD1-4CB3-A722-2B456CA3012A}"/>
              </a:ext>
            </a:extLst>
          </p:cNvPr>
          <p:cNvSpPr txBox="1"/>
          <p:nvPr/>
        </p:nvSpPr>
        <p:spPr>
          <a:xfrm>
            <a:off x="810957" y="4272004"/>
            <a:ext cx="3134784" cy="1663212"/>
          </a:xfrm>
          <a:prstGeom prst="rect">
            <a:avLst/>
          </a:prstGeom>
          <a:noFill/>
        </p:spPr>
        <p:txBody>
          <a:bodyPr wrap="square" rtlCol="0">
            <a:spAutoFit/>
          </a:bodyPr>
          <a:lstStyle/>
          <a:p>
            <a:pPr>
              <a:lnSpc>
                <a:spcPct val="130000"/>
              </a:lnSpc>
            </a:pPr>
            <a:r>
              <a:rPr lang="zh-CN" altLang="en-US" sz="1600" dirty="0">
                <a:solidFill>
                  <a:schemeClr val="tx1">
                    <a:lumMod val="85000"/>
                    <a:lumOff val="15000"/>
                  </a:schemeClr>
                </a:solidFill>
                <a:latin typeface="微软雅黑 Light"/>
                <a:ea typeface="微软雅黑 Light"/>
              </a:rPr>
              <a:t>请输入正文内容请输入正文内容请输入正文内容请输入正文内容请输入正文内容请输入正文内容请输入正文内容请输入正文内容请输入正文内容请输入正文内容</a:t>
            </a:r>
          </a:p>
        </p:txBody>
      </p:sp>
      <p:sp>
        <p:nvSpPr>
          <p:cNvPr id="13" name="矩形 12">
            <a:extLst>
              <a:ext uri="{FF2B5EF4-FFF2-40B4-BE49-F238E27FC236}">
                <a16:creationId xmlns:a16="http://schemas.microsoft.com/office/drawing/2014/main" xmlns="" id="{A5B32A77-39AF-402B-BA07-B158DB334B4B}"/>
              </a:ext>
            </a:extLst>
          </p:cNvPr>
          <p:cNvSpPr/>
          <p:nvPr/>
        </p:nvSpPr>
        <p:spPr>
          <a:xfrm>
            <a:off x="8246258" y="3882937"/>
            <a:ext cx="1464302" cy="400110"/>
          </a:xfrm>
          <a:prstGeom prst="rect">
            <a:avLst/>
          </a:prstGeom>
          <a:noFill/>
        </p:spPr>
        <p:txBody>
          <a:bodyPr wrap="square">
            <a:spAutoFit/>
          </a:bodyPr>
          <a:lstStyle/>
          <a:p>
            <a:r>
              <a:rPr lang="zh-CN" altLang="en-US" sz="2000" b="1" spc="300" dirty="0">
                <a:solidFill>
                  <a:schemeClr val="accent1"/>
                </a:solidFill>
                <a:latin typeface="微软雅黑"/>
                <a:ea typeface="微软雅黑"/>
              </a:rPr>
              <a:t>添加标题</a:t>
            </a:r>
            <a:endParaRPr lang="en-US" altLang="zh-CN" sz="2000" b="1" spc="300" dirty="0">
              <a:solidFill>
                <a:schemeClr val="accent1"/>
              </a:solidFill>
              <a:latin typeface="微软雅黑"/>
              <a:ea typeface="微软雅黑"/>
            </a:endParaRPr>
          </a:p>
        </p:txBody>
      </p:sp>
      <p:sp>
        <p:nvSpPr>
          <p:cNvPr id="14" name="文本框 13">
            <a:extLst>
              <a:ext uri="{FF2B5EF4-FFF2-40B4-BE49-F238E27FC236}">
                <a16:creationId xmlns:a16="http://schemas.microsoft.com/office/drawing/2014/main" xmlns="" id="{DB47DA99-BC39-40D0-8CB0-B47F1B14AD0D}"/>
              </a:ext>
            </a:extLst>
          </p:cNvPr>
          <p:cNvSpPr txBox="1"/>
          <p:nvPr/>
        </p:nvSpPr>
        <p:spPr>
          <a:xfrm>
            <a:off x="8246259" y="4272004"/>
            <a:ext cx="3134784" cy="1663212"/>
          </a:xfrm>
          <a:prstGeom prst="rect">
            <a:avLst/>
          </a:prstGeom>
          <a:noFill/>
        </p:spPr>
        <p:txBody>
          <a:bodyPr wrap="square" rtlCol="0">
            <a:spAutoFit/>
          </a:bodyPr>
          <a:lstStyle/>
          <a:p>
            <a:pPr>
              <a:lnSpc>
                <a:spcPct val="130000"/>
              </a:lnSpc>
            </a:pPr>
            <a:r>
              <a:rPr lang="zh-CN" altLang="en-US" sz="1600" dirty="0">
                <a:solidFill>
                  <a:schemeClr val="tx1">
                    <a:lumMod val="85000"/>
                    <a:lumOff val="15000"/>
                  </a:schemeClr>
                </a:solidFill>
                <a:latin typeface="微软雅黑 Light"/>
                <a:ea typeface="微软雅黑 Light"/>
              </a:rPr>
              <a:t>请输入正文内容请输入正文内容请输入正文内容请输入正文内容请输入正文内容请输入正文内容请输入正文内容请输入正文内容请输入正文内容请输入正文内容</a:t>
            </a:r>
          </a:p>
        </p:txBody>
      </p:sp>
      <p:sp>
        <p:nvSpPr>
          <p:cNvPr id="15" name="文本框 14">
            <a:extLst>
              <a:ext uri="{FF2B5EF4-FFF2-40B4-BE49-F238E27FC236}">
                <a16:creationId xmlns:a16="http://schemas.microsoft.com/office/drawing/2014/main" xmlns="" id="{06DE618B-D5B2-4141-BFF1-0158A10C593A}"/>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sp>
        <p:nvSpPr>
          <p:cNvPr id="16" name="灯片编号占位符 15">
            <a:extLst>
              <a:ext uri="{FF2B5EF4-FFF2-40B4-BE49-F238E27FC236}">
                <a16:creationId xmlns:a16="http://schemas.microsoft.com/office/drawing/2014/main" xmlns="" id="{BA4385E5-5A29-430D-BB99-EE0B8FAF7306}"/>
              </a:ext>
            </a:extLst>
          </p:cNvPr>
          <p:cNvSpPr>
            <a:spLocks noGrp="1"/>
          </p:cNvSpPr>
          <p:nvPr>
            <p:ph type="sldNum" sz="quarter" idx="4"/>
          </p:nvPr>
        </p:nvSpPr>
        <p:spPr/>
        <p:txBody>
          <a:bodyPr/>
          <a:lstStyle/>
          <a:p>
            <a:fld id="{48F10FC4-DD5C-4C24-B849-D8A0B2DC9874}" type="slidenum">
              <a:rPr lang="zh-CN" altLang="en-US" smtClean="0"/>
              <a:pPr/>
              <a:t>22</a:t>
            </a:fld>
            <a:endParaRPr lang="zh-CN" altLang="en-US"/>
          </a:p>
        </p:txBody>
      </p:sp>
    </p:spTree>
    <p:extLst>
      <p:ext uri="{BB962C8B-B14F-4D97-AF65-F5344CB8AC3E}">
        <p14:creationId xmlns:p14="http://schemas.microsoft.com/office/powerpoint/2010/main" val="49408626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638B1B58-974D-4868-9CEF-F1704028076D}"/>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sp>
        <p:nvSpPr>
          <p:cNvPr id="35" name="六边形 34">
            <a:extLst>
              <a:ext uri="{FF2B5EF4-FFF2-40B4-BE49-F238E27FC236}">
                <a16:creationId xmlns:a16="http://schemas.microsoft.com/office/drawing/2014/main" xmlns="" id="{2FD8F0E6-7F7D-4ABB-9919-8ECE23BE06AB}"/>
              </a:ext>
            </a:extLst>
          </p:cNvPr>
          <p:cNvSpPr/>
          <p:nvPr/>
        </p:nvSpPr>
        <p:spPr>
          <a:xfrm>
            <a:off x="1574800" y="3182638"/>
            <a:ext cx="1796565" cy="1548762"/>
          </a:xfrm>
          <a:prstGeom prst="hexagon">
            <a:avLst/>
          </a:prstGeom>
          <a:noFill/>
          <a:ln w="1270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36" name="六边形 35">
            <a:extLst>
              <a:ext uri="{FF2B5EF4-FFF2-40B4-BE49-F238E27FC236}">
                <a16:creationId xmlns:a16="http://schemas.microsoft.com/office/drawing/2014/main" xmlns="" id="{A3C9B756-64FB-4A8B-BF7C-7E4111AD8888}"/>
              </a:ext>
            </a:extLst>
          </p:cNvPr>
          <p:cNvSpPr/>
          <p:nvPr/>
        </p:nvSpPr>
        <p:spPr>
          <a:xfrm>
            <a:off x="3025659" y="2380600"/>
            <a:ext cx="1796565" cy="1548762"/>
          </a:xfrm>
          <a:prstGeom prst="hexagon">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prstClr val="white"/>
                </a:solidFill>
                <a:effectLst/>
                <a:uLnTx/>
                <a:uFillTx/>
                <a:latin typeface="微软雅黑"/>
                <a:ea typeface="微软雅黑"/>
                <a:cs typeface="+mn-cs"/>
              </a:rPr>
              <a:t>标题</a:t>
            </a:r>
          </a:p>
        </p:txBody>
      </p:sp>
      <p:sp>
        <p:nvSpPr>
          <p:cNvPr id="33" name="六边形 32">
            <a:extLst>
              <a:ext uri="{FF2B5EF4-FFF2-40B4-BE49-F238E27FC236}">
                <a16:creationId xmlns:a16="http://schemas.microsoft.com/office/drawing/2014/main" xmlns="" id="{60192E06-5D7C-4E55-B35E-239B1F940474}"/>
              </a:ext>
            </a:extLst>
          </p:cNvPr>
          <p:cNvSpPr/>
          <p:nvPr/>
        </p:nvSpPr>
        <p:spPr>
          <a:xfrm>
            <a:off x="4474209" y="3182638"/>
            <a:ext cx="1796565" cy="1548762"/>
          </a:xfrm>
          <a:prstGeom prst="hexagon">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prstClr val="white"/>
                </a:solidFill>
                <a:effectLst/>
                <a:uLnTx/>
                <a:uFillTx/>
                <a:latin typeface="微软雅黑"/>
                <a:ea typeface="微软雅黑"/>
                <a:cs typeface="+mn-cs"/>
              </a:rPr>
              <a:t>标题</a:t>
            </a:r>
          </a:p>
        </p:txBody>
      </p:sp>
      <p:sp>
        <p:nvSpPr>
          <p:cNvPr id="34" name="六边形 33">
            <a:extLst>
              <a:ext uri="{FF2B5EF4-FFF2-40B4-BE49-F238E27FC236}">
                <a16:creationId xmlns:a16="http://schemas.microsoft.com/office/drawing/2014/main" xmlns="" id="{42D0522A-5A54-4B2A-89D8-7D9BAA92C33E}"/>
              </a:ext>
            </a:extLst>
          </p:cNvPr>
          <p:cNvSpPr/>
          <p:nvPr/>
        </p:nvSpPr>
        <p:spPr>
          <a:xfrm>
            <a:off x="5925067" y="2380600"/>
            <a:ext cx="1796565" cy="1548762"/>
          </a:xfrm>
          <a:prstGeom prst="hexagon">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prstClr val="white"/>
                </a:solidFill>
                <a:effectLst/>
                <a:uLnTx/>
                <a:uFillTx/>
                <a:latin typeface="微软雅黑"/>
                <a:ea typeface="微软雅黑"/>
                <a:cs typeface="+mn-cs"/>
              </a:rPr>
              <a:t>标题</a:t>
            </a:r>
          </a:p>
        </p:txBody>
      </p:sp>
      <p:sp>
        <p:nvSpPr>
          <p:cNvPr id="31" name="六边形 30">
            <a:extLst>
              <a:ext uri="{FF2B5EF4-FFF2-40B4-BE49-F238E27FC236}">
                <a16:creationId xmlns:a16="http://schemas.microsoft.com/office/drawing/2014/main" xmlns="" id="{4B410416-9E7A-4E04-AA3B-27F623FF1A88}"/>
              </a:ext>
            </a:extLst>
          </p:cNvPr>
          <p:cNvSpPr/>
          <p:nvPr/>
        </p:nvSpPr>
        <p:spPr>
          <a:xfrm>
            <a:off x="7369776" y="3182638"/>
            <a:ext cx="1796565" cy="1548762"/>
          </a:xfrm>
          <a:prstGeom prst="hexagon">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prstClr val="white"/>
                </a:solidFill>
                <a:effectLst/>
                <a:uLnTx/>
                <a:uFillTx/>
                <a:latin typeface="微软雅黑"/>
                <a:ea typeface="微软雅黑"/>
                <a:cs typeface="+mn-cs"/>
              </a:rPr>
              <a:t>标题</a:t>
            </a:r>
          </a:p>
        </p:txBody>
      </p:sp>
      <p:sp>
        <p:nvSpPr>
          <p:cNvPr id="32" name="六边形 31">
            <a:extLst>
              <a:ext uri="{FF2B5EF4-FFF2-40B4-BE49-F238E27FC236}">
                <a16:creationId xmlns:a16="http://schemas.microsoft.com/office/drawing/2014/main" xmlns="" id="{4114B1B3-27E9-4A7C-8224-8B82827FE694}"/>
              </a:ext>
            </a:extLst>
          </p:cNvPr>
          <p:cNvSpPr/>
          <p:nvPr/>
        </p:nvSpPr>
        <p:spPr>
          <a:xfrm>
            <a:off x="8820635" y="2380600"/>
            <a:ext cx="1796565" cy="1548762"/>
          </a:xfrm>
          <a:prstGeom prst="hexagon">
            <a:avLst/>
          </a:prstGeom>
          <a:noFill/>
          <a:ln w="1270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微软雅黑 Light"/>
              <a:cs typeface="+mn-cs"/>
            </a:endParaRPr>
          </a:p>
        </p:txBody>
      </p:sp>
      <p:sp>
        <p:nvSpPr>
          <p:cNvPr id="40" name="文本框 39">
            <a:extLst>
              <a:ext uri="{FF2B5EF4-FFF2-40B4-BE49-F238E27FC236}">
                <a16:creationId xmlns:a16="http://schemas.microsoft.com/office/drawing/2014/main" xmlns="" id="{06F41F7E-3923-48D2-94E0-3BB51AE924A9}"/>
              </a:ext>
            </a:extLst>
          </p:cNvPr>
          <p:cNvSpPr txBox="1"/>
          <p:nvPr/>
        </p:nvSpPr>
        <p:spPr>
          <a:xfrm flipH="1">
            <a:off x="2389115" y="1196428"/>
            <a:ext cx="1934468" cy="400110"/>
          </a:xfrm>
          <a:prstGeom prst="rect">
            <a:avLst/>
          </a:prstGeom>
          <a:noFill/>
        </p:spPr>
        <p:txBody>
          <a:bodyPr wrap="square" rtlCol="0">
            <a:spAutoFit/>
          </a:bodyPr>
          <a:lstStyle/>
          <a:p>
            <a:pPr algn="ctr"/>
            <a:r>
              <a:rPr lang="zh-CN" altLang="en-US" sz="2000" b="1" dirty="0">
                <a:solidFill>
                  <a:schemeClr val="accent1"/>
                </a:solidFill>
                <a:latin typeface="微软雅黑"/>
                <a:ea typeface="微软雅黑"/>
              </a:rPr>
              <a:t>这里添加标题</a:t>
            </a:r>
          </a:p>
        </p:txBody>
      </p:sp>
      <p:sp>
        <p:nvSpPr>
          <p:cNvPr id="41" name="文本框 40">
            <a:extLst>
              <a:ext uri="{FF2B5EF4-FFF2-40B4-BE49-F238E27FC236}">
                <a16:creationId xmlns:a16="http://schemas.microsoft.com/office/drawing/2014/main" xmlns="" id="{E97FC720-C8E7-40F1-91B5-BAD42710D65A}"/>
              </a:ext>
            </a:extLst>
          </p:cNvPr>
          <p:cNvSpPr txBox="1"/>
          <p:nvPr/>
        </p:nvSpPr>
        <p:spPr>
          <a:xfrm flipH="1">
            <a:off x="2482313" y="1559121"/>
            <a:ext cx="3065353" cy="625941"/>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Segoe UI"/>
                <a:ea typeface="微软雅黑 Light"/>
              </a:rPr>
              <a:t>这里添加文字内容这里添加文字内容</a:t>
            </a:r>
            <a:endParaRPr lang="en-US" altLang="zh-CN" sz="1400" dirty="0">
              <a:solidFill>
                <a:schemeClr val="tx1">
                  <a:lumMod val="85000"/>
                  <a:lumOff val="15000"/>
                </a:schemeClr>
              </a:solidFill>
              <a:latin typeface="Segoe UI"/>
              <a:ea typeface="微软雅黑 Light"/>
            </a:endParaRPr>
          </a:p>
          <a:p>
            <a:pPr algn="ctr">
              <a:lnSpc>
                <a:spcPct val="130000"/>
              </a:lnSpc>
            </a:pPr>
            <a:r>
              <a:rPr lang="zh-CN" altLang="en-US" sz="1400" dirty="0">
                <a:solidFill>
                  <a:schemeClr val="tx1">
                    <a:lumMod val="85000"/>
                    <a:lumOff val="15000"/>
                  </a:schemeClr>
                </a:solidFill>
                <a:latin typeface="Segoe UI"/>
                <a:ea typeface="微软雅黑 Light"/>
              </a:rPr>
              <a:t>这里添加文字内容这里添加文字内容</a:t>
            </a:r>
          </a:p>
        </p:txBody>
      </p:sp>
      <p:sp>
        <p:nvSpPr>
          <p:cNvPr id="43" name="文本框 42">
            <a:extLst>
              <a:ext uri="{FF2B5EF4-FFF2-40B4-BE49-F238E27FC236}">
                <a16:creationId xmlns:a16="http://schemas.microsoft.com/office/drawing/2014/main" xmlns="" id="{2393D89F-CEA4-4724-8C1D-D3346CF0626E}"/>
              </a:ext>
            </a:extLst>
          </p:cNvPr>
          <p:cNvSpPr txBox="1"/>
          <p:nvPr/>
        </p:nvSpPr>
        <p:spPr>
          <a:xfrm flipH="1">
            <a:off x="6070921" y="1196428"/>
            <a:ext cx="1934468" cy="400110"/>
          </a:xfrm>
          <a:prstGeom prst="rect">
            <a:avLst/>
          </a:prstGeom>
          <a:noFill/>
        </p:spPr>
        <p:txBody>
          <a:bodyPr wrap="square" rtlCol="0">
            <a:spAutoFit/>
          </a:bodyPr>
          <a:lstStyle/>
          <a:p>
            <a:pPr algn="ctr"/>
            <a:r>
              <a:rPr lang="zh-CN" altLang="en-US" sz="2000" b="1" dirty="0">
                <a:solidFill>
                  <a:schemeClr val="accent1"/>
                </a:solidFill>
                <a:latin typeface="微软雅黑"/>
                <a:ea typeface="微软雅黑"/>
              </a:rPr>
              <a:t>这里添加标题</a:t>
            </a:r>
          </a:p>
        </p:txBody>
      </p:sp>
      <p:sp>
        <p:nvSpPr>
          <p:cNvPr id="44" name="文本框 43">
            <a:extLst>
              <a:ext uri="{FF2B5EF4-FFF2-40B4-BE49-F238E27FC236}">
                <a16:creationId xmlns:a16="http://schemas.microsoft.com/office/drawing/2014/main" xmlns="" id="{24A5712B-40F1-4C98-8472-1F63DF3CCE4C}"/>
              </a:ext>
            </a:extLst>
          </p:cNvPr>
          <p:cNvSpPr txBox="1"/>
          <p:nvPr/>
        </p:nvSpPr>
        <p:spPr>
          <a:xfrm flipH="1">
            <a:off x="6164119" y="1559121"/>
            <a:ext cx="3065353" cy="625941"/>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Segoe UI"/>
                <a:ea typeface="微软雅黑 Light"/>
              </a:rPr>
              <a:t>这里添加文字内容这里添加文字内容</a:t>
            </a:r>
            <a:endParaRPr lang="en-US" altLang="zh-CN" sz="1400" dirty="0">
              <a:solidFill>
                <a:schemeClr val="tx1">
                  <a:lumMod val="85000"/>
                  <a:lumOff val="15000"/>
                </a:schemeClr>
              </a:solidFill>
              <a:latin typeface="Segoe UI"/>
              <a:ea typeface="微软雅黑 Light"/>
            </a:endParaRPr>
          </a:p>
          <a:p>
            <a:pPr algn="ctr">
              <a:lnSpc>
                <a:spcPct val="130000"/>
              </a:lnSpc>
            </a:pPr>
            <a:r>
              <a:rPr lang="zh-CN" altLang="en-US" sz="1400" dirty="0">
                <a:solidFill>
                  <a:schemeClr val="tx1">
                    <a:lumMod val="85000"/>
                    <a:lumOff val="15000"/>
                  </a:schemeClr>
                </a:solidFill>
                <a:latin typeface="Segoe UI"/>
                <a:ea typeface="微软雅黑 Light"/>
              </a:rPr>
              <a:t>这里添加文字内容这里添加文字内容</a:t>
            </a:r>
          </a:p>
        </p:txBody>
      </p:sp>
      <p:sp>
        <p:nvSpPr>
          <p:cNvPr id="46" name="文本框 45">
            <a:extLst>
              <a:ext uri="{FF2B5EF4-FFF2-40B4-BE49-F238E27FC236}">
                <a16:creationId xmlns:a16="http://schemas.microsoft.com/office/drawing/2014/main" xmlns="" id="{AE89F49A-A9E1-44EA-A811-027292DD8F6A}"/>
              </a:ext>
            </a:extLst>
          </p:cNvPr>
          <p:cNvSpPr txBox="1"/>
          <p:nvPr/>
        </p:nvSpPr>
        <p:spPr>
          <a:xfrm flipH="1">
            <a:off x="3035425" y="4879981"/>
            <a:ext cx="1934468" cy="400110"/>
          </a:xfrm>
          <a:prstGeom prst="rect">
            <a:avLst/>
          </a:prstGeom>
          <a:noFill/>
        </p:spPr>
        <p:txBody>
          <a:bodyPr wrap="square" rtlCol="0">
            <a:spAutoFit/>
          </a:bodyPr>
          <a:lstStyle/>
          <a:p>
            <a:pPr algn="ctr"/>
            <a:r>
              <a:rPr lang="zh-CN" altLang="en-US" sz="2000" b="1" dirty="0">
                <a:solidFill>
                  <a:schemeClr val="accent1"/>
                </a:solidFill>
                <a:latin typeface="微软雅黑"/>
                <a:ea typeface="微软雅黑"/>
              </a:rPr>
              <a:t>这里添加标题</a:t>
            </a:r>
          </a:p>
        </p:txBody>
      </p:sp>
      <p:sp>
        <p:nvSpPr>
          <p:cNvPr id="47" name="文本框 46">
            <a:extLst>
              <a:ext uri="{FF2B5EF4-FFF2-40B4-BE49-F238E27FC236}">
                <a16:creationId xmlns:a16="http://schemas.microsoft.com/office/drawing/2014/main" xmlns="" id="{9A2A98D1-A731-4F67-B397-7FB029235A02}"/>
              </a:ext>
            </a:extLst>
          </p:cNvPr>
          <p:cNvSpPr txBox="1"/>
          <p:nvPr/>
        </p:nvSpPr>
        <p:spPr>
          <a:xfrm flipH="1">
            <a:off x="3128623" y="5242674"/>
            <a:ext cx="3065353" cy="625941"/>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Segoe UI"/>
                <a:ea typeface="微软雅黑 Light"/>
              </a:rPr>
              <a:t>这里添加文字内容这里添加文字内容</a:t>
            </a:r>
            <a:endParaRPr lang="en-US" altLang="zh-CN" sz="1400" dirty="0">
              <a:solidFill>
                <a:schemeClr val="tx1">
                  <a:lumMod val="85000"/>
                  <a:lumOff val="15000"/>
                </a:schemeClr>
              </a:solidFill>
              <a:latin typeface="Segoe UI"/>
              <a:ea typeface="微软雅黑 Light"/>
            </a:endParaRPr>
          </a:p>
          <a:p>
            <a:pPr algn="ctr">
              <a:lnSpc>
                <a:spcPct val="130000"/>
              </a:lnSpc>
            </a:pPr>
            <a:r>
              <a:rPr lang="zh-CN" altLang="en-US" sz="1400" dirty="0">
                <a:solidFill>
                  <a:schemeClr val="tx1">
                    <a:lumMod val="85000"/>
                    <a:lumOff val="15000"/>
                  </a:schemeClr>
                </a:solidFill>
                <a:latin typeface="Segoe UI"/>
                <a:ea typeface="微软雅黑 Light"/>
              </a:rPr>
              <a:t>这里添加文字内容这里添加文字内容</a:t>
            </a:r>
          </a:p>
        </p:txBody>
      </p:sp>
      <p:sp>
        <p:nvSpPr>
          <p:cNvPr id="49" name="文本框 48">
            <a:extLst>
              <a:ext uri="{FF2B5EF4-FFF2-40B4-BE49-F238E27FC236}">
                <a16:creationId xmlns:a16="http://schemas.microsoft.com/office/drawing/2014/main" xmlns="" id="{954D6D98-A298-40F8-AEB0-E91735EDD17A}"/>
              </a:ext>
            </a:extLst>
          </p:cNvPr>
          <p:cNvSpPr txBox="1"/>
          <p:nvPr/>
        </p:nvSpPr>
        <p:spPr>
          <a:xfrm flipH="1">
            <a:off x="7285809" y="4879981"/>
            <a:ext cx="1934468" cy="400110"/>
          </a:xfrm>
          <a:prstGeom prst="rect">
            <a:avLst/>
          </a:prstGeom>
          <a:noFill/>
        </p:spPr>
        <p:txBody>
          <a:bodyPr wrap="square" rtlCol="0">
            <a:spAutoFit/>
          </a:bodyPr>
          <a:lstStyle/>
          <a:p>
            <a:pPr algn="ctr"/>
            <a:r>
              <a:rPr lang="zh-CN" altLang="en-US" sz="2000" b="1" dirty="0">
                <a:solidFill>
                  <a:schemeClr val="accent1"/>
                </a:solidFill>
                <a:latin typeface="微软雅黑"/>
                <a:ea typeface="微软雅黑"/>
              </a:rPr>
              <a:t>这里添加标题</a:t>
            </a:r>
          </a:p>
        </p:txBody>
      </p:sp>
      <p:sp>
        <p:nvSpPr>
          <p:cNvPr id="50" name="文本框 49">
            <a:extLst>
              <a:ext uri="{FF2B5EF4-FFF2-40B4-BE49-F238E27FC236}">
                <a16:creationId xmlns:a16="http://schemas.microsoft.com/office/drawing/2014/main" xmlns="" id="{5246D1B0-9DDB-439B-A62E-8C52CE8EAFE0}"/>
              </a:ext>
            </a:extLst>
          </p:cNvPr>
          <p:cNvSpPr txBox="1"/>
          <p:nvPr/>
        </p:nvSpPr>
        <p:spPr>
          <a:xfrm flipH="1">
            <a:off x="7379007" y="5242674"/>
            <a:ext cx="3065353" cy="625941"/>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Segoe UI"/>
                <a:ea typeface="微软雅黑 Light"/>
              </a:rPr>
              <a:t>这里添加文字内容这里添加文字内容</a:t>
            </a:r>
            <a:endParaRPr lang="en-US" altLang="zh-CN" sz="1400" dirty="0">
              <a:solidFill>
                <a:schemeClr val="tx1">
                  <a:lumMod val="85000"/>
                  <a:lumOff val="15000"/>
                </a:schemeClr>
              </a:solidFill>
              <a:latin typeface="Segoe UI"/>
              <a:ea typeface="微软雅黑 Light"/>
            </a:endParaRPr>
          </a:p>
          <a:p>
            <a:pPr algn="ctr">
              <a:lnSpc>
                <a:spcPct val="130000"/>
              </a:lnSpc>
            </a:pPr>
            <a:r>
              <a:rPr lang="zh-CN" altLang="en-US" sz="1400" dirty="0">
                <a:solidFill>
                  <a:schemeClr val="tx1">
                    <a:lumMod val="85000"/>
                    <a:lumOff val="15000"/>
                  </a:schemeClr>
                </a:solidFill>
                <a:latin typeface="Segoe UI"/>
                <a:ea typeface="微软雅黑 Light"/>
              </a:rPr>
              <a:t>这里添加文字内容这里添加文字内容</a:t>
            </a:r>
          </a:p>
        </p:txBody>
      </p:sp>
      <p:pic>
        <p:nvPicPr>
          <p:cNvPr id="51" name="图形 50">
            <a:extLst>
              <a:ext uri="{FF2B5EF4-FFF2-40B4-BE49-F238E27FC236}">
                <a16:creationId xmlns:a16="http://schemas.microsoft.com/office/drawing/2014/main" xmlns="" id="{9AB62B0F-4915-43CF-83A6-795EA18ECBEA}"/>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971088" y="3418137"/>
            <a:ext cx="1022450" cy="1022450"/>
          </a:xfrm>
          <a:prstGeom prst="rect">
            <a:avLst/>
          </a:prstGeom>
        </p:spPr>
      </p:pic>
      <p:pic>
        <p:nvPicPr>
          <p:cNvPr id="52" name="图形 51">
            <a:extLst>
              <a:ext uri="{FF2B5EF4-FFF2-40B4-BE49-F238E27FC236}">
                <a16:creationId xmlns:a16="http://schemas.microsoft.com/office/drawing/2014/main" xmlns="" id="{72A95C98-54D4-4971-8708-A340D3A9A520}"/>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9334739" y="2798460"/>
            <a:ext cx="768356" cy="768356"/>
          </a:xfrm>
          <a:prstGeom prst="rect">
            <a:avLst/>
          </a:prstGeom>
        </p:spPr>
      </p:pic>
      <p:sp>
        <p:nvSpPr>
          <p:cNvPr id="3" name="灯片编号占位符 2">
            <a:extLst>
              <a:ext uri="{FF2B5EF4-FFF2-40B4-BE49-F238E27FC236}">
                <a16:creationId xmlns:a16="http://schemas.microsoft.com/office/drawing/2014/main" xmlns="" id="{10085AE2-B238-4F0A-9E7A-F759440D0A14}"/>
              </a:ext>
            </a:extLst>
          </p:cNvPr>
          <p:cNvSpPr>
            <a:spLocks noGrp="1"/>
          </p:cNvSpPr>
          <p:nvPr>
            <p:ph type="sldNum" sz="quarter" idx="4"/>
          </p:nvPr>
        </p:nvSpPr>
        <p:spPr/>
        <p:txBody>
          <a:bodyPr/>
          <a:lstStyle/>
          <a:p>
            <a:fld id="{48F10FC4-DD5C-4C24-B849-D8A0B2DC9874}" type="slidenum">
              <a:rPr lang="zh-CN" altLang="en-US" smtClean="0"/>
              <a:pPr/>
              <a:t>23</a:t>
            </a:fld>
            <a:endParaRPr lang="zh-CN" altLang="en-US"/>
          </a:p>
        </p:txBody>
      </p:sp>
    </p:spTree>
    <p:extLst>
      <p:ext uri="{BB962C8B-B14F-4D97-AF65-F5344CB8AC3E}">
        <p14:creationId xmlns:p14="http://schemas.microsoft.com/office/powerpoint/2010/main" val="397620518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5694A1D1-58F9-4F71-A72D-294CD5BB27B5}"/>
              </a:ext>
            </a:extLst>
          </p:cNvPr>
          <p:cNvPicPr>
            <a:picLocks noChangeAspect="1"/>
          </p:cNvPicPr>
          <p:nvPr/>
        </p:nvPicPr>
        <p:blipFill rotWithShape="1">
          <a:blip r:embed="rId2">
            <a:extLst>
              <a:ext uri="{28A0092B-C50C-407E-A947-70E740481C1C}">
                <a14:useLocalDpi xmlns:a14="http://schemas.microsoft.com/office/drawing/2010/main" val="0"/>
              </a:ext>
            </a:extLst>
          </a:blip>
          <a:srcRect l="16722" r="16722" b="9445"/>
          <a:stretch/>
        </p:blipFill>
        <p:spPr>
          <a:xfrm>
            <a:off x="0" y="647700"/>
            <a:ext cx="12192000" cy="6210300"/>
          </a:xfrm>
          <a:prstGeom prst="rect">
            <a:avLst/>
          </a:prstGeom>
        </p:spPr>
      </p:pic>
      <p:sp>
        <p:nvSpPr>
          <p:cNvPr id="6" name="矩形 5">
            <a:extLst>
              <a:ext uri="{FF2B5EF4-FFF2-40B4-BE49-F238E27FC236}">
                <a16:creationId xmlns:a16="http://schemas.microsoft.com/office/drawing/2014/main" xmlns="" id="{10C04502-F90D-4BBA-9467-EB58F7B37A9A}"/>
              </a:ext>
            </a:extLst>
          </p:cNvPr>
          <p:cNvSpPr/>
          <p:nvPr/>
        </p:nvSpPr>
        <p:spPr>
          <a:xfrm>
            <a:off x="0" y="0"/>
            <a:ext cx="12192000" cy="6858000"/>
          </a:xfrm>
          <a:prstGeom prst="rect">
            <a:avLst/>
          </a:prstGeom>
          <a:gradFill>
            <a:gsLst>
              <a:gs pos="10000">
                <a:schemeClr val="bg1"/>
              </a:gs>
              <a:gs pos="100000">
                <a:schemeClr val="bg1">
                  <a:alpha val="0"/>
                </a:schemeClr>
              </a:gs>
              <a:gs pos="48000">
                <a:schemeClr val="bg1">
                  <a:alpha val="50000"/>
                </a:schemeClr>
              </a:gs>
            </a:gsLst>
            <a:lin ang="5400000" scaled="1"/>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文本框 7">
            <a:extLst>
              <a:ext uri="{FF2B5EF4-FFF2-40B4-BE49-F238E27FC236}">
                <a16:creationId xmlns:a16="http://schemas.microsoft.com/office/drawing/2014/main" xmlns="" id="{22C3CEF9-6D4F-42BA-AC45-3A37639A6C8F}"/>
              </a:ext>
            </a:extLst>
          </p:cNvPr>
          <p:cNvSpPr txBox="1"/>
          <p:nvPr/>
        </p:nvSpPr>
        <p:spPr>
          <a:xfrm>
            <a:off x="2759783" y="2358393"/>
            <a:ext cx="6672434"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20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输入你的小标题</a:t>
            </a:r>
          </a:p>
        </p:txBody>
      </p:sp>
      <p:sp>
        <p:nvSpPr>
          <p:cNvPr id="9" name="文本框 8">
            <a:extLst>
              <a:ext uri="{FF2B5EF4-FFF2-40B4-BE49-F238E27FC236}">
                <a16:creationId xmlns:a16="http://schemas.microsoft.com/office/drawing/2014/main" xmlns="" id="{1B6D8AE2-6BE7-4E2C-8187-683CE509F74B}"/>
              </a:ext>
            </a:extLst>
          </p:cNvPr>
          <p:cNvSpPr txBox="1"/>
          <p:nvPr/>
        </p:nvSpPr>
        <p:spPr>
          <a:xfrm>
            <a:off x="3221216" y="3352801"/>
            <a:ext cx="5749567" cy="369332"/>
          </a:xfrm>
          <a:prstGeom prst="rect">
            <a:avLst/>
          </a:prstGeom>
          <a:noFill/>
        </p:spPr>
        <p:txBody>
          <a:bodyPr wrap="square" rtlCol="0">
            <a:spAutoFit/>
          </a:bodyPr>
          <a:lstStyle/>
          <a:p>
            <a:pPr lvl="0" algn="ctr">
              <a:defRPr/>
            </a:pPr>
            <a:r>
              <a:rPr lang="en-US" altLang="zh-CN" spc="300" dirty="0">
                <a:solidFill>
                  <a:prstClr val="black">
                    <a:lumMod val="75000"/>
                    <a:lumOff val="25000"/>
                  </a:prstClr>
                </a:solidFill>
                <a:latin typeface="Segoe UI Light" panose="020B0502040204020203" pitchFamily="34" charset="0"/>
                <a:ea typeface="思源黑体 CN Light" panose="020B0300000000000000" pitchFamily="34" charset="-122"/>
                <a:cs typeface="Segoe UI Light" panose="020B0502040204020203" pitchFamily="34" charset="0"/>
              </a:rPr>
              <a:t>ENTER YOUR SUBTITLE</a:t>
            </a:r>
            <a:endParaRPr kumimoji="0" lang="zh-CN" altLang="en-US" sz="1800" b="0" i="0" u="none" strike="noStrike" kern="1200" cap="none" spc="300" normalizeH="0" baseline="0" noProof="0" dirty="0">
              <a:ln>
                <a:noFill/>
              </a:ln>
              <a:solidFill>
                <a:prstClr val="black">
                  <a:lumMod val="75000"/>
                  <a:lumOff val="25000"/>
                </a:prstClr>
              </a:solidFill>
              <a:effectLst/>
              <a:uLnTx/>
              <a:uFillTx/>
              <a:latin typeface="Segoe UI Light" panose="020B0502040204020203" pitchFamily="34" charset="0"/>
              <a:ea typeface="思源黑体 CN Light" panose="020B0300000000000000" pitchFamily="34" charset="-122"/>
              <a:cs typeface="Segoe UI Light" panose="020B0502040204020203" pitchFamily="34" charset="0"/>
            </a:endParaRPr>
          </a:p>
        </p:txBody>
      </p:sp>
      <p:sp>
        <p:nvSpPr>
          <p:cNvPr id="10" name="文本框 9">
            <a:extLst>
              <a:ext uri="{FF2B5EF4-FFF2-40B4-BE49-F238E27FC236}">
                <a16:creationId xmlns:a16="http://schemas.microsoft.com/office/drawing/2014/main" xmlns="" id="{4BE2C38D-5D26-4950-A990-C172A898EE0B}"/>
              </a:ext>
            </a:extLst>
          </p:cNvPr>
          <p:cNvSpPr txBox="1"/>
          <p:nvPr/>
        </p:nvSpPr>
        <p:spPr>
          <a:xfrm>
            <a:off x="4919235" y="1443985"/>
            <a:ext cx="235353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10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PART 04</a:t>
            </a:r>
            <a:endParaRPr kumimoji="0" lang="zh-CN" altLang="en-US" sz="3200" b="0" i="0" u="none" strike="noStrike" kern="1200" cap="none" spc="10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endParaRPr>
          </a:p>
        </p:txBody>
      </p:sp>
      <p:cxnSp>
        <p:nvCxnSpPr>
          <p:cNvPr id="4" name="直接连接符 3">
            <a:extLst>
              <a:ext uri="{FF2B5EF4-FFF2-40B4-BE49-F238E27FC236}">
                <a16:creationId xmlns:a16="http://schemas.microsoft.com/office/drawing/2014/main" xmlns="" id="{7802D621-1B37-4349-8407-94159C7FEF1C}"/>
              </a:ext>
            </a:extLst>
          </p:cNvPr>
          <p:cNvCxnSpPr/>
          <p:nvPr/>
        </p:nvCxnSpPr>
        <p:spPr>
          <a:xfrm>
            <a:off x="5924550" y="2171700"/>
            <a:ext cx="3429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003883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xmlns="" id="{550FCD81-A5E6-4BCA-AEEE-64FF9FB111B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89488" y="1324429"/>
            <a:ext cx="6313714" cy="4209142"/>
          </a:xfrm>
          <a:prstGeom prst="rect">
            <a:avLst/>
          </a:prstGeom>
          <a:ln w="38100">
            <a:solidFill>
              <a:schemeClr val="bg1"/>
            </a:solidFill>
          </a:ln>
          <a:effectLst>
            <a:outerShdw blurRad="127000" sx="102000" sy="102000" algn="ctr" rotWithShape="0">
              <a:prstClr val="black">
                <a:alpha val="10000"/>
              </a:prstClr>
            </a:outerShdw>
          </a:effectLst>
        </p:spPr>
      </p:pic>
      <p:sp>
        <p:nvSpPr>
          <p:cNvPr id="4" name="文本框 3">
            <a:extLst>
              <a:ext uri="{FF2B5EF4-FFF2-40B4-BE49-F238E27FC236}">
                <a16:creationId xmlns:a16="http://schemas.microsoft.com/office/drawing/2014/main" xmlns="" id="{555BF86C-6C13-4E79-BAFE-B92CBAB3BB26}"/>
              </a:ext>
            </a:extLst>
          </p:cNvPr>
          <p:cNvSpPr txBox="1"/>
          <p:nvPr/>
        </p:nvSpPr>
        <p:spPr>
          <a:xfrm>
            <a:off x="754681" y="1493926"/>
            <a:ext cx="2522310" cy="400110"/>
          </a:xfrm>
          <a:prstGeom prst="rect">
            <a:avLst/>
          </a:prstGeom>
          <a:noFill/>
        </p:spPr>
        <p:txBody>
          <a:bodyPr wrap="square" rtlCol="0">
            <a:spAutoFit/>
          </a:bodyPr>
          <a:lstStyle/>
          <a:p>
            <a:r>
              <a:rPr lang="zh-CN" altLang="en-US" sz="2000" b="1" spc="300" dirty="0">
                <a:solidFill>
                  <a:schemeClr val="accent1"/>
                </a:solidFill>
                <a:latin typeface="微软雅黑"/>
                <a:ea typeface="微软雅黑"/>
              </a:rPr>
              <a:t>点击此处添加标题</a:t>
            </a:r>
          </a:p>
        </p:txBody>
      </p:sp>
      <p:sp>
        <p:nvSpPr>
          <p:cNvPr id="5" name="文本框 4">
            <a:extLst>
              <a:ext uri="{FF2B5EF4-FFF2-40B4-BE49-F238E27FC236}">
                <a16:creationId xmlns:a16="http://schemas.microsoft.com/office/drawing/2014/main" xmlns="" id="{A43B2115-0B92-4B4A-8B7B-432E09FE79A5}"/>
              </a:ext>
            </a:extLst>
          </p:cNvPr>
          <p:cNvSpPr txBox="1"/>
          <p:nvPr/>
        </p:nvSpPr>
        <p:spPr>
          <a:xfrm>
            <a:off x="754681" y="1875393"/>
            <a:ext cx="5733205" cy="702949"/>
          </a:xfrm>
          <a:prstGeom prst="rect">
            <a:avLst/>
          </a:prstGeom>
          <a:noFill/>
        </p:spPr>
        <p:txBody>
          <a:bodyPr wrap="square" rtlCol="0">
            <a:spAutoFit/>
          </a:bodyPr>
          <a:lstStyle/>
          <a:p>
            <a:pPr>
              <a:lnSpc>
                <a:spcPct val="130000"/>
              </a:lnSpc>
            </a:pPr>
            <a:r>
              <a:rPr lang="zh-CN" altLang="en-US" sz="1600" dirty="0">
                <a:solidFill>
                  <a:schemeClr val="tx1">
                    <a:lumMod val="85000"/>
                    <a:lumOff val="15000"/>
                  </a:schemeClr>
                </a:solidFill>
                <a:latin typeface="微软雅黑 Light"/>
                <a:ea typeface="微软雅黑 Light"/>
              </a:rPr>
              <a:t>请在这里输入你的正文内容   请在这里输入你的正文内容</a:t>
            </a:r>
          </a:p>
          <a:p>
            <a:pPr>
              <a:lnSpc>
                <a:spcPct val="130000"/>
              </a:lnSpc>
            </a:pPr>
            <a:r>
              <a:rPr lang="zh-CN" altLang="en-US" sz="1600" dirty="0">
                <a:solidFill>
                  <a:schemeClr val="tx1">
                    <a:lumMod val="85000"/>
                    <a:lumOff val="15000"/>
                  </a:schemeClr>
                </a:solidFill>
                <a:latin typeface="微软雅黑 Light"/>
                <a:ea typeface="微软雅黑 Light"/>
              </a:rPr>
              <a:t>请在这里输入你的正文内容   请在这里输入你的正文内容</a:t>
            </a:r>
          </a:p>
        </p:txBody>
      </p:sp>
      <p:sp>
        <p:nvSpPr>
          <p:cNvPr id="7" name="文本框 6">
            <a:extLst>
              <a:ext uri="{FF2B5EF4-FFF2-40B4-BE49-F238E27FC236}">
                <a16:creationId xmlns:a16="http://schemas.microsoft.com/office/drawing/2014/main" xmlns="" id="{DBC7B65C-02D8-4BF6-B9ED-706C822B13CC}"/>
              </a:ext>
            </a:extLst>
          </p:cNvPr>
          <p:cNvSpPr txBox="1"/>
          <p:nvPr/>
        </p:nvSpPr>
        <p:spPr>
          <a:xfrm>
            <a:off x="754681" y="4439830"/>
            <a:ext cx="2522310" cy="400110"/>
          </a:xfrm>
          <a:prstGeom prst="rect">
            <a:avLst/>
          </a:prstGeom>
          <a:noFill/>
        </p:spPr>
        <p:txBody>
          <a:bodyPr wrap="square" rtlCol="0">
            <a:spAutoFit/>
          </a:bodyPr>
          <a:lstStyle/>
          <a:p>
            <a:r>
              <a:rPr lang="zh-CN" altLang="en-US" sz="2000" b="1" spc="300" dirty="0">
                <a:solidFill>
                  <a:schemeClr val="accent1"/>
                </a:solidFill>
                <a:latin typeface="微软雅黑"/>
                <a:ea typeface="微软雅黑"/>
              </a:rPr>
              <a:t>点击此处添加标题</a:t>
            </a:r>
          </a:p>
        </p:txBody>
      </p:sp>
      <p:sp>
        <p:nvSpPr>
          <p:cNvPr id="8" name="文本框 7">
            <a:extLst>
              <a:ext uri="{FF2B5EF4-FFF2-40B4-BE49-F238E27FC236}">
                <a16:creationId xmlns:a16="http://schemas.microsoft.com/office/drawing/2014/main" xmlns="" id="{254F3F04-F94E-4118-B3D5-45D3C5ABADE5}"/>
              </a:ext>
            </a:extLst>
          </p:cNvPr>
          <p:cNvSpPr txBox="1"/>
          <p:nvPr/>
        </p:nvSpPr>
        <p:spPr>
          <a:xfrm>
            <a:off x="754681" y="4821297"/>
            <a:ext cx="5588062" cy="702949"/>
          </a:xfrm>
          <a:prstGeom prst="rect">
            <a:avLst/>
          </a:prstGeom>
          <a:noFill/>
        </p:spPr>
        <p:txBody>
          <a:bodyPr wrap="square" rtlCol="0">
            <a:spAutoFit/>
          </a:bodyPr>
          <a:lstStyle/>
          <a:p>
            <a:pPr>
              <a:lnSpc>
                <a:spcPct val="130000"/>
              </a:lnSpc>
            </a:pPr>
            <a:r>
              <a:rPr lang="zh-CN" altLang="en-US" sz="1600" dirty="0">
                <a:solidFill>
                  <a:schemeClr val="tx1">
                    <a:lumMod val="85000"/>
                    <a:lumOff val="15000"/>
                  </a:schemeClr>
                </a:solidFill>
                <a:latin typeface="微软雅黑 Light"/>
                <a:ea typeface="微软雅黑 Light"/>
              </a:rPr>
              <a:t>请在这里输入你的正文内容   请在这里输入你的正文内容</a:t>
            </a:r>
          </a:p>
          <a:p>
            <a:pPr>
              <a:lnSpc>
                <a:spcPct val="130000"/>
              </a:lnSpc>
            </a:pPr>
            <a:r>
              <a:rPr lang="zh-CN" altLang="en-US" sz="1600" dirty="0">
                <a:solidFill>
                  <a:schemeClr val="tx1">
                    <a:lumMod val="85000"/>
                    <a:lumOff val="15000"/>
                  </a:schemeClr>
                </a:solidFill>
                <a:latin typeface="微软雅黑 Light"/>
                <a:ea typeface="微软雅黑 Light"/>
              </a:rPr>
              <a:t>请在这里输入你的正文内容   请在这里输入你的正文内容</a:t>
            </a:r>
          </a:p>
        </p:txBody>
      </p:sp>
      <p:sp>
        <p:nvSpPr>
          <p:cNvPr id="10" name="文本框 9">
            <a:extLst>
              <a:ext uri="{FF2B5EF4-FFF2-40B4-BE49-F238E27FC236}">
                <a16:creationId xmlns:a16="http://schemas.microsoft.com/office/drawing/2014/main" xmlns="" id="{4A9CB70F-E60D-45F5-9109-C66781D8D2DD}"/>
              </a:ext>
            </a:extLst>
          </p:cNvPr>
          <p:cNvSpPr txBox="1"/>
          <p:nvPr/>
        </p:nvSpPr>
        <p:spPr>
          <a:xfrm>
            <a:off x="754681" y="2966878"/>
            <a:ext cx="2522310" cy="400110"/>
          </a:xfrm>
          <a:prstGeom prst="rect">
            <a:avLst/>
          </a:prstGeom>
          <a:noFill/>
        </p:spPr>
        <p:txBody>
          <a:bodyPr wrap="square" rtlCol="0">
            <a:spAutoFit/>
          </a:bodyPr>
          <a:lstStyle/>
          <a:p>
            <a:r>
              <a:rPr lang="zh-CN" altLang="en-US" sz="2000" b="1" spc="300" dirty="0">
                <a:solidFill>
                  <a:schemeClr val="accent1"/>
                </a:solidFill>
                <a:latin typeface="微软雅黑"/>
                <a:ea typeface="微软雅黑"/>
              </a:rPr>
              <a:t>点击此处添加标题</a:t>
            </a:r>
          </a:p>
        </p:txBody>
      </p:sp>
      <p:sp>
        <p:nvSpPr>
          <p:cNvPr id="11" name="文本框 10">
            <a:extLst>
              <a:ext uri="{FF2B5EF4-FFF2-40B4-BE49-F238E27FC236}">
                <a16:creationId xmlns:a16="http://schemas.microsoft.com/office/drawing/2014/main" xmlns="" id="{F7F079CD-0FEB-433C-B1EF-ADC578D6BE91}"/>
              </a:ext>
            </a:extLst>
          </p:cNvPr>
          <p:cNvSpPr txBox="1"/>
          <p:nvPr/>
        </p:nvSpPr>
        <p:spPr>
          <a:xfrm>
            <a:off x="754681" y="3348345"/>
            <a:ext cx="5588062" cy="702949"/>
          </a:xfrm>
          <a:prstGeom prst="rect">
            <a:avLst/>
          </a:prstGeom>
          <a:noFill/>
        </p:spPr>
        <p:txBody>
          <a:bodyPr wrap="square" rtlCol="0">
            <a:spAutoFit/>
          </a:bodyPr>
          <a:lstStyle/>
          <a:p>
            <a:pPr>
              <a:lnSpc>
                <a:spcPct val="130000"/>
              </a:lnSpc>
            </a:pPr>
            <a:r>
              <a:rPr lang="zh-CN" altLang="en-US" sz="1600" dirty="0">
                <a:solidFill>
                  <a:schemeClr val="tx1">
                    <a:lumMod val="85000"/>
                    <a:lumOff val="15000"/>
                  </a:schemeClr>
                </a:solidFill>
                <a:latin typeface="微软雅黑 Light"/>
                <a:ea typeface="微软雅黑 Light"/>
              </a:rPr>
              <a:t>请在这里输入你的正文内容   请在这里输入你的正文内容</a:t>
            </a:r>
          </a:p>
          <a:p>
            <a:pPr>
              <a:lnSpc>
                <a:spcPct val="130000"/>
              </a:lnSpc>
            </a:pPr>
            <a:r>
              <a:rPr lang="zh-CN" altLang="en-US" sz="1600" dirty="0">
                <a:solidFill>
                  <a:schemeClr val="tx1">
                    <a:lumMod val="85000"/>
                    <a:lumOff val="15000"/>
                  </a:schemeClr>
                </a:solidFill>
                <a:latin typeface="微软雅黑 Light"/>
                <a:ea typeface="微软雅黑 Light"/>
              </a:rPr>
              <a:t>请在这里输入你的正文内容   请在这里输入你的正文内容</a:t>
            </a:r>
          </a:p>
        </p:txBody>
      </p:sp>
      <p:sp>
        <p:nvSpPr>
          <p:cNvPr id="12" name="文本框 11">
            <a:extLst>
              <a:ext uri="{FF2B5EF4-FFF2-40B4-BE49-F238E27FC236}">
                <a16:creationId xmlns:a16="http://schemas.microsoft.com/office/drawing/2014/main" xmlns="" id="{96F682D0-A621-4621-84B9-0E4A9A413B29}"/>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sp>
        <p:nvSpPr>
          <p:cNvPr id="2" name="灯片编号占位符 1">
            <a:extLst>
              <a:ext uri="{FF2B5EF4-FFF2-40B4-BE49-F238E27FC236}">
                <a16:creationId xmlns:a16="http://schemas.microsoft.com/office/drawing/2014/main" xmlns="" id="{39403C9C-D302-4664-B1BE-121DB6459DF2}"/>
              </a:ext>
            </a:extLst>
          </p:cNvPr>
          <p:cNvSpPr>
            <a:spLocks noGrp="1"/>
          </p:cNvSpPr>
          <p:nvPr>
            <p:ph type="sldNum" sz="quarter" idx="4"/>
          </p:nvPr>
        </p:nvSpPr>
        <p:spPr/>
        <p:txBody>
          <a:bodyPr/>
          <a:lstStyle/>
          <a:p>
            <a:fld id="{48F10FC4-DD5C-4C24-B849-D8A0B2DC9874}" type="slidenum">
              <a:rPr lang="zh-CN" altLang="en-US" smtClean="0"/>
              <a:pPr/>
              <a:t>25</a:t>
            </a:fld>
            <a:endParaRPr lang="zh-CN" altLang="en-US"/>
          </a:p>
        </p:txBody>
      </p:sp>
    </p:spTree>
    <p:extLst>
      <p:ext uri="{BB962C8B-B14F-4D97-AF65-F5344CB8AC3E}">
        <p14:creationId xmlns:p14="http://schemas.microsoft.com/office/powerpoint/2010/main" val="122128183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形状 2">
            <a:extLst>
              <a:ext uri="{FF2B5EF4-FFF2-40B4-BE49-F238E27FC236}">
                <a16:creationId xmlns:a16="http://schemas.microsoft.com/office/drawing/2014/main" xmlns="" id="{3DE367B1-5A8A-4E41-A279-039FED9E0A79}"/>
              </a:ext>
            </a:extLst>
          </p:cNvPr>
          <p:cNvSpPr/>
          <p:nvPr/>
        </p:nvSpPr>
        <p:spPr>
          <a:xfrm>
            <a:off x="4255554" y="1637778"/>
            <a:ext cx="3585267" cy="3585266"/>
          </a:xfrm>
          <a:custGeom>
            <a:avLst/>
            <a:gdLst>
              <a:gd name="connsiteX0" fmla="*/ 2128837 w 4257674"/>
              <a:gd name="connsiteY0" fmla="*/ 661977 h 4257674"/>
              <a:gd name="connsiteX1" fmla="*/ 661977 w 4257674"/>
              <a:gd name="connsiteY1" fmla="*/ 2128837 h 4257674"/>
              <a:gd name="connsiteX2" fmla="*/ 2128837 w 4257674"/>
              <a:gd name="connsiteY2" fmla="*/ 3595697 h 4257674"/>
              <a:gd name="connsiteX3" fmla="*/ 3595697 w 4257674"/>
              <a:gd name="connsiteY3" fmla="*/ 2128837 h 4257674"/>
              <a:gd name="connsiteX4" fmla="*/ 2128837 w 4257674"/>
              <a:gd name="connsiteY4" fmla="*/ 661977 h 4257674"/>
              <a:gd name="connsiteX5" fmla="*/ 2128837 w 4257674"/>
              <a:gd name="connsiteY5" fmla="*/ 0 h 4257674"/>
              <a:gd name="connsiteX6" fmla="*/ 4257674 w 4257674"/>
              <a:gd name="connsiteY6" fmla="*/ 2128837 h 4257674"/>
              <a:gd name="connsiteX7" fmla="*/ 2128837 w 4257674"/>
              <a:gd name="connsiteY7" fmla="*/ 4257674 h 4257674"/>
              <a:gd name="connsiteX8" fmla="*/ 0 w 4257674"/>
              <a:gd name="connsiteY8" fmla="*/ 2128837 h 4257674"/>
              <a:gd name="connsiteX9" fmla="*/ 2128837 w 4257674"/>
              <a:gd name="connsiteY9" fmla="*/ 0 h 4257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57674" h="4257674">
                <a:moveTo>
                  <a:pt x="2128837" y="661977"/>
                </a:moveTo>
                <a:cubicBezTo>
                  <a:pt x="1318713" y="661977"/>
                  <a:pt x="661977" y="1318713"/>
                  <a:pt x="661977" y="2128837"/>
                </a:cubicBezTo>
                <a:cubicBezTo>
                  <a:pt x="661977" y="2938961"/>
                  <a:pt x="1318713" y="3595697"/>
                  <a:pt x="2128837" y="3595697"/>
                </a:cubicBezTo>
                <a:cubicBezTo>
                  <a:pt x="2938961" y="3595697"/>
                  <a:pt x="3595697" y="2938961"/>
                  <a:pt x="3595697" y="2128837"/>
                </a:cubicBezTo>
                <a:cubicBezTo>
                  <a:pt x="3595697" y="1318713"/>
                  <a:pt x="2938961" y="661977"/>
                  <a:pt x="2128837" y="661977"/>
                </a:cubicBezTo>
                <a:close/>
                <a:moveTo>
                  <a:pt x="2128837" y="0"/>
                </a:moveTo>
                <a:cubicBezTo>
                  <a:pt x="3304561" y="0"/>
                  <a:pt x="4257674" y="953113"/>
                  <a:pt x="4257674" y="2128837"/>
                </a:cubicBezTo>
                <a:cubicBezTo>
                  <a:pt x="4257674" y="3304561"/>
                  <a:pt x="3304561" y="4257674"/>
                  <a:pt x="2128837" y="4257674"/>
                </a:cubicBezTo>
                <a:cubicBezTo>
                  <a:pt x="953113" y="4257674"/>
                  <a:pt x="0" y="3304561"/>
                  <a:pt x="0" y="2128837"/>
                </a:cubicBezTo>
                <a:cubicBezTo>
                  <a:pt x="0" y="953113"/>
                  <a:pt x="953113" y="0"/>
                  <a:pt x="2128837" y="0"/>
                </a:cubicBezTo>
                <a:close/>
              </a:path>
            </a:pathLst>
          </a:cu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005CA2"/>
              </a:solidFill>
              <a:effectLst/>
              <a:uLnTx/>
              <a:uFillTx/>
              <a:latin typeface="Segoe UI Light"/>
              <a:ea typeface="微软雅黑 Light"/>
              <a:cs typeface="+mn-cs"/>
            </a:endParaRPr>
          </a:p>
        </p:txBody>
      </p:sp>
      <p:sp>
        <p:nvSpPr>
          <p:cNvPr id="4" name="弧形 3">
            <a:extLst>
              <a:ext uri="{FF2B5EF4-FFF2-40B4-BE49-F238E27FC236}">
                <a16:creationId xmlns:a16="http://schemas.microsoft.com/office/drawing/2014/main" xmlns="" id="{30A337B1-70A6-4AFA-BCA1-A74294D237F7}"/>
              </a:ext>
            </a:extLst>
          </p:cNvPr>
          <p:cNvSpPr/>
          <p:nvPr/>
        </p:nvSpPr>
        <p:spPr>
          <a:xfrm>
            <a:off x="5749415" y="1617011"/>
            <a:ext cx="600892" cy="600892"/>
          </a:xfrm>
          <a:prstGeom prst="arc">
            <a:avLst>
              <a:gd name="adj1" fmla="val 16192748"/>
              <a:gd name="adj2" fmla="val 5421822"/>
            </a:avLst>
          </a:prstGeom>
          <a:noFill/>
          <a:ln w="508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a:ea typeface="微软雅黑 Light"/>
              <a:cs typeface="+mn-cs"/>
            </a:endParaRPr>
          </a:p>
        </p:txBody>
      </p:sp>
      <p:sp>
        <p:nvSpPr>
          <p:cNvPr id="5" name="弧形 4">
            <a:extLst>
              <a:ext uri="{FF2B5EF4-FFF2-40B4-BE49-F238E27FC236}">
                <a16:creationId xmlns:a16="http://schemas.microsoft.com/office/drawing/2014/main" xmlns="" id="{ED26835C-10CB-4C91-9A92-FD3934BC55D4}"/>
              </a:ext>
            </a:extLst>
          </p:cNvPr>
          <p:cNvSpPr/>
          <p:nvPr/>
        </p:nvSpPr>
        <p:spPr>
          <a:xfrm flipH="1">
            <a:off x="5749415" y="4641033"/>
            <a:ext cx="600892" cy="600892"/>
          </a:xfrm>
          <a:prstGeom prst="arc">
            <a:avLst>
              <a:gd name="adj1" fmla="val 16192748"/>
              <a:gd name="adj2" fmla="val 5421822"/>
            </a:avLst>
          </a:prstGeom>
          <a:noFill/>
          <a:ln w="508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a:ea typeface="微软雅黑 Light"/>
              <a:cs typeface="+mn-cs"/>
            </a:endParaRPr>
          </a:p>
        </p:txBody>
      </p:sp>
      <p:sp>
        <p:nvSpPr>
          <p:cNvPr id="6" name="弧形 5">
            <a:extLst>
              <a:ext uri="{FF2B5EF4-FFF2-40B4-BE49-F238E27FC236}">
                <a16:creationId xmlns:a16="http://schemas.microsoft.com/office/drawing/2014/main" xmlns="" id="{837A128A-BE94-4839-83C8-3A1EAF93EFAE}"/>
              </a:ext>
            </a:extLst>
          </p:cNvPr>
          <p:cNvSpPr/>
          <p:nvPr/>
        </p:nvSpPr>
        <p:spPr>
          <a:xfrm rot="5400000" flipH="1">
            <a:off x="4232541" y="3125539"/>
            <a:ext cx="600892" cy="600892"/>
          </a:xfrm>
          <a:prstGeom prst="arc">
            <a:avLst>
              <a:gd name="adj1" fmla="val 16192748"/>
              <a:gd name="adj2" fmla="val 5421822"/>
            </a:avLst>
          </a:prstGeom>
          <a:noFill/>
          <a:ln w="508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a:ea typeface="微软雅黑 Light"/>
              <a:cs typeface="+mn-cs"/>
            </a:endParaRPr>
          </a:p>
        </p:txBody>
      </p:sp>
      <p:sp>
        <p:nvSpPr>
          <p:cNvPr id="7" name="弧形 6">
            <a:extLst>
              <a:ext uri="{FF2B5EF4-FFF2-40B4-BE49-F238E27FC236}">
                <a16:creationId xmlns:a16="http://schemas.microsoft.com/office/drawing/2014/main" xmlns="" id="{7D93F552-1232-4C21-ADAC-044E8C4A7AAA}"/>
              </a:ext>
            </a:extLst>
          </p:cNvPr>
          <p:cNvSpPr/>
          <p:nvPr/>
        </p:nvSpPr>
        <p:spPr>
          <a:xfrm rot="16200000" flipH="1" flipV="1">
            <a:off x="7260937" y="3125539"/>
            <a:ext cx="600892" cy="600892"/>
          </a:xfrm>
          <a:prstGeom prst="arc">
            <a:avLst>
              <a:gd name="adj1" fmla="val 16192748"/>
              <a:gd name="adj2" fmla="val 5421822"/>
            </a:avLst>
          </a:prstGeom>
          <a:noFill/>
          <a:ln w="508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a:ea typeface="微软雅黑 Light"/>
              <a:cs typeface="+mn-cs"/>
            </a:endParaRPr>
          </a:p>
        </p:txBody>
      </p:sp>
      <p:sp>
        <p:nvSpPr>
          <p:cNvPr id="8" name="弧形 7">
            <a:extLst>
              <a:ext uri="{FF2B5EF4-FFF2-40B4-BE49-F238E27FC236}">
                <a16:creationId xmlns:a16="http://schemas.microsoft.com/office/drawing/2014/main" xmlns="" id="{C38CABBB-865F-4B57-A4CC-954E615EA122}"/>
              </a:ext>
            </a:extLst>
          </p:cNvPr>
          <p:cNvSpPr/>
          <p:nvPr/>
        </p:nvSpPr>
        <p:spPr>
          <a:xfrm>
            <a:off x="5121275" y="2503488"/>
            <a:ext cx="1854200" cy="1854200"/>
          </a:xfrm>
          <a:prstGeom prst="arc">
            <a:avLst>
              <a:gd name="adj1" fmla="val 5400000"/>
              <a:gd name="adj2" fmla="val 2201240"/>
            </a:avLst>
          </a:prstGeom>
          <a:noFill/>
          <a:ln w="127000" cap="flat" cmpd="sng" algn="ctr">
            <a:solidFill>
              <a:schemeClr val="bg1">
                <a:lumMod val="85000"/>
              </a:schemeClr>
            </a:solidFill>
            <a:prstDash val="solid"/>
            <a:miter lim="800000"/>
            <a:tailEnd type="stealt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a:ea typeface="微软雅黑 Light"/>
              <a:cs typeface="+mn-cs"/>
            </a:endParaRPr>
          </a:p>
        </p:txBody>
      </p:sp>
      <p:sp>
        <p:nvSpPr>
          <p:cNvPr id="9" name="矩形 8">
            <a:extLst>
              <a:ext uri="{FF2B5EF4-FFF2-40B4-BE49-F238E27FC236}">
                <a16:creationId xmlns:a16="http://schemas.microsoft.com/office/drawing/2014/main" xmlns="" id="{3DC15E16-E3C4-4E46-9D62-2119FA144B39}"/>
              </a:ext>
            </a:extLst>
          </p:cNvPr>
          <p:cNvSpPr/>
          <p:nvPr/>
        </p:nvSpPr>
        <p:spPr>
          <a:xfrm>
            <a:off x="5121275" y="3195151"/>
            <a:ext cx="1854200" cy="461665"/>
          </a:xfrm>
          <a:prstGeom prst="rect">
            <a:avLst/>
          </a:prstGeom>
          <a:noFill/>
        </p:spPr>
        <p:txBody>
          <a:bodyPr wrap="square">
            <a:spAutoFit/>
          </a:bodyPr>
          <a:lstStyle/>
          <a:p>
            <a:pPr algn="ctr"/>
            <a:r>
              <a:rPr lang="zh-CN" altLang="en-US" sz="2400" b="1" spc="300" dirty="0">
                <a:solidFill>
                  <a:schemeClr val="accent1"/>
                </a:solidFill>
                <a:latin typeface="微软雅黑"/>
                <a:ea typeface="微软雅黑"/>
              </a:rPr>
              <a:t>输入标题</a:t>
            </a:r>
            <a:endParaRPr lang="en-US" altLang="zh-CN" sz="2400" b="1" spc="300" dirty="0">
              <a:solidFill>
                <a:schemeClr val="accent1"/>
              </a:solidFill>
              <a:latin typeface="微软雅黑"/>
              <a:ea typeface="微软雅黑"/>
            </a:endParaRPr>
          </a:p>
        </p:txBody>
      </p:sp>
      <p:sp>
        <p:nvSpPr>
          <p:cNvPr id="15" name="矩形 14">
            <a:extLst>
              <a:ext uri="{FF2B5EF4-FFF2-40B4-BE49-F238E27FC236}">
                <a16:creationId xmlns:a16="http://schemas.microsoft.com/office/drawing/2014/main" xmlns="" id="{77DC6A70-BD97-4B3F-8005-F17004DA76B6}"/>
              </a:ext>
            </a:extLst>
          </p:cNvPr>
          <p:cNvSpPr/>
          <p:nvPr/>
        </p:nvSpPr>
        <p:spPr>
          <a:xfrm>
            <a:off x="7978295" y="1436671"/>
            <a:ext cx="1210308" cy="400110"/>
          </a:xfrm>
          <a:prstGeom prst="rect">
            <a:avLst/>
          </a:prstGeom>
          <a:noFill/>
        </p:spPr>
        <p:txBody>
          <a:bodyPr wrap="square">
            <a:spAutoFit/>
          </a:bodyPr>
          <a:lstStyle/>
          <a:p>
            <a:pPr algn="ctr"/>
            <a:r>
              <a:rPr lang="zh-CN" altLang="en-US" sz="2000" b="1" spc="300" dirty="0">
                <a:solidFill>
                  <a:schemeClr val="accent1"/>
                </a:solidFill>
                <a:latin typeface="微软雅黑"/>
                <a:ea typeface="微软雅黑"/>
              </a:rPr>
              <a:t>关键词</a:t>
            </a:r>
            <a:endParaRPr lang="en-US" altLang="zh-CN" sz="2000" b="1" spc="300" dirty="0">
              <a:solidFill>
                <a:schemeClr val="accent1"/>
              </a:solidFill>
              <a:latin typeface="微软雅黑"/>
              <a:ea typeface="微软雅黑"/>
            </a:endParaRPr>
          </a:p>
        </p:txBody>
      </p:sp>
      <p:sp>
        <p:nvSpPr>
          <p:cNvPr id="16" name="文本框 15">
            <a:extLst>
              <a:ext uri="{FF2B5EF4-FFF2-40B4-BE49-F238E27FC236}">
                <a16:creationId xmlns:a16="http://schemas.microsoft.com/office/drawing/2014/main" xmlns="" id="{2D713F72-A589-4276-890E-776555DEC400}"/>
              </a:ext>
            </a:extLst>
          </p:cNvPr>
          <p:cNvSpPr txBox="1"/>
          <p:nvPr/>
        </p:nvSpPr>
        <p:spPr>
          <a:xfrm>
            <a:off x="8081803" y="1796710"/>
            <a:ext cx="3134784" cy="1090748"/>
          </a:xfrm>
          <a:prstGeom prst="rect">
            <a:avLst/>
          </a:prstGeom>
          <a:noFill/>
        </p:spPr>
        <p:txBody>
          <a:bodyPr wrap="square" rtlCol="0">
            <a:spAutoFit/>
          </a:bodyPr>
          <a:lstStyle/>
          <a:p>
            <a:pP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请输入正文内容请输入正文内容请输入正文内容请输入正文内容</a:t>
            </a:r>
            <a:endParaRPr lang="en-US" altLang="zh-CN" sz="1600" dirty="0">
              <a:solidFill>
                <a:schemeClr val="tx1">
                  <a:lumMod val="85000"/>
                  <a:lumOff val="15000"/>
                </a:schemeClr>
              </a:solidFill>
              <a:latin typeface="微软雅黑 Light"/>
              <a:ea typeface="微软雅黑 Light"/>
            </a:endParaRPr>
          </a:p>
          <a:p>
            <a:pP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a:t>
            </a:r>
          </a:p>
        </p:txBody>
      </p:sp>
      <p:sp>
        <p:nvSpPr>
          <p:cNvPr id="18" name="矩形 17">
            <a:extLst>
              <a:ext uri="{FF2B5EF4-FFF2-40B4-BE49-F238E27FC236}">
                <a16:creationId xmlns:a16="http://schemas.microsoft.com/office/drawing/2014/main" xmlns="" id="{54C6D22F-58AD-44F9-9159-CEF161EE53CF}"/>
              </a:ext>
            </a:extLst>
          </p:cNvPr>
          <p:cNvSpPr/>
          <p:nvPr/>
        </p:nvSpPr>
        <p:spPr>
          <a:xfrm>
            <a:off x="7978295" y="4053076"/>
            <a:ext cx="1210308" cy="400110"/>
          </a:xfrm>
          <a:prstGeom prst="rect">
            <a:avLst/>
          </a:prstGeom>
          <a:noFill/>
        </p:spPr>
        <p:txBody>
          <a:bodyPr wrap="square">
            <a:spAutoFit/>
          </a:bodyPr>
          <a:lstStyle/>
          <a:p>
            <a:pPr algn="ctr"/>
            <a:r>
              <a:rPr lang="zh-CN" altLang="en-US" sz="2000" b="1" spc="300" dirty="0">
                <a:solidFill>
                  <a:schemeClr val="accent1"/>
                </a:solidFill>
                <a:latin typeface="微软雅黑"/>
                <a:ea typeface="微软雅黑"/>
              </a:rPr>
              <a:t>关键词</a:t>
            </a:r>
            <a:endParaRPr lang="en-US" altLang="zh-CN" sz="2000" b="1" spc="300" dirty="0">
              <a:solidFill>
                <a:schemeClr val="accent1"/>
              </a:solidFill>
              <a:latin typeface="微软雅黑"/>
              <a:ea typeface="微软雅黑"/>
            </a:endParaRPr>
          </a:p>
        </p:txBody>
      </p:sp>
      <p:sp>
        <p:nvSpPr>
          <p:cNvPr id="19" name="文本框 18">
            <a:extLst>
              <a:ext uri="{FF2B5EF4-FFF2-40B4-BE49-F238E27FC236}">
                <a16:creationId xmlns:a16="http://schemas.microsoft.com/office/drawing/2014/main" xmlns="" id="{5A4119B5-8C06-4AB7-AEE9-6ABA76D7E7F9}"/>
              </a:ext>
            </a:extLst>
          </p:cNvPr>
          <p:cNvSpPr txBox="1"/>
          <p:nvPr/>
        </p:nvSpPr>
        <p:spPr>
          <a:xfrm>
            <a:off x="8081803" y="4413115"/>
            <a:ext cx="3134784" cy="1090748"/>
          </a:xfrm>
          <a:prstGeom prst="rect">
            <a:avLst/>
          </a:prstGeom>
          <a:noFill/>
        </p:spPr>
        <p:txBody>
          <a:bodyPr wrap="square" rtlCol="0">
            <a:spAutoFit/>
          </a:bodyPr>
          <a:lstStyle/>
          <a:p>
            <a:pP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请输入正文内容请输入正文内容请输入正文内容请输入正文内容</a:t>
            </a:r>
            <a:endParaRPr lang="en-US" altLang="zh-CN" sz="1600" dirty="0">
              <a:solidFill>
                <a:schemeClr val="tx1">
                  <a:lumMod val="85000"/>
                  <a:lumOff val="15000"/>
                </a:schemeClr>
              </a:solidFill>
              <a:latin typeface="微软雅黑 Light"/>
              <a:ea typeface="微软雅黑 Light"/>
            </a:endParaRPr>
          </a:p>
          <a:p>
            <a:pP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a:t>
            </a:r>
          </a:p>
        </p:txBody>
      </p:sp>
      <p:sp>
        <p:nvSpPr>
          <p:cNvPr id="21" name="矩形 20">
            <a:extLst>
              <a:ext uri="{FF2B5EF4-FFF2-40B4-BE49-F238E27FC236}">
                <a16:creationId xmlns:a16="http://schemas.microsoft.com/office/drawing/2014/main" xmlns="" id="{C48F7D46-EC47-46A0-8CF6-675813D3804A}"/>
              </a:ext>
            </a:extLst>
          </p:cNvPr>
          <p:cNvSpPr/>
          <p:nvPr/>
        </p:nvSpPr>
        <p:spPr>
          <a:xfrm>
            <a:off x="2924755" y="4053076"/>
            <a:ext cx="1210308" cy="400110"/>
          </a:xfrm>
          <a:prstGeom prst="rect">
            <a:avLst/>
          </a:prstGeom>
          <a:noFill/>
        </p:spPr>
        <p:txBody>
          <a:bodyPr wrap="square">
            <a:spAutoFit/>
          </a:bodyPr>
          <a:lstStyle/>
          <a:p>
            <a:pPr algn="r"/>
            <a:r>
              <a:rPr lang="zh-CN" altLang="en-US" sz="2000" b="1" spc="300" dirty="0">
                <a:solidFill>
                  <a:schemeClr val="accent1"/>
                </a:solidFill>
                <a:latin typeface="微软雅黑"/>
                <a:ea typeface="微软雅黑"/>
              </a:rPr>
              <a:t>关键词</a:t>
            </a:r>
            <a:endParaRPr lang="en-US" altLang="zh-CN" sz="2000" b="1" spc="300" dirty="0">
              <a:solidFill>
                <a:schemeClr val="accent1"/>
              </a:solidFill>
              <a:latin typeface="微软雅黑"/>
              <a:ea typeface="微软雅黑"/>
            </a:endParaRPr>
          </a:p>
        </p:txBody>
      </p:sp>
      <p:sp>
        <p:nvSpPr>
          <p:cNvPr id="22" name="文本框 21">
            <a:extLst>
              <a:ext uri="{FF2B5EF4-FFF2-40B4-BE49-F238E27FC236}">
                <a16:creationId xmlns:a16="http://schemas.microsoft.com/office/drawing/2014/main" xmlns="" id="{39C28EE3-6494-4C94-BE1C-9E125950DCCD}"/>
              </a:ext>
            </a:extLst>
          </p:cNvPr>
          <p:cNvSpPr txBox="1"/>
          <p:nvPr/>
        </p:nvSpPr>
        <p:spPr>
          <a:xfrm>
            <a:off x="1000279" y="4413115"/>
            <a:ext cx="3134784" cy="1090748"/>
          </a:xfrm>
          <a:prstGeom prst="rect">
            <a:avLst/>
          </a:prstGeom>
          <a:noFill/>
        </p:spPr>
        <p:txBody>
          <a:bodyPr wrap="square" rtlCol="0">
            <a:spAutoFit/>
          </a:bodyPr>
          <a:lstStyle/>
          <a:p>
            <a:pPr algn="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请输入正文内容请输入正文内容请输入正文内容请输入正文内容</a:t>
            </a:r>
            <a:endParaRPr lang="en-US" altLang="zh-CN" sz="1600" dirty="0">
              <a:solidFill>
                <a:schemeClr val="tx1">
                  <a:lumMod val="85000"/>
                  <a:lumOff val="15000"/>
                </a:schemeClr>
              </a:solidFill>
              <a:latin typeface="微软雅黑 Light"/>
              <a:ea typeface="微软雅黑 Light"/>
            </a:endParaRPr>
          </a:p>
          <a:p>
            <a:pPr algn="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a:t>
            </a:r>
          </a:p>
        </p:txBody>
      </p:sp>
      <p:sp>
        <p:nvSpPr>
          <p:cNvPr id="24" name="矩形 23">
            <a:extLst>
              <a:ext uri="{FF2B5EF4-FFF2-40B4-BE49-F238E27FC236}">
                <a16:creationId xmlns:a16="http://schemas.microsoft.com/office/drawing/2014/main" xmlns="" id="{517F0294-0037-4FB5-8C46-0133BF2F0F75}"/>
              </a:ext>
            </a:extLst>
          </p:cNvPr>
          <p:cNvSpPr/>
          <p:nvPr/>
        </p:nvSpPr>
        <p:spPr>
          <a:xfrm>
            <a:off x="2924755" y="1436671"/>
            <a:ext cx="1210308" cy="400110"/>
          </a:xfrm>
          <a:prstGeom prst="rect">
            <a:avLst/>
          </a:prstGeom>
          <a:noFill/>
        </p:spPr>
        <p:txBody>
          <a:bodyPr wrap="square">
            <a:spAutoFit/>
          </a:bodyPr>
          <a:lstStyle/>
          <a:p>
            <a:pPr algn="r"/>
            <a:r>
              <a:rPr lang="zh-CN" altLang="en-US" sz="2000" b="1" spc="300" dirty="0">
                <a:solidFill>
                  <a:schemeClr val="accent1"/>
                </a:solidFill>
                <a:latin typeface="微软雅黑"/>
                <a:ea typeface="微软雅黑"/>
              </a:rPr>
              <a:t>关键词</a:t>
            </a:r>
            <a:endParaRPr lang="en-US" altLang="zh-CN" sz="2000" b="1" spc="300" dirty="0">
              <a:solidFill>
                <a:schemeClr val="accent1"/>
              </a:solidFill>
              <a:latin typeface="微软雅黑"/>
              <a:ea typeface="微软雅黑"/>
            </a:endParaRPr>
          </a:p>
        </p:txBody>
      </p:sp>
      <p:sp>
        <p:nvSpPr>
          <p:cNvPr id="25" name="文本框 24">
            <a:extLst>
              <a:ext uri="{FF2B5EF4-FFF2-40B4-BE49-F238E27FC236}">
                <a16:creationId xmlns:a16="http://schemas.microsoft.com/office/drawing/2014/main" xmlns="" id="{436D6857-6857-4382-8D73-FB41E44FDC91}"/>
              </a:ext>
            </a:extLst>
          </p:cNvPr>
          <p:cNvSpPr txBox="1"/>
          <p:nvPr/>
        </p:nvSpPr>
        <p:spPr>
          <a:xfrm>
            <a:off x="1000279" y="1796710"/>
            <a:ext cx="3134784" cy="1090748"/>
          </a:xfrm>
          <a:prstGeom prst="rect">
            <a:avLst/>
          </a:prstGeom>
          <a:noFill/>
        </p:spPr>
        <p:txBody>
          <a:bodyPr wrap="square" rtlCol="0">
            <a:spAutoFit/>
          </a:bodyPr>
          <a:lstStyle/>
          <a:p>
            <a:pPr algn="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请输入正文内容请输入正文内容请输入正文内容请输入正文内容</a:t>
            </a:r>
            <a:endParaRPr lang="en-US" altLang="zh-CN" sz="1600" dirty="0">
              <a:solidFill>
                <a:schemeClr val="tx1">
                  <a:lumMod val="85000"/>
                  <a:lumOff val="15000"/>
                </a:schemeClr>
              </a:solidFill>
              <a:latin typeface="微软雅黑 Light"/>
              <a:ea typeface="微软雅黑 Light"/>
            </a:endParaRPr>
          </a:p>
          <a:p>
            <a:pPr algn="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a:t>
            </a:r>
          </a:p>
        </p:txBody>
      </p:sp>
      <p:sp>
        <p:nvSpPr>
          <p:cNvPr id="26" name="文本框 25">
            <a:extLst>
              <a:ext uri="{FF2B5EF4-FFF2-40B4-BE49-F238E27FC236}">
                <a16:creationId xmlns:a16="http://schemas.microsoft.com/office/drawing/2014/main" xmlns="" id="{0C74330D-AF8A-480F-8640-61A5256F2AD8}"/>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sp>
        <p:nvSpPr>
          <p:cNvPr id="10" name="灯片编号占位符 9">
            <a:extLst>
              <a:ext uri="{FF2B5EF4-FFF2-40B4-BE49-F238E27FC236}">
                <a16:creationId xmlns:a16="http://schemas.microsoft.com/office/drawing/2014/main" xmlns="" id="{77F83F1B-D774-46CA-B879-DBB68698C0B4}"/>
              </a:ext>
            </a:extLst>
          </p:cNvPr>
          <p:cNvSpPr>
            <a:spLocks noGrp="1"/>
          </p:cNvSpPr>
          <p:nvPr>
            <p:ph type="sldNum" sz="quarter" idx="4"/>
          </p:nvPr>
        </p:nvSpPr>
        <p:spPr/>
        <p:txBody>
          <a:bodyPr/>
          <a:lstStyle/>
          <a:p>
            <a:fld id="{48F10FC4-DD5C-4C24-B849-D8A0B2DC9874}" type="slidenum">
              <a:rPr lang="zh-CN" altLang="en-US" smtClean="0"/>
              <a:pPr/>
              <a:t>26</a:t>
            </a:fld>
            <a:endParaRPr lang="zh-CN" altLang="en-US"/>
          </a:p>
        </p:txBody>
      </p:sp>
    </p:spTree>
    <p:extLst>
      <p:ext uri="{BB962C8B-B14F-4D97-AF65-F5344CB8AC3E}">
        <p14:creationId xmlns:p14="http://schemas.microsoft.com/office/powerpoint/2010/main" val="71771245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a:extLst>
              <a:ext uri="{FF2B5EF4-FFF2-40B4-BE49-F238E27FC236}">
                <a16:creationId xmlns:a16="http://schemas.microsoft.com/office/drawing/2014/main" xmlns="" id="{C4B3F0E8-05E0-4A4A-9504-93D52CA8B931}"/>
              </a:ext>
            </a:extLst>
          </p:cNvPr>
          <p:cNvSpPr/>
          <p:nvPr/>
        </p:nvSpPr>
        <p:spPr>
          <a:xfrm>
            <a:off x="2674931" y="1249583"/>
            <a:ext cx="2040860" cy="2040860"/>
          </a:xfrm>
          <a:prstGeom prst="ellipse">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Light"/>
              <a:ea typeface="思源黑体 CN Light"/>
              <a:cs typeface="+mn-cs"/>
            </a:endParaRPr>
          </a:p>
        </p:txBody>
      </p:sp>
      <p:sp>
        <p:nvSpPr>
          <p:cNvPr id="4" name="椭圆 3">
            <a:extLst>
              <a:ext uri="{FF2B5EF4-FFF2-40B4-BE49-F238E27FC236}">
                <a16:creationId xmlns:a16="http://schemas.microsoft.com/office/drawing/2014/main" xmlns="" id="{6E1F258A-5867-4D1D-8BCC-B1185453D611}"/>
              </a:ext>
            </a:extLst>
          </p:cNvPr>
          <p:cNvSpPr/>
          <p:nvPr/>
        </p:nvSpPr>
        <p:spPr>
          <a:xfrm>
            <a:off x="2788098" y="4093842"/>
            <a:ext cx="1592265" cy="1592265"/>
          </a:xfrm>
          <a:prstGeom prst="ellipse">
            <a:avLst/>
          </a:prstGeom>
          <a:solidFill>
            <a:schemeClr val="accent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Light"/>
              <a:ea typeface="思源黑体 CN Light"/>
              <a:cs typeface="+mn-cs"/>
            </a:endParaRPr>
          </a:p>
        </p:txBody>
      </p:sp>
      <p:sp>
        <p:nvSpPr>
          <p:cNvPr id="5" name="椭圆 4">
            <a:extLst>
              <a:ext uri="{FF2B5EF4-FFF2-40B4-BE49-F238E27FC236}">
                <a16:creationId xmlns:a16="http://schemas.microsoft.com/office/drawing/2014/main" xmlns="" id="{65F68BCB-ACEA-4BDA-8146-DAF3E3EDB217}"/>
              </a:ext>
            </a:extLst>
          </p:cNvPr>
          <p:cNvSpPr/>
          <p:nvPr/>
        </p:nvSpPr>
        <p:spPr>
          <a:xfrm>
            <a:off x="1068388" y="2385567"/>
            <a:ext cx="2349493" cy="2349493"/>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Light"/>
              <a:ea typeface="思源黑体 CN Light"/>
              <a:cs typeface="+mn-cs"/>
            </a:endParaRPr>
          </a:p>
        </p:txBody>
      </p:sp>
      <p:pic>
        <p:nvPicPr>
          <p:cNvPr id="6" name="图形 5">
            <a:extLst>
              <a:ext uri="{FF2B5EF4-FFF2-40B4-BE49-F238E27FC236}">
                <a16:creationId xmlns:a16="http://schemas.microsoft.com/office/drawing/2014/main" xmlns="" id="{05E02944-0FDB-43FD-98DD-9827B8D9DD36}"/>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3324097" y="1898749"/>
            <a:ext cx="742527" cy="742527"/>
          </a:xfrm>
          <a:prstGeom prst="rect">
            <a:avLst/>
          </a:prstGeom>
        </p:spPr>
      </p:pic>
      <p:pic>
        <p:nvPicPr>
          <p:cNvPr id="7" name="图形 6">
            <a:extLst>
              <a:ext uri="{FF2B5EF4-FFF2-40B4-BE49-F238E27FC236}">
                <a16:creationId xmlns:a16="http://schemas.microsoft.com/office/drawing/2014/main" xmlns="" id="{0285C141-53C5-4019-BE0D-D20333D95C9F}"/>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3195055" y="4500799"/>
            <a:ext cx="778350" cy="778350"/>
          </a:xfrm>
          <a:prstGeom prst="rect">
            <a:avLst/>
          </a:prstGeom>
        </p:spPr>
      </p:pic>
      <p:pic>
        <p:nvPicPr>
          <p:cNvPr id="8" name="图形 7">
            <a:extLst>
              <a:ext uri="{FF2B5EF4-FFF2-40B4-BE49-F238E27FC236}">
                <a16:creationId xmlns:a16="http://schemas.microsoft.com/office/drawing/2014/main" xmlns="" id="{EB6DB1D6-3AF3-4621-A5F0-727CDD8A1E8E}"/>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726403" y="3009119"/>
            <a:ext cx="1033462" cy="1033462"/>
          </a:xfrm>
          <a:prstGeom prst="rect">
            <a:avLst/>
          </a:prstGeom>
        </p:spPr>
      </p:pic>
      <p:sp>
        <p:nvSpPr>
          <p:cNvPr id="9" name="矩形: 圆角 8">
            <a:extLst>
              <a:ext uri="{FF2B5EF4-FFF2-40B4-BE49-F238E27FC236}">
                <a16:creationId xmlns:a16="http://schemas.microsoft.com/office/drawing/2014/main" xmlns="" id="{CFE5FA4F-F5AB-4AF3-BB0C-E08996922EE9}"/>
              </a:ext>
            </a:extLst>
          </p:cNvPr>
          <p:cNvSpPr/>
          <p:nvPr/>
        </p:nvSpPr>
        <p:spPr>
          <a:xfrm>
            <a:off x="5541963" y="2659808"/>
            <a:ext cx="5291137" cy="1616074"/>
          </a:xfrm>
          <a:prstGeom prst="roundRect">
            <a:avLst>
              <a:gd name="adj" fmla="val 5133"/>
            </a:avLst>
          </a:prstGeom>
          <a:noFill/>
          <a:ln w="19050" cap="flat" cmpd="sng" algn="ctr">
            <a:solidFill>
              <a:schemeClr val="accent3"/>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Light"/>
              <a:ea typeface="思源黑体 CN Light"/>
              <a:cs typeface="+mn-cs"/>
            </a:endParaRPr>
          </a:p>
        </p:txBody>
      </p:sp>
      <p:sp>
        <p:nvSpPr>
          <p:cNvPr id="10" name="矩形: 圆角 9">
            <a:extLst>
              <a:ext uri="{FF2B5EF4-FFF2-40B4-BE49-F238E27FC236}">
                <a16:creationId xmlns:a16="http://schemas.microsoft.com/office/drawing/2014/main" xmlns="" id="{87D7EF73-1C27-4328-8C3E-4FAA87DAC704}"/>
              </a:ext>
            </a:extLst>
          </p:cNvPr>
          <p:cNvSpPr/>
          <p:nvPr/>
        </p:nvSpPr>
        <p:spPr>
          <a:xfrm>
            <a:off x="5541963" y="4409644"/>
            <a:ext cx="5291137" cy="1616074"/>
          </a:xfrm>
          <a:prstGeom prst="roundRect">
            <a:avLst>
              <a:gd name="adj" fmla="val 5133"/>
            </a:avLst>
          </a:prstGeom>
          <a:noFill/>
          <a:ln w="19050" cap="flat" cmpd="sng" algn="ctr">
            <a:solidFill>
              <a:schemeClr val="accent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Light"/>
              <a:ea typeface="思源黑体 CN Light"/>
              <a:cs typeface="+mn-cs"/>
            </a:endParaRPr>
          </a:p>
        </p:txBody>
      </p:sp>
      <p:pic>
        <p:nvPicPr>
          <p:cNvPr id="11" name="图形 10">
            <a:extLst>
              <a:ext uri="{FF2B5EF4-FFF2-40B4-BE49-F238E27FC236}">
                <a16:creationId xmlns:a16="http://schemas.microsoft.com/office/drawing/2014/main" xmlns="" id="{9DE87946-66C3-4DCC-9154-B1F5DE8590EE}"/>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5805603" y="1291489"/>
            <a:ext cx="772997" cy="772997"/>
          </a:xfrm>
          <a:prstGeom prst="rect">
            <a:avLst/>
          </a:prstGeom>
        </p:spPr>
      </p:pic>
      <p:sp>
        <p:nvSpPr>
          <p:cNvPr id="12" name="文本框 11">
            <a:extLst>
              <a:ext uri="{FF2B5EF4-FFF2-40B4-BE49-F238E27FC236}">
                <a16:creationId xmlns:a16="http://schemas.microsoft.com/office/drawing/2014/main" xmlns="" id="{646BA424-613D-4960-B509-0294B72E04D5}"/>
              </a:ext>
            </a:extLst>
          </p:cNvPr>
          <p:cNvSpPr txBox="1"/>
          <p:nvPr/>
        </p:nvSpPr>
        <p:spPr>
          <a:xfrm>
            <a:off x="6985672" y="1126077"/>
            <a:ext cx="1397000" cy="400110"/>
          </a:xfrm>
          <a:prstGeom prst="rect">
            <a:avLst/>
          </a:prstGeom>
          <a:noFill/>
        </p:spPr>
        <p:txBody>
          <a:bodyPr wrap="square" rtlCol="0">
            <a:spAutoFit/>
          </a:bodyPr>
          <a:lstStyle/>
          <a:p>
            <a:r>
              <a:rPr lang="zh-CN" altLang="en-US" sz="2000" b="1" dirty="0">
                <a:solidFill>
                  <a:schemeClr val="accent1"/>
                </a:solidFill>
                <a:latin typeface="微软雅黑" panose="020B0503020204020204" pitchFamily="34" charset="-122"/>
                <a:ea typeface="微软雅黑" panose="020B0503020204020204" pitchFamily="34" charset="-122"/>
              </a:rPr>
              <a:t>优势一</a:t>
            </a:r>
          </a:p>
        </p:txBody>
      </p:sp>
      <p:sp>
        <p:nvSpPr>
          <p:cNvPr id="13" name="矩形 12">
            <a:extLst>
              <a:ext uri="{FF2B5EF4-FFF2-40B4-BE49-F238E27FC236}">
                <a16:creationId xmlns:a16="http://schemas.microsoft.com/office/drawing/2014/main" xmlns="" id="{CA950958-9FEC-43E1-AAA4-E63CEA2362C6}"/>
              </a:ext>
            </a:extLst>
          </p:cNvPr>
          <p:cNvSpPr/>
          <p:nvPr/>
        </p:nvSpPr>
        <p:spPr>
          <a:xfrm>
            <a:off x="6985672" y="1504881"/>
            <a:ext cx="3647152" cy="778355"/>
          </a:xfrm>
          <a:prstGeom prst="rect">
            <a:avLst/>
          </a:prstGeom>
        </p:spPr>
        <p:txBody>
          <a:bodyPr wrap="none">
            <a:spAutoFit/>
          </a:bodyPr>
          <a:lstStyle/>
          <a:p>
            <a:pPr>
              <a:lnSpc>
                <a:spcPct val="130000"/>
              </a:lnSpc>
            </a:pPr>
            <a:r>
              <a:rPr lang="zh-CN" altLang="en-US" dirty="0">
                <a:solidFill>
                  <a:schemeClr val="tx1">
                    <a:lumMod val="85000"/>
                    <a:lumOff val="15000"/>
                  </a:schemeClr>
                </a:solidFill>
                <a:latin typeface="微软雅黑 Light" pitchFamily="34" charset="-122"/>
                <a:ea typeface="微软雅黑 Light" pitchFamily="34" charset="-122"/>
              </a:rPr>
              <a:t>请你在这里输入对于你的描述内容</a:t>
            </a:r>
            <a:endParaRPr lang="en-US" altLang="zh-CN" dirty="0">
              <a:solidFill>
                <a:schemeClr val="tx1">
                  <a:lumMod val="85000"/>
                  <a:lumOff val="15000"/>
                </a:schemeClr>
              </a:solidFill>
              <a:latin typeface="微软雅黑 Light" pitchFamily="34" charset="-122"/>
              <a:ea typeface="微软雅黑 Light" pitchFamily="34" charset="-122"/>
            </a:endParaRPr>
          </a:p>
          <a:p>
            <a:pPr>
              <a:lnSpc>
                <a:spcPct val="130000"/>
              </a:lnSpc>
            </a:pPr>
            <a:r>
              <a:rPr lang="zh-CN" altLang="en-US" dirty="0">
                <a:solidFill>
                  <a:schemeClr val="tx1">
                    <a:lumMod val="85000"/>
                    <a:lumOff val="15000"/>
                  </a:schemeClr>
                </a:solidFill>
                <a:latin typeface="微软雅黑 Light" pitchFamily="34" charset="-122"/>
                <a:ea typeface="微软雅黑 Light" pitchFamily="34" charset="-122"/>
              </a:rPr>
              <a:t>请你在这里输入对于你的描述内容</a:t>
            </a:r>
            <a:endParaRPr lang="zh-CN" altLang="en-US" dirty="0">
              <a:solidFill>
                <a:schemeClr val="tx1">
                  <a:lumMod val="85000"/>
                  <a:lumOff val="15000"/>
                </a:schemeClr>
              </a:solidFill>
              <a:latin typeface="Segoe UI Light"/>
              <a:ea typeface="思源黑体 CN Light"/>
            </a:endParaRPr>
          </a:p>
        </p:txBody>
      </p:sp>
      <p:cxnSp>
        <p:nvCxnSpPr>
          <p:cNvPr id="14" name="直接连接符 13">
            <a:extLst>
              <a:ext uri="{FF2B5EF4-FFF2-40B4-BE49-F238E27FC236}">
                <a16:creationId xmlns:a16="http://schemas.microsoft.com/office/drawing/2014/main" xmlns="" id="{B5750A3C-0E4F-4E75-BD3D-D739356188AC}"/>
              </a:ext>
            </a:extLst>
          </p:cNvPr>
          <p:cNvCxnSpPr>
            <a:cxnSpLocks/>
          </p:cNvCxnSpPr>
          <p:nvPr/>
        </p:nvCxnSpPr>
        <p:spPr>
          <a:xfrm>
            <a:off x="6756400" y="1173163"/>
            <a:ext cx="0" cy="1079500"/>
          </a:xfrm>
          <a:prstGeom prst="line">
            <a:avLst/>
          </a:prstGeom>
          <a:noFill/>
          <a:ln w="6350" cap="flat" cmpd="sng" algn="ctr">
            <a:solidFill>
              <a:sysClr val="window" lastClr="FFFFFF">
                <a:lumMod val="85000"/>
              </a:sysClr>
            </a:solidFill>
            <a:prstDash val="dash"/>
            <a:miter lim="800000"/>
          </a:ln>
          <a:effectLst/>
        </p:spPr>
      </p:cxnSp>
      <p:sp>
        <p:nvSpPr>
          <p:cNvPr id="15" name="文本框 14">
            <a:extLst>
              <a:ext uri="{FF2B5EF4-FFF2-40B4-BE49-F238E27FC236}">
                <a16:creationId xmlns:a16="http://schemas.microsoft.com/office/drawing/2014/main" xmlns="" id="{E8A5A461-1DEA-40F0-9C6A-08DE744902F5}"/>
              </a:ext>
            </a:extLst>
          </p:cNvPr>
          <p:cNvSpPr txBox="1"/>
          <p:nvPr/>
        </p:nvSpPr>
        <p:spPr>
          <a:xfrm>
            <a:off x="6985672" y="2866878"/>
            <a:ext cx="1397000" cy="400110"/>
          </a:xfrm>
          <a:prstGeom prst="rect">
            <a:avLst/>
          </a:prstGeom>
          <a:noFill/>
        </p:spPr>
        <p:txBody>
          <a:bodyPr wrap="square" rtlCol="0">
            <a:spAutoFit/>
          </a:bodyPr>
          <a:lstStyle/>
          <a:p>
            <a:r>
              <a:rPr lang="zh-CN" altLang="en-US" sz="2000" b="1" dirty="0">
                <a:solidFill>
                  <a:schemeClr val="accent3"/>
                </a:solidFill>
                <a:latin typeface="微软雅黑" panose="020B0503020204020204" pitchFamily="34" charset="-122"/>
                <a:ea typeface="微软雅黑" panose="020B0503020204020204" pitchFamily="34" charset="-122"/>
              </a:rPr>
              <a:t>优势二</a:t>
            </a:r>
          </a:p>
        </p:txBody>
      </p:sp>
      <p:sp>
        <p:nvSpPr>
          <p:cNvPr id="16" name="矩形 15">
            <a:extLst>
              <a:ext uri="{FF2B5EF4-FFF2-40B4-BE49-F238E27FC236}">
                <a16:creationId xmlns:a16="http://schemas.microsoft.com/office/drawing/2014/main" xmlns="" id="{DFC12F7E-8811-42B0-8541-6994F89B9500}"/>
              </a:ext>
            </a:extLst>
          </p:cNvPr>
          <p:cNvSpPr/>
          <p:nvPr/>
        </p:nvSpPr>
        <p:spPr>
          <a:xfrm>
            <a:off x="6985672" y="3245682"/>
            <a:ext cx="3647152" cy="778355"/>
          </a:xfrm>
          <a:prstGeom prst="rect">
            <a:avLst/>
          </a:prstGeom>
        </p:spPr>
        <p:txBody>
          <a:bodyPr wrap="none">
            <a:spAutoFit/>
          </a:bodyPr>
          <a:lstStyle/>
          <a:p>
            <a:pPr>
              <a:lnSpc>
                <a:spcPct val="130000"/>
              </a:lnSpc>
            </a:pPr>
            <a:r>
              <a:rPr lang="zh-CN" altLang="en-US" dirty="0">
                <a:solidFill>
                  <a:schemeClr val="tx1">
                    <a:lumMod val="85000"/>
                    <a:lumOff val="15000"/>
                  </a:schemeClr>
                </a:solidFill>
                <a:latin typeface="微软雅黑 Light" pitchFamily="34" charset="-122"/>
                <a:ea typeface="微软雅黑 Light" pitchFamily="34" charset="-122"/>
              </a:rPr>
              <a:t>请你在这里输入对于你的描述内容</a:t>
            </a:r>
            <a:endParaRPr lang="en-US" altLang="zh-CN" dirty="0">
              <a:solidFill>
                <a:schemeClr val="tx1">
                  <a:lumMod val="85000"/>
                  <a:lumOff val="15000"/>
                </a:schemeClr>
              </a:solidFill>
              <a:latin typeface="微软雅黑 Light" pitchFamily="34" charset="-122"/>
              <a:ea typeface="微软雅黑 Light" pitchFamily="34" charset="-122"/>
            </a:endParaRPr>
          </a:p>
          <a:p>
            <a:pPr>
              <a:lnSpc>
                <a:spcPct val="130000"/>
              </a:lnSpc>
            </a:pPr>
            <a:r>
              <a:rPr lang="zh-CN" altLang="en-US" dirty="0">
                <a:solidFill>
                  <a:schemeClr val="tx1">
                    <a:lumMod val="85000"/>
                    <a:lumOff val="15000"/>
                  </a:schemeClr>
                </a:solidFill>
                <a:latin typeface="微软雅黑 Light" pitchFamily="34" charset="-122"/>
                <a:ea typeface="微软雅黑 Light" pitchFamily="34" charset="-122"/>
              </a:rPr>
              <a:t>请你在这里输入对于你的描述内容</a:t>
            </a:r>
            <a:endParaRPr lang="zh-CN" altLang="en-US" dirty="0">
              <a:solidFill>
                <a:schemeClr val="tx1">
                  <a:lumMod val="85000"/>
                  <a:lumOff val="15000"/>
                </a:schemeClr>
              </a:solidFill>
              <a:latin typeface="Segoe UI Light"/>
              <a:ea typeface="思源黑体 CN Light"/>
            </a:endParaRPr>
          </a:p>
        </p:txBody>
      </p:sp>
      <p:cxnSp>
        <p:nvCxnSpPr>
          <p:cNvPr id="17" name="直接连接符 16">
            <a:extLst>
              <a:ext uri="{FF2B5EF4-FFF2-40B4-BE49-F238E27FC236}">
                <a16:creationId xmlns:a16="http://schemas.microsoft.com/office/drawing/2014/main" xmlns="" id="{07FEBCE1-C9C1-45EA-806D-08C81777A221}"/>
              </a:ext>
            </a:extLst>
          </p:cNvPr>
          <p:cNvCxnSpPr>
            <a:cxnSpLocks/>
          </p:cNvCxnSpPr>
          <p:nvPr/>
        </p:nvCxnSpPr>
        <p:spPr>
          <a:xfrm>
            <a:off x="6756400" y="2900363"/>
            <a:ext cx="0" cy="1080401"/>
          </a:xfrm>
          <a:prstGeom prst="line">
            <a:avLst/>
          </a:prstGeom>
          <a:noFill/>
          <a:ln w="6350" cap="flat" cmpd="sng" algn="ctr">
            <a:solidFill>
              <a:sysClr val="window" lastClr="FFFFFF">
                <a:lumMod val="85000"/>
              </a:sysClr>
            </a:solidFill>
            <a:prstDash val="dash"/>
            <a:miter lim="800000"/>
          </a:ln>
          <a:effectLst/>
        </p:spPr>
      </p:cxnSp>
      <p:sp>
        <p:nvSpPr>
          <p:cNvPr id="18" name="文本框 17">
            <a:extLst>
              <a:ext uri="{FF2B5EF4-FFF2-40B4-BE49-F238E27FC236}">
                <a16:creationId xmlns:a16="http://schemas.microsoft.com/office/drawing/2014/main" xmlns="" id="{E9751167-1BE9-436C-99CE-5C77226A6EAE}"/>
              </a:ext>
            </a:extLst>
          </p:cNvPr>
          <p:cNvSpPr txBox="1"/>
          <p:nvPr/>
        </p:nvSpPr>
        <p:spPr>
          <a:xfrm>
            <a:off x="6985672" y="4641608"/>
            <a:ext cx="1397000"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优势三</a:t>
            </a:r>
          </a:p>
        </p:txBody>
      </p:sp>
      <p:sp>
        <p:nvSpPr>
          <p:cNvPr id="19" name="矩形 18">
            <a:extLst>
              <a:ext uri="{FF2B5EF4-FFF2-40B4-BE49-F238E27FC236}">
                <a16:creationId xmlns:a16="http://schemas.microsoft.com/office/drawing/2014/main" xmlns="" id="{517A297E-F276-4509-940F-B44980CDC48B}"/>
              </a:ext>
            </a:extLst>
          </p:cNvPr>
          <p:cNvSpPr/>
          <p:nvPr/>
        </p:nvSpPr>
        <p:spPr>
          <a:xfrm>
            <a:off x="6985672" y="5020412"/>
            <a:ext cx="3647152" cy="778355"/>
          </a:xfrm>
          <a:prstGeom prst="rect">
            <a:avLst/>
          </a:prstGeom>
        </p:spPr>
        <p:txBody>
          <a:bodyPr wrap="none">
            <a:spAutoFit/>
          </a:bodyPr>
          <a:lstStyle/>
          <a:p>
            <a:pPr>
              <a:lnSpc>
                <a:spcPct val="130000"/>
              </a:lnSpc>
            </a:pPr>
            <a:r>
              <a:rPr lang="zh-CN" altLang="en-US" dirty="0">
                <a:solidFill>
                  <a:schemeClr val="tx1">
                    <a:lumMod val="85000"/>
                    <a:lumOff val="15000"/>
                  </a:schemeClr>
                </a:solidFill>
                <a:latin typeface="微软雅黑 Light" pitchFamily="34" charset="-122"/>
                <a:ea typeface="微软雅黑 Light" pitchFamily="34" charset="-122"/>
              </a:rPr>
              <a:t>请你在这里输入对于你的描述内容</a:t>
            </a:r>
            <a:endParaRPr lang="en-US" altLang="zh-CN" dirty="0">
              <a:solidFill>
                <a:schemeClr val="tx1">
                  <a:lumMod val="85000"/>
                  <a:lumOff val="15000"/>
                </a:schemeClr>
              </a:solidFill>
              <a:latin typeface="微软雅黑 Light" pitchFamily="34" charset="-122"/>
              <a:ea typeface="微软雅黑 Light" pitchFamily="34" charset="-122"/>
            </a:endParaRPr>
          </a:p>
          <a:p>
            <a:pPr>
              <a:lnSpc>
                <a:spcPct val="130000"/>
              </a:lnSpc>
            </a:pPr>
            <a:r>
              <a:rPr lang="zh-CN" altLang="en-US" dirty="0">
                <a:solidFill>
                  <a:schemeClr val="tx1">
                    <a:lumMod val="85000"/>
                    <a:lumOff val="15000"/>
                  </a:schemeClr>
                </a:solidFill>
                <a:latin typeface="微软雅黑 Light" pitchFamily="34" charset="-122"/>
                <a:ea typeface="微软雅黑 Light" pitchFamily="34" charset="-122"/>
              </a:rPr>
              <a:t>请你在这里输入对于你的描述内容</a:t>
            </a:r>
            <a:endParaRPr lang="zh-CN" altLang="en-US" dirty="0">
              <a:solidFill>
                <a:schemeClr val="tx1">
                  <a:lumMod val="85000"/>
                  <a:lumOff val="15000"/>
                </a:schemeClr>
              </a:solidFill>
              <a:latin typeface="Segoe UI Light"/>
              <a:ea typeface="思源黑体 CN Light"/>
            </a:endParaRPr>
          </a:p>
        </p:txBody>
      </p:sp>
      <p:cxnSp>
        <p:nvCxnSpPr>
          <p:cNvPr id="20" name="直接连接符 19">
            <a:extLst>
              <a:ext uri="{FF2B5EF4-FFF2-40B4-BE49-F238E27FC236}">
                <a16:creationId xmlns:a16="http://schemas.microsoft.com/office/drawing/2014/main" xmlns="" id="{CE46CB79-E05A-43E5-9A3E-47B714C7F58C}"/>
              </a:ext>
            </a:extLst>
          </p:cNvPr>
          <p:cNvCxnSpPr>
            <a:cxnSpLocks/>
          </p:cNvCxnSpPr>
          <p:nvPr/>
        </p:nvCxnSpPr>
        <p:spPr>
          <a:xfrm>
            <a:off x="6756400" y="4679950"/>
            <a:ext cx="0" cy="1088244"/>
          </a:xfrm>
          <a:prstGeom prst="line">
            <a:avLst/>
          </a:prstGeom>
          <a:noFill/>
          <a:ln w="6350" cap="flat" cmpd="sng" algn="ctr">
            <a:solidFill>
              <a:sysClr val="window" lastClr="FFFFFF">
                <a:lumMod val="85000"/>
              </a:sysClr>
            </a:solidFill>
            <a:prstDash val="dash"/>
            <a:miter lim="800000"/>
          </a:ln>
          <a:effectLst/>
        </p:spPr>
      </p:cxnSp>
      <p:pic>
        <p:nvPicPr>
          <p:cNvPr id="21" name="图形 20">
            <a:extLst>
              <a:ext uri="{FF2B5EF4-FFF2-40B4-BE49-F238E27FC236}">
                <a16:creationId xmlns:a16="http://schemas.microsoft.com/office/drawing/2014/main" xmlns="" id="{61CE2799-98F0-43A3-A4BC-E86B28F94762}"/>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5857875" y="3165163"/>
            <a:ext cx="605364" cy="605364"/>
          </a:xfrm>
          <a:prstGeom prst="rect">
            <a:avLst/>
          </a:prstGeom>
        </p:spPr>
      </p:pic>
      <p:pic>
        <p:nvPicPr>
          <p:cNvPr id="22" name="图形 21">
            <a:extLst>
              <a:ext uri="{FF2B5EF4-FFF2-40B4-BE49-F238E27FC236}">
                <a16:creationId xmlns:a16="http://schemas.microsoft.com/office/drawing/2014/main" xmlns="" id="{4D00FD06-A49A-4D2A-AC16-21CAE12A26D7}"/>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5859612" y="4951740"/>
            <a:ext cx="654817" cy="654817"/>
          </a:xfrm>
          <a:prstGeom prst="rect">
            <a:avLst/>
          </a:prstGeom>
        </p:spPr>
      </p:pic>
      <p:sp>
        <p:nvSpPr>
          <p:cNvPr id="23" name="矩形: 圆角 22">
            <a:extLst>
              <a:ext uri="{FF2B5EF4-FFF2-40B4-BE49-F238E27FC236}">
                <a16:creationId xmlns:a16="http://schemas.microsoft.com/office/drawing/2014/main" xmlns="" id="{04590964-6519-40AD-B831-CE93F06AEF38}"/>
              </a:ext>
            </a:extLst>
          </p:cNvPr>
          <p:cNvSpPr/>
          <p:nvPr/>
        </p:nvSpPr>
        <p:spPr>
          <a:xfrm>
            <a:off x="5541963" y="904876"/>
            <a:ext cx="5291137" cy="1616074"/>
          </a:xfrm>
          <a:prstGeom prst="roundRect">
            <a:avLst>
              <a:gd name="adj" fmla="val 5133"/>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xmlns="" id="{129840D0-4642-4BC0-A80B-03DF2F1D4D2D}"/>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sp>
        <p:nvSpPr>
          <p:cNvPr id="25" name="灯片编号占位符 24">
            <a:extLst>
              <a:ext uri="{FF2B5EF4-FFF2-40B4-BE49-F238E27FC236}">
                <a16:creationId xmlns:a16="http://schemas.microsoft.com/office/drawing/2014/main" xmlns="" id="{6054B105-ABF2-4B0F-A7EC-94CC093256E4}"/>
              </a:ext>
            </a:extLst>
          </p:cNvPr>
          <p:cNvSpPr>
            <a:spLocks noGrp="1"/>
          </p:cNvSpPr>
          <p:nvPr>
            <p:ph type="sldNum" sz="quarter" idx="4"/>
          </p:nvPr>
        </p:nvSpPr>
        <p:spPr/>
        <p:txBody>
          <a:bodyPr/>
          <a:lstStyle/>
          <a:p>
            <a:fld id="{48F10FC4-DD5C-4C24-B849-D8A0B2DC9874}" type="slidenum">
              <a:rPr lang="zh-CN" altLang="en-US" smtClean="0"/>
              <a:pPr/>
              <a:t>27</a:t>
            </a:fld>
            <a:endParaRPr lang="zh-CN" altLang="en-US"/>
          </a:p>
        </p:txBody>
      </p:sp>
    </p:spTree>
    <p:extLst>
      <p:ext uri="{BB962C8B-B14F-4D97-AF65-F5344CB8AC3E}">
        <p14:creationId xmlns:p14="http://schemas.microsoft.com/office/powerpoint/2010/main" val="344275917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xmlns="" id="{FF041BD0-C2E3-431D-B8F8-A752A2433823}"/>
              </a:ext>
            </a:extLst>
          </p:cNvPr>
          <p:cNvSpPr/>
          <p:nvPr/>
        </p:nvSpPr>
        <p:spPr>
          <a:xfrm>
            <a:off x="4130478" y="1503363"/>
            <a:ext cx="3969657" cy="3969657"/>
          </a:xfrm>
          <a:prstGeom prst="ellipse">
            <a:avLst/>
          </a:prstGeom>
          <a:noFill/>
          <a:ln w="889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椭圆 2">
            <a:extLst>
              <a:ext uri="{FF2B5EF4-FFF2-40B4-BE49-F238E27FC236}">
                <a16:creationId xmlns:a16="http://schemas.microsoft.com/office/drawing/2014/main" xmlns="" id="{AE0A68F9-08CC-44BE-BC97-F066CDC03E99}"/>
              </a:ext>
            </a:extLst>
          </p:cNvPr>
          <p:cNvSpPr/>
          <p:nvPr/>
        </p:nvSpPr>
        <p:spPr>
          <a:xfrm>
            <a:off x="4618748" y="1431938"/>
            <a:ext cx="889454" cy="8894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latin typeface="Segoe UI" panose="020B0502040204020203" pitchFamily="34" charset="0"/>
                <a:cs typeface="Segoe UI" panose="020B0502040204020203" pitchFamily="34" charset="0"/>
              </a:rPr>
              <a:t>1</a:t>
            </a:r>
            <a:endParaRPr lang="zh-CN" altLang="en-US" sz="3200" dirty="0">
              <a:latin typeface="Segoe UI" panose="020B0502040204020203" pitchFamily="34" charset="0"/>
              <a:cs typeface="Segoe UI" panose="020B0502040204020203" pitchFamily="34" charset="0"/>
            </a:endParaRPr>
          </a:p>
        </p:txBody>
      </p:sp>
      <p:sp>
        <p:nvSpPr>
          <p:cNvPr id="4" name="椭圆 3">
            <a:extLst>
              <a:ext uri="{FF2B5EF4-FFF2-40B4-BE49-F238E27FC236}">
                <a16:creationId xmlns:a16="http://schemas.microsoft.com/office/drawing/2014/main" xmlns="" id="{3BF8D794-A200-4DBD-9532-61930B8261FC}"/>
              </a:ext>
            </a:extLst>
          </p:cNvPr>
          <p:cNvSpPr/>
          <p:nvPr/>
        </p:nvSpPr>
        <p:spPr>
          <a:xfrm>
            <a:off x="6765954" y="1431938"/>
            <a:ext cx="889454" cy="8894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latin typeface="Segoe UI" panose="020B0502040204020203" pitchFamily="34" charset="0"/>
                <a:cs typeface="Segoe UI" panose="020B0502040204020203" pitchFamily="34" charset="0"/>
              </a:rPr>
              <a:t>2</a:t>
            </a:r>
            <a:endParaRPr lang="zh-CN" altLang="en-US" sz="3200" dirty="0">
              <a:latin typeface="Segoe UI" panose="020B0502040204020203" pitchFamily="34" charset="0"/>
              <a:cs typeface="Segoe UI" panose="020B0502040204020203" pitchFamily="34" charset="0"/>
            </a:endParaRPr>
          </a:p>
        </p:txBody>
      </p:sp>
      <p:sp>
        <p:nvSpPr>
          <p:cNvPr id="5" name="椭圆 4">
            <a:extLst>
              <a:ext uri="{FF2B5EF4-FFF2-40B4-BE49-F238E27FC236}">
                <a16:creationId xmlns:a16="http://schemas.microsoft.com/office/drawing/2014/main" xmlns="" id="{2092E4EA-D24E-4646-B38A-5E647ADB9BAA}"/>
              </a:ext>
            </a:extLst>
          </p:cNvPr>
          <p:cNvSpPr/>
          <p:nvPr/>
        </p:nvSpPr>
        <p:spPr>
          <a:xfrm>
            <a:off x="3685751" y="3196545"/>
            <a:ext cx="889454" cy="8894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latin typeface="Segoe UI" panose="020B0502040204020203" pitchFamily="34" charset="0"/>
                <a:cs typeface="Segoe UI" panose="020B0502040204020203" pitchFamily="34" charset="0"/>
              </a:rPr>
              <a:t>6</a:t>
            </a:r>
            <a:endParaRPr lang="zh-CN" altLang="en-US" sz="3200" dirty="0">
              <a:latin typeface="Segoe UI" panose="020B0502040204020203" pitchFamily="34" charset="0"/>
              <a:cs typeface="Segoe UI" panose="020B0502040204020203" pitchFamily="34" charset="0"/>
            </a:endParaRPr>
          </a:p>
        </p:txBody>
      </p:sp>
      <p:sp>
        <p:nvSpPr>
          <p:cNvPr id="6" name="椭圆 5">
            <a:extLst>
              <a:ext uri="{FF2B5EF4-FFF2-40B4-BE49-F238E27FC236}">
                <a16:creationId xmlns:a16="http://schemas.microsoft.com/office/drawing/2014/main" xmlns="" id="{233E41F7-21D9-4D2B-B015-F89E7AE45FBA}"/>
              </a:ext>
            </a:extLst>
          </p:cNvPr>
          <p:cNvSpPr/>
          <p:nvPr/>
        </p:nvSpPr>
        <p:spPr>
          <a:xfrm>
            <a:off x="7655408" y="3196545"/>
            <a:ext cx="889454" cy="8894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latin typeface="Segoe UI" panose="020B0502040204020203" pitchFamily="34" charset="0"/>
                <a:cs typeface="Segoe UI" panose="020B0502040204020203" pitchFamily="34" charset="0"/>
              </a:rPr>
              <a:t>3</a:t>
            </a:r>
            <a:endParaRPr lang="zh-CN" altLang="en-US" sz="3200" dirty="0">
              <a:latin typeface="Segoe UI" panose="020B0502040204020203" pitchFamily="34" charset="0"/>
              <a:cs typeface="Segoe UI" panose="020B0502040204020203" pitchFamily="34" charset="0"/>
            </a:endParaRPr>
          </a:p>
        </p:txBody>
      </p:sp>
      <p:sp>
        <p:nvSpPr>
          <p:cNvPr id="7" name="椭圆 6">
            <a:extLst>
              <a:ext uri="{FF2B5EF4-FFF2-40B4-BE49-F238E27FC236}">
                <a16:creationId xmlns:a16="http://schemas.microsoft.com/office/drawing/2014/main" xmlns="" id="{BF5DF958-BF2B-455A-857E-1001BBEE5A9A}"/>
              </a:ext>
            </a:extLst>
          </p:cNvPr>
          <p:cNvSpPr/>
          <p:nvPr/>
        </p:nvSpPr>
        <p:spPr>
          <a:xfrm>
            <a:off x="4618748" y="4583566"/>
            <a:ext cx="889454" cy="8894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latin typeface="Segoe UI" panose="020B0502040204020203" pitchFamily="34" charset="0"/>
                <a:cs typeface="Segoe UI" panose="020B0502040204020203" pitchFamily="34" charset="0"/>
              </a:rPr>
              <a:t>5</a:t>
            </a:r>
            <a:endParaRPr lang="zh-CN" altLang="en-US" sz="3200" dirty="0">
              <a:latin typeface="Segoe UI" panose="020B0502040204020203" pitchFamily="34" charset="0"/>
              <a:cs typeface="Segoe UI" panose="020B0502040204020203" pitchFamily="34" charset="0"/>
            </a:endParaRPr>
          </a:p>
        </p:txBody>
      </p:sp>
      <p:sp>
        <p:nvSpPr>
          <p:cNvPr id="8" name="椭圆 7">
            <a:extLst>
              <a:ext uri="{FF2B5EF4-FFF2-40B4-BE49-F238E27FC236}">
                <a16:creationId xmlns:a16="http://schemas.microsoft.com/office/drawing/2014/main" xmlns="" id="{122576AB-2655-44AE-B69D-702DBAF346BF}"/>
              </a:ext>
            </a:extLst>
          </p:cNvPr>
          <p:cNvSpPr/>
          <p:nvPr/>
        </p:nvSpPr>
        <p:spPr>
          <a:xfrm>
            <a:off x="6765954" y="4583566"/>
            <a:ext cx="889454" cy="8894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latin typeface="Segoe UI" panose="020B0502040204020203" pitchFamily="34" charset="0"/>
                <a:cs typeface="Segoe UI" panose="020B0502040204020203" pitchFamily="34" charset="0"/>
              </a:rPr>
              <a:t>4</a:t>
            </a:r>
            <a:endParaRPr lang="zh-CN" altLang="en-US" sz="3200" dirty="0">
              <a:latin typeface="Segoe UI" panose="020B0502040204020203" pitchFamily="34" charset="0"/>
              <a:cs typeface="Segoe UI" panose="020B0502040204020203" pitchFamily="34" charset="0"/>
            </a:endParaRPr>
          </a:p>
        </p:txBody>
      </p:sp>
      <p:sp>
        <p:nvSpPr>
          <p:cNvPr id="9" name="矩形 8">
            <a:extLst>
              <a:ext uri="{FF2B5EF4-FFF2-40B4-BE49-F238E27FC236}">
                <a16:creationId xmlns:a16="http://schemas.microsoft.com/office/drawing/2014/main" xmlns="" id="{529DA7E3-BFF0-41F7-9810-57B2290D22A9}"/>
              </a:ext>
            </a:extLst>
          </p:cNvPr>
          <p:cNvSpPr/>
          <p:nvPr/>
        </p:nvSpPr>
        <p:spPr>
          <a:xfrm>
            <a:off x="7748164" y="1257956"/>
            <a:ext cx="2646878" cy="1103059"/>
          </a:xfrm>
          <a:prstGeom prst="rect">
            <a:avLst/>
          </a:prstGeom>
        </p:spPr>
        <p:txBody>
          <a:bodyPr wrap="none">
            <a:spAutoFit/>
          </a:bodyPr>
          <a:lstStyle/>
          <a:p>
            <a:pPr>
              <a:lnSpc>
                <a:spcPct val="130000"/>
              </a:lnSpc>
            </a:pPr>
            <a:r>
              <a:rPr lang="zh-CN" altLang="en-US" sz="2000" b="1" dirty="0">
                <a:solidFill>
                  <a:schemeClr val="accent1"/>
                </a:solidFill>
                <a:latin typeface="微软雅黑" panose="020B0503020204020204" pitchFamily="34" charset="-122"/>
                <a:ea typeface="微软雅黑" panose="020B0503020204020204" pitchFamily="34" charset="-122"/>
              </a:rPr>
              <a:t>输入小标题</a:t>
            </a:r>
            <a:endParaRPr lang="en-US" altLang="zh-CN" sz="2000" b="1" dirty="0">
              <a:solidFill>
                <a:schemeClr val="accent1"/>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chemeClr val="tx1">
                    <a:lumMod val="85000"/>
                    <a:lumOff val="15000"/>
                  </a:schemeClr>
                </a:solidFill>
                <a:latin typeface="微软雅黑 Light" pitchFamily="34" charset="-122"/>
                <a:ea typeface="微软雅黑 Light" pitchFamily="34" charset="-122"/>
              </a:rPr>
              <a:t>请在这里输入你的正文内容</a:t>
            </a:r>
            <a:endParaRPr lang="en-US" altLang="zh-CN" sz="1600" dirty="0">
              <a:solidFill>
                <a:schemeClr val="tx1">
                  <a:lumMod val="85000"/>
                  <a:lumOff val="15000"/>
                </a:schemeClr>
              </a:solidFill>
              <a:latin typeface="微软雅黑 Light" pitchFamily="34" charset="-122"/>
              <a:ea typeface="微软雅黑 Light" pitchFamily="34" charset="-122"/>
            </a:endParaRPr>
          </a:p>
          <a:p>
            <a:pPr>
              <a:lnSpc>
                <a:spcPct val="130000"/>
              </a:lnSpc>
            </a:pPr>
            <a:r>
              <a:rPr lang="zh-CN" altLang="en-US" sz="1600" dirty="0">
                <a:solidFill>
                  <a:schemeClr val="tx1">
                    <a:lumMod val="85000"/>
                    <a:lumOff val="15000"/>
                  </a:schemeClr>
                </a:solidFill>
                <a:latin typeface="微软雅黑 Light" pitchFamily="34" charset="-122"/>
                <a:ea typeface="微软雅黑 Light" pitchFamily="34" charset="-122"/>
              </a:rPr>
              <a:t>请在这里输入你的正文内容</a:t>
            </a:r>
          </a:p>
        </p:txBody>
      </p:sp>
      <p:sp>
        <p:nvSpPr>
          <p:cNvPr id="10" name="矩形 9">
            <a:extLst>
              <a:ext uri="{FF2B5EF4-FFF2-40B4-BE49-F238E27FC236}">
                <a16:creationId xmlns:a16="http://schemas.microsoft.com/office/drawing/2014/main" xmlns="" id="{C37626A7-4095-4BF4-9879-F63A3387AF9F}"/>
              </a:ext>
            </a:extLst>
          </p:cNvPr>
          <p:cNvSpPr/>
          <p:nvPr/>
        </p:nvSpPr>
        <p:spPr>
          <a:xfrm>
            <a:off x="8670410" y="3051591"/>
            <a:ext cx="2646878" cy="1103059"/>
          </a:xfrm>
          <a:prstGeom prst="rect">
            <a:avLst/>
          </a:prstGeom>
        </p:spPr>
        <p:txBody>
          <a:bodyPr wrap="none">
            <a:spAutoFit/>
          </a:bodyPr>
          <a:lstStyle/>
          <a:p>
            <a:pPr>
              <a:lnSpc>
                <a:spcPct val="130000"/>
              </a:lnSpc>
            </a:pPr>
            <a:r>
              <a:rPr lang="zh-CN" altLang="en-US" sz="2000" b="1" dirty="0">
                <a:solidFill>
                  <a:schemeClr val="accent1"/>
                </a:solidFill>
                <a:latin typeface="微软雅黑" panose="020B0503020204020204" pitchFamily="34" charset="-122"/>
                <a:ea typeface="微软雅黑" panose="020B0503020204020204" pitchFamily="34" charset="-122"/>
              </a:rPr>
              <a:t>输入小标题</a:t>
            </a:r>
            <a:endParaRPr lang="en-US" altLang="zh-CN" sz="2000" b="1" dirty="0">
              <a:solidFill>
                <a:schemeClr val="accent1"/>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chemeClr val="tx1">
                    <a:lumMod val="85000"/>
                    <a:lumOff val="15000"/>
                  </a:schemeClr>
                </a:solidFill>
                <a:latin typeface="微软雅黑 Light" pitchFamily="34" charset="-122"/>
                <a:ea typeface="微软雅黑 Light" pitchFamily="34" charset="-122"/>
              </a:rPr>
              <a:t>请在这里输入你的正文内容</a:t>
            </a:r>
            <a:endParaRPr lang="en-US" altLang="zh-CN" sz="1600" dirty="0">
              <a:solidFill>
                <a:schemeClr val="tx1">
                  <a:lumMod val="85000"/>
                  <a:lumOff val="15000"/>
                </a:schemeClr>
              </a:solidFill>
              <a:latin typeface="微软雅黑 Light" pitchFamily="34" charset="-122"/>
              <a:ea typeface="微软雅黑 Light" pitchFamily="34" charset="-122"/>
            </a:endParaRPr>
          </a:p>
          <a:p>
            <a:pPr>
              <a:lnSpc>
                <a:spcPct val="130000"/>
              </a:lnSpc>
            </a:pPr>
            <a:r>
              <a:rPr lang="zh-CN" altLang="en-US" sz="1600" dirty="0">
                <a:solidFill>
                  <a:schemeClr val="tx1">
                    <a:lumMod val="85000"/>
                    <a:lumOff val="15000"/>
                  </a:schemeClr>
                </a:solidFill>
                <a:latin typeface="微软雅黑 Light" pitchFamily="34" charset="-122"/>
                <a:ea typeface="微软雅黑 Light" pitchFamily="34" charset="-122"/>
              </a:rPr>
              <a:t>请在这里输入你的正文内容</a:t>
            </a:r>
          </a:p>
        </p:txBody>
      </p:sp>
      <p:sp>
        <p:nvSpPr>
          <p:cNvPr id="11" name="矩形 10">
            <a:extLst>
              <a:ext uri="{FF2B5EF4-FFF2-40B4-BE49-F238E27FC236}">
                <a16:creationId xmlns:a16="http://schemas.microsoft.com/office/drawing/2014/main" xmlns="" id="{11A54764-2420-4EFB-8851-16BB3881524A}"/>
              </a:ext>
            </a:extLst>
          </p:cNvPr>
          <p:cNvSpPr/>
          <p:nvPr/>
        </p:nvSpPr>
        <p:spPr>
          <a:xfrm>
            <a:off x="7741496" y="4797340"/>
            <a:ext cx="2672526" cy="1143070"/>
          </a:xfrm>
          <a:prstGeom prst="rect">
            <a:avLst/>
          </a:prstGeom>
        </p:spPr>
        <p:txBody>
          <a:bodyPr wrap="none">
            <a:spAutoFit/>
          </a:bodyPr>
          <a:lstStyle/>
          <a:p>
            <a:pPr>
              <a:lnSpc>
                <a:spcPct val="130000"/>
              </a:lnSpc>
            </a:pPr>
            <a:r>
              <a:rPr lang="zh-CN" altLang="en-US" sz="2000" b="1" dirty="0">
                <a:solidFill>
                  <a:schemeClr val="accent1"/>
                </a:solidFill>
                <a:latin typeface="微软雅黑" panose="020B0503020204020204" pitchFamily="34" charset="-122"/>
                <a:ea typeface="微软雅黑" panose="020B0503020204020204" pitchFamily="34" charset="-122"/>
              </a:rPr>
              <a:t>输入小标题</a:t>
            </a:r>
            <a:endParaRPr lang="en-US" altLang="zh-CN" sz="2000" b="1" dirty="0">
              <a:solidFill>
                <a:schemeClr val="accent1"/>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chemeClr val="tx1">
                    <a:lumMod val="85000"/>
                    <a:lumOff val="15000"/>
                  </a:schemeClr>
                </a:solidFill>
                <a:latin typeface="微软雅黑 Light" pitchFamily="34" charset="-122"/>
                <a:ea typeface="微软雅黑 Light" pitchFamily="34" charset="-122"/>
              </a:rPr>
              <a:t>请在这里输入你的正文内容</a:t>
            </a:r>
            <a:endParaRPr lang="en-US" altLang="zh-CN" sz="1600" dirty="0">
              <a:solidFill>
                <a:schemeClr val="tx1">
                  <a:lumMod val="85000"/>
                  <a:lumOff val="15000"/>
                </a:schemeClr>
              </a:solidFill>
              <a:latin typeface="微软雅黑 Light" pitchFamily="34" charset="-122"/>
              <a:ea typeface="微软雅黑 Light" pitchFamily="34" charset="-122"/>
            </a:endParaRPr>
          </a:p>
          <a:p>
            <a:pPr>
              <a:lnSpc>
                <a:spcPct val="130000"/>
              </a:lnSpc>
            </a:pPr>
            <a:r>
              <a:rPr lang="zh-CN" altLang="en-US" sz="1600" dirty="0">
                <a:solidFill>
                  <a:schemeClr val="tx1">
                    <a:lumMod val="85000"/>
                    <a:lumOff val="15000"/>
                  </a:schemeClr>
                </a:solidFill>
                <a:latin typeface="微软雅黑 Light" pitchFamily="34" charset="-122"/>
                <a:ea typeface="微软雅黑 Light" pitchFamily="34" charset="-122"/>
              </a:rPr>
              <a:t>请在这里输入你的正文内容</a:t>
            </a:r>
          </a:p>
        </p:txBody>
      </p:sp>
      <p:sp>
        <p:nvSpPr>
          <p:cNvPr id="12" name="矩形 11">
            <a:extLst>
              <a:ext uri="{FF2B5EF4-FFF2-40B4-BE49-F238E27FC236}">
                <a16:creationId xmlns:a16="http://schemas.microsoft.com/office/drawing/2014/main" xmlns="" id="{B999C299-36AF-4BA8-8FF9-A7AC6D045478}"/>
              </a:ext>
            </a:extLst>
          </p:cNvPr>
          <p:cNvSpPr/>
          <p:nvPr/>
        </p:nvSpPr>
        <p:spPr>
          <a:xfrm>
            <a:off x="1805706" y="1257956"/>
            <a:ext cx="2646878" cy="1103059"/>
          </a:xfrm>
          <a:prstGeom prst="rect">
            <a:avLst/>
          </a:prstGeom>
        </p:spPr>
        <p:txBody>
          <a:bodyPr wrap="none">
            <a:spAutoFit/>
          </a:bodyPr>
          <a:lstStyle/>
          <a:p>
            <a:pPr algn="r">
              <a:lnSpc>
                <a:spcPct val="130000"/>
              </a:lnSpc>
            </a:pPr>
            <a:r>
              <a:rPr lang="zh-CN" altLang="en-US" sz="2000" b="1" dirty="0">
                <a:solidFill>
                  <a:schemeClr val="accent1"/>
                </a:solidFill>
                <a:latin typeface="微软雅黑" panose="020B0503020204020204" pitchFamily="34" charset="-122"/>
                <a:ea typeface="微软雅黑" panose="020B0503020204020204" pitchFamily="34" charset="-122"/>
              </a:rPr>
              <a:t>输入小标题</a:t>
            </a:r>
            <a:endParaRPr lang="en-US" altLang="zh-CN" sz="2000" b="1" dirty="0">
              <a:solidFill>
                <a:schemeClr val="accent1"/>
              </a:solidFill>
              <a:latin typeface="微软雅黑" panose="020B0503020204020204" pitchFamily="34" charset="-122"/>
              <a:ea typeface="微软雅黑" panose="020B0503020204020204" pitchFamily="34" charset="-122"/>
            </a:endParaRPr>
          </a:p>
          <a:p>
            <a:pPr algn="r">
              <a:lnSpc>
                <a:spcPct val="130000"/>
              </a:lnSpc>
            </a:pPr>
            <a:r>
              <a:rPr lang="zh-CN" altLang="en-US" sz="1600" dirty="0">
                <a:solidFill>
                  <a:schemeClr val="tx1">
                    <a:lumMod val="85000"/>
                    <a:lumOff val="15000"/>
                  </a:schemeClr>
                </a:solidFill>
                <a:latin typeface="微软雅黑 Light" pitchFamily="34" charset="-122"/>
                <a:ea typeface="微软雅黑 Light" pitchFamily="34" charset="-122"/>
              </a:rPr>
              <a:t>请在这里输入你的正文内容</a:t>
            </a:r>
            <a:endParaRPr lang="en-US" altLang="zh-CN" sz="1600" dirty="0">
              <a:solidFill>
                <a:schemeClr val="tx1">
                  <a:lumMod val="85000"/>
                  <a:lumOff val="15000"/>
                </a:schemeClr>
              </a:solidFill>
              <a:latin typeface="微软雅黑 Light" pitchFamily="34" charset="-122"/>
              <a:ea typeface="微软雅黑 Light" pitchFamily="34" charset="-122"/>
            </a:endParaRPr>
          </a:p>
          <a:p>
            <a:pPr algn="r">
              <a:lnSpc>
                <a:spcPct val="130000"/>
              </a:lnSpc>
            </a:pPr>
            <a:r>
              <a:rPr lang="zh-CN" altLang="en-US" sz="1600" dirty="0">
                <a:solidFill>
                  <a:schemeClr val="tx1">
                    <a:lumMod val="85000"/>
                    <a:lumOff val="15000"/>
                  </a:schemeClr>
                </a:solidFill>
                <a:latin typeface="微软雅黑 Light" pitchFamily="34" charset="-122"/>
                <a:ea typeface="微软雅黑 Light" pitchFamily="34" charset="-122"/>
              </a:rPr>
              <a:t>请在这里输入你的正文内容</a:t>
            </a:r>
          </a:p>
        </p:txBody>
      </p:sp>
      <p:sp>
        <p:nvSpPr>
          <p:cNvPr id="13" name="矩形 12">
            <a:extLst>
              <a:ext uri="{FF2B5EF4-FFF2-40B4-BE49-F238E27FC236}">
                <a16:creationId xmlns:a16="http://schemas.microsoft.com/office/drawing/2014/main" xmlns="" id="{E7DA0DC7-7146-4F34-ACEC-F70A5BA83A66}"/>
              </a:ext>
            </a:extLst>
          </p:cNvPr>
          <p:cNvSpPr/>
          <p:nvPr/>
        </p:nvSpPr>
        <p:spPr>
          <a:xfrm>
            <a:off x="976099" y="3051591"/>
            <a:ext cx="2646878" cy="1103059"/>
          </a:xfrm>
          <a:prstGeom prst="rect">
            <a:avLst/>
          </a:prstGeom>
        </p:spPr>
        <p:txBody>
          <a:bodyPr wrap="none">
            <a:spAutoFit/>
          </a:bodyPr>
          <a:lstStyle/>
          <a:p>
            <a:pPr algn="r">
              <a:lnSpc>
                <a:spcPct val="130000"/>
              </a:lnSpc>
            </a:pPr>
            <a:r>
              <a:rPr lang="zh-CN" altLang="en-US" sz="2000" b="1" dirty="0">
                <a:solidFill>
                  <a:schemeClr val="accent1"/>
                </a:solidFill>
                <a:latin typeface="微软雅黑" panose="020B0503020204020204" pitchFamily="34" charset="-122"/>
                <a:ea typeface="微软雅黑" panose="020B0503020204020204" pitchFamily="34" charset="-122"/>
              </a:rPr>
              <a:t>输入小标题</a:t>
            </a:r>
            <a:endParaRPr lang="en-US" altLang="zh-CN" sz="2000" b="1" dirty="0">
              <a:solidFill>
                <a:schemeClr val="accent1"/>
              </a:solidFill>
              <a:latin typeface="微软雅黑" panose="020B0503020204020204" pitchFamily="34" charset="-122"/>
              <a:ea typeface="微软雅黑" panose="020B0503020204020204" pitchFamily="34" charset="-122"/>
            </a:endParaRPr>
          </a:p>
          <a:p>
            <a:pPr algn="r">
              <a:lnSpc>
                <a:spcPct val="130000"/>
              </a:lnSpc>
            </a:pPr>
            <a:r>
              <a:rPr lang="zh-CN" altLang="en-US" sz="1600" dirty="0">
                <a:solidFill>
                  <a:schemeClr val="tx1">
                    <a:lumMod val="85000"/>
                    <a:lumOff val="15000"/>
                  </a:schemeClr>
                </a:solidFill>
                <a:latin typeface="微软雅黑 Light" pitchFamily="34" charset="-122"/>
                <a:ea typeface="微软雅黑 Light" pitchFamily="34" charset="-122"/>
              </a:rPr>
              <a:t>请在这里输入你的正文内容</a:t>
            </a:r>
            <a:endParaRPr lang="en-US" altLang="zh-CN" sz="1600" dirty="0">
              <a:solidFill>
                <a:schemeClr val="tx1">
                  <a:lumMod val="85000"/>
                  <a:lumOff val="15000"/>
                </a:schemeClr>
              </a:solidFill>
              <a:latin typeface="微软雅黑 Light" pitchFamily="34" charset="-122"/>
              <a:ea typeface="微软雅黑 Light" pitchFamily="34" charset="-122"/>
            </a:endParaRPr>
          </a:p>
          <a:p>
            <a:pPr algn="r">
              <a:lnSpc>
                <a:spcPct val="130000"/>
              </a:lnSpc>
            </a:pPr>
            <a:r>
              <a:rPr lang="zh-CN" altLang="en-US" sz="1600" dirty="0">
                <a:solidFill>
                  <a:schemeClr val="tx1">
                    <a:lumMod val="85000"/>
                    <a:lumOff val="15000"/>
                  </a:schemeClr>
                </a:solidFill>
                <a:latin typeface="微软雅黑 Light" pitchFamily="34" charset="-122"/>
                <a:ea typeface="微软雅黑 Light" pitchFamily="34" charset="-122"/>
              </a:rPr>
              <a:t>请在这里输入你的正文内容</a:t>
            </a:r>
          </a:p>
        </p:txBody>
      </p:sp>
      <p:sp>
        <p:nvSpPr>
          <p:cNvPr id="14" name="矩形 13">
            <a:extLst>
              <a:ext uri="{FF2B5EF4-FFF2-40B4-BE49-F238E27FC236}">
                <a16:creationId xmlns:a16="http://schemas.microsoft.com/office/drawing/2014/main" xmlns="" id="{326EA68E-B6DC-4CC6-948C-D2AEE248A2E5}"/>
              </a:ext>
            </a:extLst>
          </p:cNvPr>
          <p:cNvSpPr/>
          <p:nvPr/>
        </p:nvSpPr>
        <p:spPr>
          <a:xfrm>
            <a:off x="1805706" y="4797340"/>
            <a:ext cx="2672526" cy="1143070"/>
          </a:xfrm>
          <a:prstGeom prst="rect">
            <a:avLst/>
          </a:prstGeom>
        </p:spPr>
        <p:txBody>
          <a:bodyPr wrap="none">
            <a:spAutoFit/>
          </a:bodyPr>
          <a:lstStyle/>
          <a:p>
            <a:pPr algn="r">
              <a:lnSpc>
                <a:spcPct val="130000"/>
              </a:lnSpc>
            </a:pPr>
            <a:r>
              <a:rPr lang="zh-CN" altLang="en-US" sz="2000" b="1" dirty="0">
                <a:solidFill>
                  <a:schemeClr val="accent1"/>
                </a:solidFill>
                <a:latin typeface="微软雅黑" panose="020B0503020204020204" pitchFamily="34" charset="-122"/>
                <a:ea typeface="微软雅黑" panose="020B0503020204020204" pitchFamily="34" charset="-122"/>
              </a:rPr>
              <a:t>输入小标题</a:t>
            </a:r>
            <a:endParaRPr lang="en-US" altLang="zh-CN" sz="2000" b="1" dirty="0">
              <a:solidFill>
                <a:schemeClr val="accent1"/>
              </a:solidFill>
              <a:latin typeface="微软雅黑" panose="020B0503020204020204" pitchFamily="34" charset="-122"/>
              <a:ea typeface="微软雅黑" panose="020B0503020204020204" pitchFamily="34" charset="-122"/>
            </a:endParaRPr>
          </a:p>
          <a:p>
            <a:pPr algn="r">
              <a:lnSpc>
                <a:spcPct val="130000"/>
              </a:lnSpc>
            </a:pPr>
            <a:r>
              <a:rPr lang="zh-CN" altLang="en-US" sz="1600" dirty="0">
                <a:solidFill>
                  <a:schemeClr val="tx1">
                    <a:lumMod val="85000"/>
                    <a:lumOff val="15000"/>
                  </a:schemeClr>
                </a:solidFill>
                <a:latin typeface="微软雅黑 Light" pitchFamily="34" charset="-122"/>
                <a:ea typeface="微软雅黑 Light" pitchFamily="34" charset="-122"/>
              </a:rPr>
              <a:t>请在这里输入你的正文内容</a:t>
            </a:r>
            <a:endParaRPr lang="en-US" altLang="zh-CN" sz="1600" dirty="0">
              <a:solidFill>
                <a:schemeClr val="tx1">
                  <a:lumMod val="85000"/>
                  <a:lumOff val="15000"/>
                </a:schemeClr>
              </a:solidFill>
              <a:latin typeface="微软雅黑 Light" pitchFamily="34" charset="-122"/>
              <a:ea typeface="微软雅黑 Light" pitchFamily="34" charset="-122"/>
            </a:endParaRPr>
          </a:p>
          <a:p>
            <a:pPr algn="r">
              <a:lnSpc>
                <a:spcPct val="130000"/>
              </a:lnSpc>
            </a:pPr>
            <a:r>
              <a:rPr lang="zh-CN" altLang="en-US" sz="1600" dirty="0">
                <a:solidFill>
                  <a:schemeClr val="tx1">
                    <a:lumMod val="85000"/>
                    <a:lumOff val="15000"/>
                  </a:schemeClr>
                </a:solidFill>
                <a:latin typeface="微软雅黑 Light" pitchFamily="34" charset="-122"/>
                <a:ea typeface="微软雅黑 Light" pitchFamily="34" charset="-122"/>
              </a:rPr>
              <a:t>请在这里输入你的正文内容</a:t>
            </a:r>
          </a:p>
        </p:txBody>
      </p:sp>
      <p:sp>
        <p:nvSpPr>
          <p:cNvPr id="15" name="文本框 14">
            <a:extLst>
              <a:ext uri="{FF2B5EF4-FFF2-40B4-BE49-F238E27FC236}">
                <a16:creationId xmlns:a16="http://schemas.microsoft.com/office/drawing/2014/main" xmlns="" id="{6DFE1648-1A39-494B-94A8-0B5CE66D4C0E}"/>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sp>
        <p:nvSpPr>
          <p:cNvPr id="16" name="灯片编号占位符 15">
            <a:extLst>
              <a:ext uri="{FF2B5EF4-FFF2-40B4-BE49-F238E27FC236}">
                <a16:creationId xmlns:a16="http://schemas.microsoft.com/office/drawing/2014/main" xmlns="" id="{5FA43E8D-126E-4B70-A766-079A22081483}"/>
              </a:ext>
            </a:extLst>
          </p:cNvPr>
          <p:cNvSpPr>
            <a:spLocks noGrp="1"/>
          </p:cNvSpPr>
          <p:nvPr>
            <p:ph type="sldNum" sz="quarter" idx="4"/>
          </p:nvPr>
        </p:nvSpPr>
        <p:spPr/>
        <p:txBody>
          <a:bodyPr/>
          <a:lstStyle/>
          <a:p>
            <a:fld id="{48F10FC4-DD5C-4C24-B849-D8A0B2DC9874}" type="slidenum">
              <a:rPr lang="zh-CN" altLang="en-US" smtClean="0"/>
              <a:pPr/>
              <a:t>28</a:t>
            </a:fld>
            <a:endParaRPr lang="zh-CN" altLang="en-US"/>
          </a:p>
        </p:txBody>
      </p:sp>
    </p:spTree>
    <p:extLst>
      <p:ext uri="{BB962C8B-B14F-4D97-AF65-F5344CB8AC3E}">
        <p14:creationId xmlns:p14="http://schemas.microsoft.com/office/powerpoint/2010/main" val="171810491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a:extLst>
              <a:ext uri="{FF2B5EF4-FFF2-40B4-BE49-F238E27FC236}">
                <a16:creationId xmlns:a16="http://schemas.microsoft.com/office/drawing/2014/main" xmlns="" id="{DFD0FBF9-FAC2-4CF0-B53B-E83F2A3B8A60}"/>
              </a:ext>
            </a:extLst>
          </p:cNvPr>
          <p:cNvCxnSpPr/>
          <p:nvPr/>
        </p:nvCxnSpPr>
        <p:spPr>
          <a:xfrm>
            <a:off x="1106060" y="3402610"/>
            <a:ext cx="9979880" cy="2241"/>
          </a:xfrm>
          <a:prstGeom prst="line">
            <a:avLst/>
          </a:prstGeom>
          <a:noFill/>
          <a:ln w="6350" cap="flat" cmpd="sng" algn="ctr">
            <a:solidFill>
              <a:schemeClr val="accent1"/>
            </a:solidFill>
            <a:prstDash val="solid"/>
            <a:miter lim="800000"/>
            <a:headEnd type="oval" w="lg" len="lg"/>
            <a:tailEnd type="oval" w="lg" len="lg"/>
          </a:ln>
          <a:effectLst/>
        </p:spPr>
      </p:cxnSp>
      <p:cxnSp>
        <p:nvCxnSpPr>
          <p:cNvPr id="27" name="直接连接符 26">
            <a:extLst>
              <a:ext uri="{FF2B5EF4-FFF2-40B4-BE49-F238E27FC236}">
                <a16:creationId xmlns:a16="http://schemas.microsoft.com/office/drawing/2014/main" xmlns="" id="{518501C0-153D-4ACF-BC32-3D1EB45039AD}"/>
              </a:ext>
            </a:extLst>
          </p:cNvPr>
          <p:cNvCxnSpPr/>
          <p:nvPr/>
        </p:nvCxnSpPr>
        <p:spPr>
          <a:xfrm rot="5400000" flipH="1" flipV="1">
            <a:off x="1810410" y="3001622"/>
            <a:ext cx="806454" cy="2241"/>
          </a:xfrm>
          <a:prstGeom prst="line">
            <a:avLst/>
          </a:prstGeom>
          <a:noFill/>
          <a:ln w="6350" cap="flat" cmpd="sng" algn="ctr">
            <a:solidFill>
              <a:schemeClr val="accent1"/>
            </a:solidFill>
            <a:prstDash val="solid"/>
            <a:miter lim="800000"/>
            <a:headEnd type="oval"/>
          </a:ln>
          <a:effectLst/>
        </p:spPr>
      </p:cxnSp>
      <p:sp>
        <p:nvSpPr>
          <p:cNvPr id="28" name="椭圆 27">
            <a:extLst>
              <a:ext uri="{FF2B5EF4-FFF2-40B4-BE49-F238E27FC236}">
                <a16:creationId xmlns:a16="http://schemas.microsoft.com/office/drawing/2014/main" xmlns="" id="{C17ADC8E-7CA9-4369-B04A-1DCFC5966D42}"/>
              </a:ext>
            </a:extLst>
          </p:cNvPr>
          <p:cNvSpPr/>
          <p:nvPr/>
        </p:nvSpPr>
        <p:spPr>
          <a:xfrm>
            <a:off x="1709603" y="1618552"/>
            <a:ext cx="1008069" cy="1008068"/>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rgbClr val="FFFFFF"/>
                </a:solidFill>
                <a:effectLst/>
                <a:uLnTx/>
                <a:uFillTx/>
                <a:latin typeface="Segoe UI"/>
                <a:ea typeface="微软雅黑 Light"/>
                <a:cs typeface="+mn-cs"/>
              </a:rPr>
              <a:t>01</a:t>
            </a:r>
            <a:endParaRPr kumimoji="0" lang="zh-CN" altLang="en-US" sz="2800" b="0" i="0" u="none" strike="noStrike" kern="0" cap="none" spc="0" normalizeH="0" baseline="0" noProof="0" dirty="0">
              <a:ln>
                <a:noFill/>
              </a:ln>
              <a:solidFill>
                <a:srgbClr val="FFFFFF"/>
              </a:solidFill>
              <a:effectLst/>
              <a:uLnTx/>
              <a:uFillTx/>
              <a:latin typeface="Segoe UI"/>
              <a:ea typeface="微软雅黑 Light"/>
              <a:cs typeface="+mn-cs"/>
            </a:endParaRPr>
          </a:p>
        </p:txBody>
      </p:sp>
      <p:sp>
        <p:nvSpPr>
          <p:cNvPr id="5" name="矩形 4">
            <a:extLst>
              <a:ext uri="{FF2B5EF4-FFF2-40B4-BE49-F238E27FC236}">
                <a16:creationId xmlns:a16="http://schemas.microsoft.com/office/drawing/2014/main" xmlns="" id="{3D754EEE-7E62-449C-8C69-056F54D7EDF7}"/>
              </a:ext>
            </a:extLst>
          </p:cNvPr>
          <p:cNvSpPr/>
          <p:nvPr/>
        </p:nvSpPr>
        <p:spPr>
          <a:xfrm>
            <a:off x="1178464" y="4211306"/>
            <a:ext cx="2070346" cy="1372683"/>
          </a:xfrm>
          <a:prstGeom prst="rect">
            <a:avLst/>
          </a:prstGeom>
          <a:effectLst/>
        </p:spPr>
        <p:txBody>
          <a:bodyPr wrap="square">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rPr>
              <a:t>请输入你的正文内容</a:t>
            </a:r>
            <a:endParaRPr kumimoji="0" lang="zh-CN" altLang="en-US" sz="1600" b="0" i="0" u="none" strike="noStrike" kern="0" cap="none" spc="0" normalizeH="0" baseline="0" noProof="0" dirty="0">
              <a:ln>
                <a:noFill/>
              </a:ln>
              <a:solidFill>
                <a:schemeClr val="tx1">
                  <a:lumMod val="85000"/>
                  <a:lumOff val="15000"/>
                </a:schemeClr>
              </a:solidFill>
              <a:effectLst/>
              <a:uLnTx/>
              <a:uFillTx/>
              <a:latin typeface="Segoe UI Semilight"/>
              <a:ea typeface="微软雅黑 Light"/>
            </a:endParaRPr>
          </a:p>
        </p:txBody>
      </p:sp>
      <p:sp>
        <p:nvSpPr>
          <p:cNvPr id="6" name="TextBox 58">
            <a:extLst>
              <a:ext uri="{FF2B5EF4-FFF2-40B4-BE49-F238E27FC236}">
                <a16:creationId xmlns:a16="http://schemas.microsoft.com/office/drawing/2014/main" xmlns="" id="{7579F680-C497-43CE-A0FB-D6740D3C69C3}"/>
              </a:ext>
            </a:extLst>
          </p:cNvPr>
          <p:cNvSpPr txBox="1"/>
          <p:nvPr/>
        </p:nvSpPr>
        <p:spPr>
          <a:xfrm>
            <a:off x="1178464" y="3689222"/>
            <a:ext cx="2070346"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chemeClr val="accent1"/>
                </a:solidFill>
                <a:effectLst/>
                <a:uLnTx/>
                <a:uFillTx/>
                <a:latin typeface="微软雅黑"/>
                <a:ea typeface="微软雅黑"/>
              </a:rPr>
              <a:t>输入小标题</a:t>
            </a:r>
          </a:p>
        </p:txBody>
      </p:sp>
      <p:cxnSp>
        <p:nvCxnSpPr>
          <p:cNvPr id="25" name="直接连接符 24">
            <a:extLst>
              <a:ext uri="{FF2B5EF4-FFF2-40B4-BE49-F238E27FC236}">
                <a16:creationId xmlns:a16="http://schemas.microsoft.com/office/drawing/2014/main" xmlns="" id="{E21FEC03-163F-4993-8034-2225F1CAB356}"/>
              </a:ext>
            </a:extLst>
          </p:cNvPr>
          <p:cNvCxnSpPr/>
          <p:nvPr/>
        </p:nvCxnSpPr>
        <p:spPr>
          <a:xfrm rot="5400000" flipH="1" flipV="1">
            <a:off x="3732842" y="3806959"/>
            <a:ext cx="806455" cy="2241"/>
          </a:xfrm>
          <a:prstGeom prst="line">
            <a:avLst/>
          </a:prstGeom>
          <a:noFill/>
          <a:ln w="6350" cap="flat" cmpd="sng" algn="ctr">
            <a:solidFill>
              <a:schemeClr val="accent1"/>
            </a:solidFill>
            <a:prstDash val="solid"/>
            <a:miter lim="800000"/>
            <a:headEnd type="none"/>
            <a:tailEnd type="oval"/>
          </a:ln>
          <a:effectLst/>
        </p:spPr>
      </p:cxnSp>
      <p:sp>
        <p:nvSpPr>
          <p:cNvPr id="26" name="椭圆 25">
            <a:extLst>
              <a:ext uri="{FF2B5EF4-FFF2-40B4-BE49-F238E27FC236}">
                <a16:creationId xmlns:a16="http://schemas.microsoft.com/office/drawing/2014/main" xmlns="" id="{FFBCF54E-B11A-4E68-90EF-3D08184C5AB7}"/>
              </a:ext>
            </a:extLst>
          </p:cNvPr>
          <p:cNvSpPr/>
          <p:nvPr/>
        </p:nvSpPr>
        <p:spPr>
          <a:xfrm>
            <a:off x="3632035" y="4211307"/>
            <a:ext cx="1008069" cy="1008069"/>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a:ln>
                  <a:noFill/>
                </a:ln>
                <a:solidFill>
                  <a:srgbClr val="FFFFFF"/>
                </a:solidFill>
                <a:effectLst/>
                <a:uLnTx/>
                <a:uFillTx/>
                <a:latin typeface="Segoe UI"/>
                <a:ea typeface="微软雅黑 Light"/>
                <a:cs typeface="+mn-cs"/>
              </a:rPr>
              <a:t>02</a:t>
            </a:r>
            <a:endParaRPr kumimoji="0" lang="zh-CN" altLang="en-US" sz="2800" b="0" i="0" u="none" strike="noStrike" kern="0" cap="none" spc="0" normalizeH="0" baseline="0" noProof="0" dirty="0">
              <a:ln>
                <a:noFill/>
              </a:ln>
              <a:solidFill>
                <a:srgbClr val="FFFFFF"/>
              </a:solidFill>
              <a:effectLst/>
              <a:uLnTx/>
              <a:uFillTx/>
              <a:latin typeface="Segoe UI"/>
              <a:ea typeface="微软雅黑 Light"/>
              <a:cs typeface="+mn-cs"/>
            </a:endParaRPr>
          </a:p>
        </p:txBody>
      </p:sp>
      <p:sp>
        <p:nvSpPr>
          <p:cNvPr id="8" name="矩形 7">
            <a:extLst>
              <a:ext uri="{FF2B5EF4-FFF2-40B4-BE49-F238E27FC236}">
                <a16:creationId xmlns:a16="http://schemas.microsoft.com/office/drawing/2014/main" xmlns="" id="{F1ECDF74-1156-4DE6-8619-E55FB116C6C7}"/>
              </a:ext>
            </a:extLst>
          </p:cNvPr>
          <p:cNvSpPr/>
          <p:nvPr/>
        </p:nvSpPr>
        <p:spPr>
          <a:xfrm>
            <a:off x="3100895" y="1910798"/>
            <a:ext cx="2070346" cy="1372683"/>
          </a:xfrm>
          <a:prstGeom prst="rect">
            <a:avLst/>
          </a:prstGeom>
          <a:effectLst/>
        </p:spPr>
        <p:txBody>
          <a:bodyPr wrap="square">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rPr>
              <a:t>请输入你的正文内容</a:t>
            </a:r>
            <a:endParaRPr kumimoji="0" lang="zh-CN" altLang="en-US" sz="1600" b="0" i="0" u="none" strike="noStrike" kern="0" cap="none" spc="0" normalizeH="0" baseline="0" noProof="0" dirty="0">
              <a:ln>
                <a:noFill/>
              </a:ln>
              <a:solidFill>
                <a:schemeClr val="tx1">
                  <a:lumMod val="85000"/>
                  <a:lumOff val="15000"/>
                </a:schemeClr>
              </a:solidFill>
              <a:effectLst/>
              <a:uLnTx/>
              <a:uFillTx/>
              <a:latin typeface="Segoe UI Semilight"/>
              <a:ea typeface="微软雅黑 Light"/>
            </a:endParaRPr>
          </a:p>
        </p:txBody>
      </p:sp>
      <p:sp>
        <p:nvSpPr>
          <p:cNvPr id="9" name="TextBox 72">
            <a:extLst>
              <a:ext uri="{FF2B5EF4-FFF2-40B4-BE49-F238E27FC236}">
                <a16:creationId xmlns:a16="http://schemas.microsoft.com/office/drawing/2014/main" xmlns="" id="{05B18606-A4B5-404D-BDF3-1B659F67DB70}"/>
              </a:ext>
            </a:extLst>
          </p:cNvPr>
          <p:cNvSpPr txBox="1"/>
          <p:nvPr/>
        </p:nvSpPr>
        <p:spPr>
          <a:xfrm>
            <a:off x="3100895" y="1388714"/>
            <a:ext cx="2070346" cy="461665"/>
          </a:xfrm>
          <a:prstGeom prst="rect">
            <a:avLst/>
          </a:prstGeom>
          <a:noFill/>
        </p:spPr>
        <p:txBody>
          <a:bodyPr wrap="square" rtlCol="0">
            <a:spAutoFit/>
          </a:bodyPr>
          <a:lstStyle/>
          <a:p>
            <a:pPr lvl="0" algn="ctr"/>
            <a:r>
              <a:rPr lang="zh-CN" altLang="en-US" sz="2400" b="1" kern="0" dirty="0">
                <a:solidFill>
                  <a:schemeClr val="accent1"/>
                </a:solidFill>
                <a:latin typeface="微软雅黑"/>
                <a:ea typeface="微软雅黑"/>
              </a:rPr>
              <a:t>输入小标题</a:t>
            </a:r>
          </a:p>
        </p:txBody>
      </p:sp>
      <p:cxnSp>
        <p:nvCxnSpPr>
          <p:cNvPr id="23" name="直接连接符 22">
            <a:extLst>
              <a:ext uri="{FF2B5EF4-FFF2-40B4-BE49-F238E27FC236}">
                <a16:creationId xmlns:a16="http://schemas.microsoft.com/office/drawing/2014/main" xmlns="" id="{18FA22F0-DE94-40DC-8429-A5F3C6561789}"/>
              </a:ext>
            </a:extLst>
          </p:cNvPr>
          <p:cNvCxnSpPr/>
          <p:nvPr/>
        </p:nvCxnSpPr>
        <p:spPr>
          <a:xfrm rot="5400000" flipH="1" flipV="1">
            <a:off x="5655273" y="3001622"/>
            <a:ext cx="806454" cy="2241"/>
          </a:xfrm>
          <a:prstGeom prst="line">
            <a:avLst/>
          </a:prstGeom>
          <a:noFill/>
          <a:ln w="6350" cap="flat" cmpd="sng" algn="ctr">
            <a:solidFill>
              <a:schemeClr val="accent1"/>
            </a:solidFill>
            <a:prstDash val="solid"/>
            <a:miter lim="800000"/>
            <a:headEnd type="oval"/>
          </a:ln>
          <a:effectLst/>
        </p:spPr>
      </p:cxnSp>
      <p:sp>
        <p:nvSpPr>
          <p:cNvPr id="24" name="椭圆 23">
            <a:extLst>
              <a:ext uri="{FF2B5EF4-FFF2-40B4-BE49-F238E27FC236}">
                <a16:creationId xmlns:a16="http://schemas.microsoft.com/office/drawing/2014/main" xmlns="" id="{C7CE1405-3E7B-4339-88F1-E9E8B03905DF}"/>
              </a:ext>
            </a:extLst>
          </p:cNvPr>
          <p:cNvSpPr/>
          <p:nvPr/>
        </p:nvSpPr>
        <p:spPr>
          <a:xfrm>
            <a:off x="5554466" y="1618552"/>
            <a:ext cx="1008069" cy="1008068"/>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a:ln>
                  <a:noFill/>
                </a:ln>
                <a:solidFill>
                  <a:srgbClr val="FFFFFF"/>
                </a:solidFill>
                <a:effectLst/>
                <a:uLnTx/>
                <a:uFillTx/>
                <a:latin typeface="Segoe UI"/>
                <a:ea typeface="微软雅黑 Light"/>
                <a:cs typeface="+mn-cs"/>
              </a:rPr>
              <a:t>03</a:t>
            </a:r>
            <a:endParaRPr kumimoji="0" lang="zh-CN" altLang="en-US" sz="2800" b="0" i="0" u="none" strike="noStrike" kern="0" cap="none" spc="0" normalizeH="0" baseline="0" noProof="0">
              <a:ln>
                <a:noFill/>
              </a:ln>
              <a:solidFill>
                <a:srgbClr val="FFFFFF"/>
              </a:solidFill>
              <a:effectLst/>
              <a:uLnTx/>
              <a:uFillTx/>
              <a:latin typeface="Segoe UI"/>
              <a:ea typeface="微软雅黑 Light"/>
              <a:cs typeface="+mn-cs"/>
            </a:endParaRPr>
          </a:p>
        </p:txBody>
      </p:sp>
      <p:sp>
        <p:nvSpPr>
          <p:cNvPr id="11" name="矩形 10">
            <a:extLst>
              <a:ext uri="{FF2B5EF4-FFF2-40B4-BE49-F238E27FC236}">
                <a16:creationId xmlns:a16="http://schemas.microsoft.com/office/drawing/2014/main" xmlns="" id="{A3DDE3C7-DD0F-4C44-B9C2-26E4D3AC1429}"/>
              </a:ext>
            </a:extLst>
          </p:cNvPr>
          <p:cNvSpPr/>
          <p:nvPr/>
        </p:nvSpPr>
        <p:spPr>
          <a:xfrm>
            <a:off x="5023327" y="4211306"/>
            <a:ext cx="2070346" cy="1372683"/>
          </a:xfrm>
          <a:prstGeom prst="rect">
            <a:avLst/>
          </a:prstGeom>
          <a:effectLst/>
        </p:spPr>
        <p:txBody>
          <a:bodyPr wrap="square">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rPr>
              <a:t>请输入你的正文内容</a:t>
            </a:r>
            <a:endParaRPr kumimoji="0" lang="zh-CN" altLang="en-US" sz="1600" b="0" i="0" u="none" strike="noStrike" kern="0" cap="none" spc="0" normalizeH="0" baseline="0" noProof="0" dirty="0">
              <a:ln>
                <a:noFill/>
              </a:ln>
              <a:solidFill>
                <a:schemeClr val="tx1">
                  <a:lumMod val="85000"/>
                  <a:lumOff val="15000"/>
                </a:schemeClr>
              </a:solidFill>
              <a:effectLst/>
              <a:uLnTx/>
              <a:uFillTx/>
              <a:latin typeface="Segoe UI Semilight"/>
              <a:ea typeface="微软雅黑 Light"/>
            </a:endParaRPr>
          </a:p>
        </p:txBody>
      </p:sp>
      <p:sp>
        <p:nvSpPr>
          <p:cNvPr id="12" name="TextBox 77">
            <a:extLst>
              <a:ext uri="{FF2B5EF4-FFF2-40B4-BE49-F238E27FC236}">
                <a16:creationId xmlns:a16="http://schemas.microsoft.com/office/drawing/2014/main" xmlns="" id="{8064F581-28F9-4D11-ABD7-1E8604B5D78E}"/>
              </a:ext>
            </a:extLst>
          </p:cNvPr>
          <p:cNvSpPr txBox="1"/>
          <p:nvPr/>
        </p:nvSpPr>
        <p:spPr>
          <a:xfrm>
            <a:off x="5023327" y="3689222"/>
            <a:ext cx="2070346" cy="461665"/>
          </a:xfrm>
          <a:prstGeom prst="rect">
            <a:avLst/>
          </a:prstGeom>
          <a:noFill/>
        </p:spPr>
        <p:txBody>
          <a:bodyPr wrap="square" rtlCol="0">
            <a:spAutoFit/>
          </a:bodyPr>
          <a:lstStyle/>
          <a:p>
            <a:pPr lvl="0" algn="ctr"/>
            <a:r>
              <a:rPr lang="zh-CN" altLang="en-US" sz="2400" b="1" kern="0" dirty="0">
                <a:solidFill>
                  <a:schemeClr val="accent1"/>
                </a:solidFill>
                <a:latin typeface="微软雅黑"/>
                <a:ea typeface="微软雅黑"/>
              </a:rPr>
              <a:t>输入小标题</a:t>
            </a:r>
          </a:p>
        </p:txBody>
      </p:sp>
      <p:cxnSp>
        <p:nvCxnSpPr>
          <p:cNvPr id="21" name="直接连接符 20">
            <a:extLst>
              <a:ext uri="{FF2B5EF4-FFF2-40B4-BE49-F238E27FC236}">
                <a16:creationId xmlns:a16="http://schemas.microsoft.com/office/drawing/2014/main" xmlns="" id="{C1FD54B1-F624-4880-BC2F-26BE8E0F30EF}"/>
              </a:ext>
            </a:extLst>
          </p:cNvPr>
          <p:cNvCxnSpPr/>
          <p:nvPr/>
        </p:nvCxnSpPr>
        <p:spPr>
          <a:xfrm rot="5400000" flipH="1" flipV="1">
            <a:off x="7577704" y="3806959"/>
            <a:ext cx="806455" cy="2241"/>
          </a:xfrm>
          <a:prstGeom prst="line">
            <a:avLst/>
          </a:prstGeom>
          <a:noFill/>
          <a:ln w="6350" cap="flat" cmpd="sng" algn="ctr">
            <a:solidFill>
              <a:schemeClr val="accent1"/>
            </a:solidFill>
            <a:prstDash val="solid"/>
            <a:miter lim="800000"/>
            <a:headEnd type="none"/>
            <a:tailEnd type="oval"/>
          </a:ln>
          <a:effectLst/>
        </p:spPr>
      </p:cxnSp>
      <p:sp>
        <p:nvSpPr>
          <p:cNvPr id="22" name="椭圆 21">
            <a:extLst>
              <a:ext uri="{FF2B5EF4-FFF2-40B4-BE49-F238E27FC236}">
                <a16:creationId xmlns:a16="http://schemas.microsoft.com/office/drawing/2014/main" xmlns="" id="{CD70E88A-0102-41D7-8376-4140951083FC}"/>
              </a:ext>
            </a:extLst>
          </p:cNvPr>
          <p:cNvSpPr/>
          <p:nvPr/>
        </p:nvSpPr>
        <p:spPr>
          <a:xfrm>
            <a:off x="7476897" y="4211307"/>
            <a:ext cx="1008069" cy="1008069"/>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a:ln>
                  <a:noFill/>
                </a:ln>
                <a:solidFill>
                  <a:srgbClr val="FFFFFF"/>
                </a:solidFill>
                <a:effectLst/>
                <a:uLnTx/>
                <a:uFillTx/>
                <a:latin typeface="Segoe UI"/>
                <a:ea typeface="微软雅黑 Light"/>
                <a:cs typeface="+mn-cs"/>
              </a:rPr>
              <a:t>04</a:t>
            </a:r>
            <a:endParaRPr kumimoji="0" lang="zh-CN" altLang="en-US" sz="2800" b="0" i="0" u="none" strike="noStrike" kern="0" cap="none" spc="0" normalizeH="0" baseline="0" noProof="0">
              <a:ln>
                <a:noFill/>
              </a:ln>
              <a:solidFill>
                <a:srgbClr val="FFFFFF"/>
              </a:solidFill>
              <a:effectLst/>
              <a:uLnTx/>
              <a:uFillTx/>
              <a:latin typeface="Segoe UI"/>
              <a:ea typeface="微软雅黑 Light"/>
              <a:cs typeface="+mn-cs"/>
            </a:endParaRPr>
          </a:p>
        </p:txBody>
      </p:sp>
      <p:sp>
        <p:nvSpPr>
          <p:cNvPr id="14" name="矩形 13">
            <a:extLst>
              <a:ext uri="{FF2B5EF4-FFF2-40B4-BE49-F238E27FC236}">
                <a16:creationId xmlns:a16="http://schemas.microsoft.com/office/drawing/2014/main" xmlns="" id="{9B101342-888F-4662-9036-2BC004B057BC}"/>
              </a:ext>
            </a:extLst>
          </p:cNvPr>
          <p:cNvSpPr/>
          <p:nvPr/>
        </p:nvSpPr>
        <p:spPr>
          <a:xfrm>
            <a:off x="6945758" y="1910798"/>
            <a:ext cx="2070346" cy="1372683"/>
          </a:xfrm>
          <a:prstGeom prst="rect">
            <a:avLst/>
          </a:prstGeom>
          <a:effectLst/>
        </p:spPr>
        <p:txBody>
          <a:bodyPr wrap="square">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rPr>
              <a:t>请输入你的正文内容</a:t>
            </a:r>
            <a:endParaRPr kumimoji="0" lang="zh-CN" altLang="en-US" sz="1600" b="0" i="0" u="none" strike="noStrike" kern="0" cap="none" spc="0" normalizeH="0" baseline="0" noProof="0" dirty="0">
              <a:ln>
                <a:noFill/>
              </a:ln>
              <a:solidFill>
                <a:schemeClr val="tx1">
                  <a:lumMod val="85000"/>
                  <a:lumOff val="15000"/>
                </a:schemeClr>
              </a:solidFill>
              <a:effectLst/>
              <a:uLnTx/>
              <a:uFillTx/>
              <a:latin typeface="Segoe UI Semilight"/>
              <a:ea typeface="微软雅黑 Light"/>
            </a:endParaRPr>
          </a:p>
        </p:txBody>
      </p:sp>
      <p:sp>
        <p:nvSpPr>
          <p:cNvPr id="15" name="TextBox 82">
            <a:extLst>
              <a:ext uri="{FF2B5EF4-FFF2-40B4-BE49-F238E27FC236}">
                <a16:creationId xmlns:a16="http://schemas.microsoft.com/office/drawing/2014/main" xmlns="" id="{74353848-CF28-4BB6-8BBC-83919CFC717F}"/>
              </a:ext>
            </a:extLst>
          </p:cNvPr>
          <p:cNvSpPr txBox="1"/>
          <p:nvPr/>
        </p:nvSpPr>
        <p:spPr>
          <a:xfrm>
            <a:off x="6945758" y="1388714"/>
            <a:ext cx="2070346" cy="461665"/>
          </a:xfrm>
          <a:prstGeom prst="rect">
            <a:avLst/>
          </a:prstGeom>
          <a:noFill/>
        </p:spPr>
        <p:txBody>
          <a:bodyPr wrap="square" rtlCol="0">
            <a:spAutoFit/>
          </a:bodyPr>
          <a:lstStyle/>
          <a:p>
            <a:pPr lvl="0" algn="ctr"/>
            <a:r>
              <a:rPr lang="zh-CN" altLang="en-US" sz="2400" b="1" kern="0" dirty="0">
                <a:solidFill>
                  <a:schemeClr val="accent1"/>
                </a:solidFill>
                <a:latin typeface="微软雅黑"/>
                <a:ea typeface="微软雅黑"/>
              </a:rPr>
              <a:t>输入小标题</a:t>
            </a:r>
          </a:p>
        </p:txBody>
      </p:sp>
      <p:cxnSp>
        <p:nvCxnSpPr>
          <p:cNvPr id="19" name="直接连接符 18">
            <a:extLst>
              <a:ext uri="{FF2B5EF4-FFF2-40B4-BE49-F238E27FC236}">
                <a16:creationId xmlns:a16="http://schemas.microsoft.com/office/drawing/2014/main" xmlns="" id="{88A8EBEF-98B0-4B4A-9EB3-ABC2C8F81346}"/>
              </a:ext>
            </a:extLst>
          </p:cNvPr>
          <p:cNvCxnSpPr/>
          <p:nvPr/>
        </p:nvCxnSpPr>
        <p:spPr>
          <a:xfrm rot="5400000" flipH="1" flipV="1">
            <a:off x="9500135" y="3001622"/>
            <a:ext cx="806454" cy="2241"/>
          </a:xfrm>
          <a:prstGeom prst="line">
            <a:avLst/>
          </a:prstGeom>
          <a:noFill/>
          <a:ln w="6350" cap="flat" cmpd="sng" algn="ctr">
            <a:solidFill>
              <a:schemeClr val="accent1"/>
            </a:solidFill>
            <a:prstDash val="solid"/>
            <a:miter lim="800000"/>
            <a:headEnd type="oval"/>
          </a:ln>
          <a:effectLst/>
        </p:spPr>
      </p:cxnSp>
      <p:sp>
        <p:nvSpPr>
          <p:cNvPr id="20" name="椭圆 19">
            <a:extLst>
              <a:ext uri="{FF2B5EF4-FFF2-40B4-BE49-F238E27FC236}">
                <a16:creationId xmlns:a16="http://schemas.microsoft.com/office/drawing/2014/main" xmlns="" id="{DF310742-8B80-4498-9782-A286A98438A6}"/>
              </a:ext>
            </a:extLst>
          </p:cNvPr>
          <p:cNvSpPr/>
          <p:nvPr/>
        </p:nvSpPr>
        <p:spPr>
          <a:xfrm>
            <a:off x="9399328" y="1618552"/>
            <a:ext cx="1008069" cy="1008068"/>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rgbClr val="FFFFFF"/>
                </a:solidFill>
                <a:effectLst/>
                <a:uLnTx/>
                <a:uFillTx/>
                <a:latin typeface="Segoe UI"/>
                <a:ea typeface="微软雅黑 Light"/>
                <a:cs typeface="+mn-cs"/>
              </a:rPr>
              <a:t>05</a:t>
            </a:r>
            <a:endParaRPr kumimoji="0" lang="zh-CN" altLang="en-US" sz="2800" b="0" i="0" u="none" strike="noStrike" kern="0" cap="none" spc="0" normalizeH="0" baseline="0" noProof="0" dirty="0">
              <a:ln>
                <a:noFill/>
              </a:ln>
              <a:solidFill>
                <a:srgbClr val="FFFFFF"/>
              </a:solidFill>
              <a:effectLst/>
              <a:uLnTx/>
              <a:uFillTx/>
              <a:latin typeface="Segoe UI"/>
              <a:ea typeface="微软雅黑 Light"/>
              <a:cs typeface="+mn-cs"/>
            </a:endParaRPr>
          </a:p>
        </p:txBody>
      </p:sp>
      <p:sp>
        <p:nvSpPr>
          <p:cNvPr id="17" name="矩形 16">
            <a:extLst>
              <a:ext uri="{FF2B5EF4-FFF2-40B4-BE49-F238E27FC236}">
                <a16:creationId xmlns:a16="http://schemas.microsoft.com/office/drawing/2014/main" xmlns="" id="{AF2B90FA-F422-4171-9ED8-32CA87FDD38C}"/>
              </a:ext>
            </a:extLst>
          </p:cNvPr>
          <p:cNvSpPr/>
          <p:nvPr/>
        </p:nvSpPr>
        <p:spPr>
          <a:xfrm>
            <a:off x="8868189" y="4211306"/>
            <a:ext cx="2070346" cy="1372683"/>
          </a:xfrm>
          <a:prstGeom prst="rect">
            <a:avLst/>
          </a:prstGeom>
          <a:effectLst/>
        </p:spPr>
        <p:txBody>
          <a:bodyPr wrap="square">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rPr>
              <a:t>请输入你的正文内容</a:t>
            </a:r>
            <a:endParaRPr kumimoji="0" lang="zh-CN" altLang="en-US" sz="1600" b="0" i="0" u="none" strike="noStrike" kern="0" cap="none" spc="0" normalizeH="0" baseline="0" noProof="0" dirty="0">
              <a:ln>
                <a:noFill/>
              </a:ln>
              <a:solidFill>
                <a:schemeClr val="tx1">
                  <a:lumMod val="85000"/>
                  <a:lumOff val="15000"/>
                </a:schemeClr>
              </a:solidFill>
              <a:effectLst/>
              <a:uLnTx/>
              <a:uFillTx/>
              <a:latin typeface="Segoe UI Semilight"/>
              <a:ea typeface="微软雅黑 Light"/>
            </a:endParaRPr>
          </a:p>
        </p:txBody>
      </p:sp>
      <p:sp>
        <p:nvSpPr>
          <p:cNvPr id="18" name="TextBox 87">
            <a:extLst>
              <a:ext uri="{FF2B5EF4-FFF2-40B4-BE49-F238E27FC236}">
                <a16:creationId xmlns:a16="http://schemas.microsoft.com/office/drawing/2014/main" xmlns="" id="{2EC46283-E1AA-474E-A45F-8AFF2256AFB7}"/>
              </a:ext>
            </a:extLst>
          </p:cNvPr>
          <p:cNvSpPr txBox="1"/>
          <p:nvPr/>
        </p:nvSpPr>
        <p:spPr>
          <a:xfrm>
            <a:off x="8868189" y="3689222"/>
            <a:ext cx="2070346" cy="461665"/>
          </a:xfrm>
          <a:prstGeom prst="rect">
            <a:avLst/>
          </a:prstGeom>
          <a:noFill/>
        </p:spPr>
        <p:txBody>
          <a:bodyPr wrap="square" rtlCol="0">
            <a:spAutoFit/>
          </a:bodyPr>
          <a:lstStyle/>
          <a:p>
            <a:pPr lvl="0" algn="ctr"/>
            <a:r>
              <a:rPr lang="zh-CN" altLang="en-US" sz="2400" b="1" kern="0" dirty="0">
                <a:solidFill>
                  <a:schemeClr val="accent1"/>
                </a:solidFill>
                <a:latin typeface="微软雅黑"/>
                <a:ea typeface="微软雅黑"/>
              </a:rPr>
              <a:t>输入小标题</a:t>
            </a:r>
          </a:p>
        </p:txBody>
      </p:sp>
      <p:sp>
        <p:nvSpPr>
          <p:cNvPr id="29" name="文本框 28">
            <a:extLst>
              <a:ext uri="{FF2B5EF4-FFF2-40B4-BE49-F238E27FC236}">
                <a16:creationId xmlns:a16="http://schemas.microsoft.com/office/drawing/2014/main" xmlns="" id="{74249BCD-1FE9-42BE-830C-DF8B700D570B}"/>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sp>
        <p:nvSpPr>
          <p:cNvPr id="2" name="灯片编号占位符 1">
            <a:extLst>
              <a:ext uri="{FF2B5EF4-FFF2-40B4-BE49-F238E27FC236}">
                <a16:creationId xmlns:a16="http://schemas.microsoft.com/office/drawing/2014/main" xmlns="" id="{02C2DD5C-A5A2-4C28-9C5E-51AD311BECBD}"/>
              </a:ext>
            </a:extLst>
          </p:cNvPr>
          <p:cNvSpPr>
            <a:spLocks noGrp="1"/>
          </p:cNvSpPr>
          <p:nvPr>
            <p:ph type="sldNum" sz="quarter" idx="4"/>
          </p:nvPr>
        </p:nvSpPr>
        <p:spPr/>
        <p:txBody>
          <a:bodyPr/>
          <a:lstStyle/>
          <a:p>
            <a:fld id="{48F10FC4-DD5C-4C24-B849-D8A0B2DC9874}" type="slidenum">
              <a:rPr lang="zh-CN" altLang="en-US" smtClean="0"/>
              <a:pPr/>
              <a:t>29</a:t>
            </a:fld>
            <a:endParaRPr lang="zh-CN" altLang="en-US"/>
          </a:p>
        </p:txBody>
      </p:sp>
    </p:spTree>
    <p:extLst>
      <p:ext uri="{BB962C8B-B14F-4D97-AF65-F5344CB8AC3E}">
        <p14:creationId xmlns:p14="http://schemas.microsoft.com/office/powerpoint/2010/main" val="41532900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1">
            <a:extLst>
              <a:ext uri="{FF2B5EF4-FFF2-40B4-BE49-F238E27FC236}">
                <a16:creationId xmlns:a16="http://schemas.microsoft.com/office/drawing/2014/main" xmlns="" id="{2F33F1FE-2259-4FE1-B82C-9398CCD808DA}"/>
              </a:ext>
            </a:extLst>
          </p:cNvPr>
          <p:cNvSpPr/>
          <p:nvPr/>
        </p:nvSpPr>
        <p:spPr>
          <a:xfrm>
            <a:off x="388427" y="0"/>
            <a:ext cx="4011561" cy="6858000"/>
          </a:xfrm>
          <a:prstGeom prst="roundRect">
            <a:avLst>
              <a:gd name="adj" fmla="val 0"/>
            </a:avLst>
          </a:prstGeom>
          <a:solidFill>
            <a:schemeClr val="accent1">
              <a:alpha val="10000"/>
            </a:schemeClr>
          </a:solidFill>
          <a:ln>
            <a:noFill/>
          </a:ln>
          <a:effectLst>
            <a:outerShdw blurRad="2794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pic>
        <p:nvPicPr>
          <p:cNvPr id="16" name="图片 15">
            <a:extLst>
              <a:ext uri="{FF2B5EF4-FFF2-40B4-BE49-F238E27FC236}">
                <a16:creationId xmlns:a16="http://schemas.microsoft.com/office/drawing/2014/main" xmlns="" id="{3E9A8B81-EE5A-40C4-9601-DF599F85FDE9}"/>
              </a:ext>
            </a:extLst>
          </p:cNvPr>
          <p:cNvPicPr>
            <a:picLocks noChangeAspect="1"/>
          </p:cNvPicPr>
          <p:nvPr/>
        </p:nvPicPr>
        <p:blipFill>
          <a:blip r:embed="rId2">
            <a:extLst>
              <a:ext uri="{28A0092B-C50C-407E-A947-70E740481C1C}">
                <a14:useLocalDpi xmlns:a14="http://schemas.microsoft.com/office/drawing/2010/main" val="0"/>
              </a:ext>
            </a:extLst>
          </a:blip>
          <a:srcRect l="21836" r="37185"/>
          <a:stretch>
            <a:fillRect/>
          </a:stretch>
        </p:blipFill>
        <p:spPr>
          <a:xfrm>
            <a:off x="0" y="0"/>
            <a:ext cx="4215539" cy="6858000"/>
          </a:xfrm>
          <a:custGeom>
            <a:avLst/>
            <a:gdLst>
              <a:gd name="connsiteX0" fmla="*/ 0 w 4215539"/>
              <a:gd name="connsiteY0" fmla="*/ 0 h 6858000"/>
              <a:gd name="connsiteX1" fmla="*/ 4215539 w 4215539"/>
              <a:gd name="connsiteY1" fmla="*/ 0 h 6858000"/>
              <a:gd name="connsiteX2" fmla="*/ 4215539 w 4215539"/>
              <a:gd name="connsiteY2" fmla="*/ 6858000 h 6858000"/>
              <a:gd name="connsiteX3" fmla="*/ 0 w 421553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215539" h="6858000">
                <a:moveTo>
                  <a:pt x="0" y="0"/>
                </a:moveTo>
                <a:lnTo>
                  <a:pt x="4215539" y="0"/>
                </a:lnTo>
                <a:lnTo>
                  <a:pt x="4215539" y="6858000"/>
                </a:lnTo>
                <a:lnTo>
                  <a:pt x="0" y="6858000"/>
                </a:lnTo>
                <a:close/>
              </a:path>
            </a:pathLst>
          </a:custGeom>
        </p:spPr>
      </p:pic>
      <p:sp>
        <p:nvSpPr>
          <p:cNvPr id="19" name="圆角矩形 1">
            <a:extLst>
              <a:ext uri="{FF2B5EF4-FFF2-40B4-BE49-F238E27FC236}">
                <a16:creationId xmlns:a16="http://schemas.microsoft.com/office/drawing/2014/main" xmlns="" id="{0AC13931-305A-4608-AA2F-CE838D890819}"/>
              </a:ext>
            </a:extLst>
          </p:cNvPr>
          <p:cNvSpPr/>
          <p:nvPr/>
        </p:nvSpPr>
        <p:spPr>
          <a:xfrm>
            <a:off x="0" y="0"/>
            <a:ext cx="4215539" cy="6858000"/>
          </a:xfrm>
          <a:prstGeom prst="roundRect">
            <a:avLst>
              <a:gd name="adj" fmla="val 0"/>
            </a:avLst>
          </a:prstGeom>
          <a:solidFill>
            <a:schemeClr val="accent1">
              <a:alpha val="60000"/>
            </a:schemeClr>
          </a:solidFill>
          <a:ln>
            <a:noFill/>
          </a:ln>
          <a:effectLst>
            <a:outerShdw blurRad="2794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6" name="矩形 5">
            <a:extLst>
              <a:ext uri="{FF2B5EF4-FFF2-40B4-BE49-F238E27FC236}">
                <a16:creationId xmlns:a16="http://schemas.microsoft.com/office/drawing/2014/main" xmlns="" id="{5C9BCDBF-11CB-4DDC-B63B-68C1BD662A60}"/>
              </a:ext>
            </a:extLst>
          </p:cNvPr>
          <p:cNvSpPr/>
          <p:nvPr/>
        </p:nvSpPr>
        <p:spPr>
          <a:xfrm>
            <a:off x="6096000" y="1443841"/>
            <a:ext cx="5205274" cy="39703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第一部分    </a:t>
            </a:r>
            <a:r>
              <a:rPr kumimoji="0" lang="zh-CN" altLang="en-US" sz="2800" b="0" i="0" u="none" strike="noStrike" kern="0" cap="none" spc="30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rPr>
              <a:t>输入你的标题</a:t>
            </a:r>
            <a:endParaRPr kumimoji="0" lang="en-US" altLang="zh-CN" sz="2800" b="0" i="0" u="none" strike="noStrike" kern="0" cap="none" spc="30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800" b="0" i="0" u="none" strike="noStrike" kern="0" cap="none" spc="30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第二部分    </a:t>
            </a:r>
            <a:r>
              <a:rPr kumimoji="0" lang="zh-CN" altLang="en-US" sz="2800" b="0" i="0" u="none" strike="noStrike" kern="0" cap="none" spc="30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rPr>
              <a:t>输入你的标题</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800" b="0" i="0" u="none" strike="noStrike" kern="0" cap="none" spc="30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第三部分    </a:t>
            </a:r>
            <a:r>
              <a:rPr kumimoji="0" lang="zh-CN" altLang="en-US" sz="2800" b="0" i="0" u="none" strike="noStrike" kern="0" cap="none" spc="30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rPr>
              <a:t>输入你的标题</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800" b="0" i="0" u="none" strike="noStrike" kern="0" cap="none" spc="30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第四部分    </a:t>
            </a:r>
            <a:r>
              <a:rPr kumimoji="0" lang="zh-CN" altLang="en-US" sz="2800" b="0" i="0" u="none" strike="noStrike" kern="0" cap="none" spc="30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rPr>
              <a:t>输入你的标题</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800" b="0" i="0" u="none" strike="noStrike" kern="0" cap="none" spc="30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第五部分    </a:t>
            </a:r>
            <a:r>
              <a:rPr kumimoji="0" lang="zh-CN" altLang="en-US" sz="2800" b="0" i="0" u="none" strike="noStrike" kern="0" cap="none" spc="30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rPr>
              <a:t>输入你的标题</a:t>
            </a:r>
          </a:p>
        </p:txBody>
      </p:sp>
      <p:cxnSp>
        <p:nvCxnSpPr>
          <p:cNvPr id="7" name="直接连接符 6">
            <a:extLst>
              <a:ext uri="{FF2B5EF4-FFF2-40B4-BE49-F238E27FC236}">
                <a16:creationId xmlns:a16="http://schemas.microsoft.com/office/drawing/2014/main" xmlns="" id="{3B1D45F9-DC0B-42DB-99DD-1426AF2F2EC5}"/>
              </a:ext>
            </a:extLst>
          </p:cNvPr>
          <p:cNvCxnSpPr>
            <a:cxnSpLocks/>
          </p:cNvCxnSpPr>
          <p:nvPr/>
        </p:nvCxnSpPr>
        <p:spPr>
          <a:xfrm>
            <a:off x="6152195" y="2043428"/>
            <a:ext cx="4631888" cy="0"/>
          </a:xfrm>
          <a:prstGeom prst="line">
            <a:avLst/>
          </a:prstGeom>
          <a:noFill/>
          <a:ln w="19050" cap="flat" cmpd="sng" algn="ctr">
            <a:solidFill>
              <a:sysClr val="window" lastClr="FFFFFF">
                <a:lumMod val="75000"/>
                <a:alpha val="50000"/>
              </a:sysClr>
            </a:solidFill>
            <a:prstDash val="solid"/>
            <a:miter lim="800000"/>
          </a:ln>
          <a:effectLst/>
        </p:spPr>
      </p:cxnSp>
      <p:cxnSp>
        <p:nvCxnSpPr>
          <p:cNvPr id="8" name="直接连接符 7">
            <a:extLst>
              <a:ext uri="{FF2B5EF4-FFF2-40B4-BE49-F238E27FC236}">
                <a16:creationId xmlns:a16="http://schemas.microsoft.com/office/drawing/2014/main" xmlns="" id="{B828E791-711F-4F37-906B-7B8A703B3E71}"/>
              </a:ext>
            </a:extLst>
          </p:cNvPr>
          <p:cNvCxnSpPr>
            <a:cxnSpLocks/>
          </p:cNvCxnSpPr>
          <p:nvPr/>
        </p:nvCxnSpPr>
        <p:spPr>
          <a:xfrm>
            <a:off x="6152195" y="2889457"/>
            <a:ext cx="4631888" cy="0"/>
          </a:xfrm>
          <a:prstGeom prst="line">
            <a:avLst/>
          </a:prstGeom>
          <a:noFill/>
          <a:ln w="19050" cap="flat" cmpd="sng" algn="ctr">
            <a:solidFill>
              <a:sysClr val="window" lastClr="FFFFFF">
                <a:lumMod val="75000"/>
                <a:alpha val="50000"/>
              </a:sysClr>
            </a:solidFill>
            <a:prstDash val="solid"/>
            <a:miter lim="800000"/>
          </a:ln>
          <a:effectLst/>
        </p:spPr>
      </p:cxnSp>
      <p:cxnSp>
        <p:nvCxnSpPr>
          <p:cNvPr id="9" name="直接连接符 8">
            <a:extLst>
              <a:ext uri="{FF2B5EF4-FFF2-40B4-BE49-F238E27FC236}">
                <a16:creationId xmlns:a16="http://schemas.microsoft.com/office/drawing/2014/main" xmlns="" id="{A81F25B2-D531-46CB-95C6-67AE7F9EEA29}"/>
              </a:ext>
            </a:extLst>
          </p:cNvPr>
          <p:cNvCxnSpPr>
            <a:cxnSpLocks/>
          </p:cNvCxnSpPr>
          <p:nvPr/>
        </p:nvCxnSpPr>
        <p:spPr>
          <a:xfrm>
            <a:off x="6152195" y="3793892"/>
            <a:ext cx="4631888" cy="0"/>
          </a:xfrm>
          <a:prstGeom prst="line">
            <a:avLst/>
          </a:prstGeom>
          <a:noFill/>
          <a:ln w="19050" cap="flat" cmpd="sng" algn="ctr">
            <a:solidFill>
              <a:sysClr val="window" lastClr="FFFFFF">
                <a:lumMod val="75000"/>
                <a:alpha val="50000"/>
              </a:sysClr>
            </a:solidFill>
            <a:prstDash val="solid"/>
            <a:miter lim="800000"/>
          </a:ln>
          <a:effectLst/>
        </p:spPr>
      </p:cxnSp>
      <p:cxnSp>
        <p:nvCxnSpPr>
          <p:cNvPr id="10" name="直接连接符 9">
            <a:extLst>
              <a:ext uri="{FF2B5EF4-FFF2-40B4-BE49-F238E27FC236}">
                <a16:creationId xmlns:a16="http://schemas.microsoft.com/office/drawing/2014/main" xmlns="" id="{2C40E2C6-BFCA-4D86-A7F7-B818C2938A83}"/>
              </a:ext>
            </a:extLst>
          </p:cNvPr>
          <p:cNvCxnSpPr>
            <a:cxnSpLocks/>
          </p:cNvCxnSpPr>
          <p:nvPr/>
        </p:nvCxnSpPr>
        <p:spPr>
          <a:xfrm>
            <a:off x="6152195" y="4637953"/>
            <a:ext cx="4495409" cy="0"/>
          </a:xfrm>
          <a:prstGeom prst="line">
            <a:avLst/>
          </a:prstGeom>
          <a:noFill/>
          <a:ln w="19050" cap="flat" cmpd="sng" algn="ctr">
            <a:solidFill>
              <a:sysClr val="window" lastClr="FFFFFF">
                <a:lumMod val="75000"/>
                <a:alpha val="50000"/>
              </a:sysClr>
            </a:solidFill>
            <a:prstDash val="solid"/>
            <a:miter lim="800000"/>
          </a:ln>
          <a:effectLst/>
        </p:spPr>
      </p:cxnSp>
      <p:cxnSp>
        <p:nvCxnSpPr>
          <p:cNvPr id="11" name="直接连接符 10">
            <a:extLst>
              <a:ext uri="{FF2B5EF4-FFF2-40B4-BE49-F238E27FC236}">
                <a16:creationId xmlns:a16="http://schemas.microsoft.com/office/drawing/2014/main" xmlns="" id="{01CE14C2-44BE-4D32-9471-FA6CF70EC51A}"/>
              </a:ext>
            </a:extLst>
          </p:cNvPr>
          <p:cNvCxnSpPr>
            <a:cxnSpLocks/>
          </p:cNvCxnSpPr>
          <p:nvPr/>
        </p:nvCxnSpPr>
        <p:spPr>
          <a:xfrm>
            <a:off x="6152195" y="5483949"/>
            <a:ext cx="4631888" cy="0"/>
          </a:xfrm>
          <a:prstGeom prst="line">
            <a:avLst/>
          </a:prstGeom>
          <a:noFill/>
          <a:ln w="19050" cap="flat" cmpd="sng" algn="ctr">
            <a:solidFill>
              <a:sysClr val="window" lastClr="FFFFFF">
                <a:lumMod val="75000"/>
                <a:alpha val="50000"/>
              </a:sysClr>
            </a:solidFill>
            <a:prstDash val="solid"/>
            <a:miter lim="800000"/>
          </a:ln>
          <a:effectLst/>
        </p:spPr>
      </p:cxnSp>
      <p:grpSp>
        <p:nvGrpSpPr>
          <p:cNvPr id="108" name="组合 107">
            <a:extLst>
              <a:ext uri="{FF2B5EF4-FFF2-40B4-BE49-F238E27FC236}">
                <a16:creationId xmlns:a16="http://schemas.microsoft.com/office/drawing/2014/main" xmlns="" id="{AEF6D8EB-B7AC-4949-8E27-24323D7F8274}"/>
              </a:ext>
            </a:extLst>
          </p:cNvPr>
          <p:cNvGrpSpPr/>
          <p:nvPr/>
        </p:nvGrpSpPr>
        <p:grpSpPr>
          <a:xfrm>
            <a:off x="1235075" y="2818465"/>
            <a:ext cx="1843088" cy="1221070"/>
            <a:chOff x="1185596" y="2806967"/>
            <a:chExt cx="1843088" cy="1221070"/>
          </a:xfrm>
        </p:grpSpPr>
        <p:sp>
          <p:nvSpPr>
            <p:cNvPr id="105" name="文本框 104">
              <a:extLst>
                <a:ext uri="{FF2B5EF4-FFF2-40B4-BE49-F238E27FC236}">
                  <a16:creationId xmlns:a16="http://schemas.microsoft.com/office/drawing/2014/main" xmlns="" id="{4FBC86E6-886B-459E-9BC0-F79DFBEC9633}"/>
                </a:ext>
              </a:extLst>
            </p:cNvPr>
            <p:cNvSpPr txBox="1"/>
            <p:nvPr/>
          </p:nvSpPr>
          <p:spPr>
            <a:xfrm>
              <a:off x="1185596" y="2806967"/>
              <a:ext cx="1843088" cy="1015663"/>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目录</a:t>
              </a:r>
            </a:p>
          </p:txBody>
        </p:sp>
        <p:sp>
          <p:nvSpPr>
            <p:cNvPr id="106" name="文本框 105">
              <a:extLst>
                <a:ext uri="{FF2B5EF4-FFF2-40B4-BE49-F238E27FC236}">
                  <a16:creationId xmlns:a16="http://schemas.microsoft.com/office/drawing/2014/main" xmlns="" id="{24C81C44-0C92-4095-B06E-C9AEB98EA315}"/>
                </a:ext>
              </a:extLst>
            </p:cNvPr>
            <p:cNvSpPr txBox="1"/>
            <p:nvPr/>
          </p:nvSpPr>
          <p:spPr>
            <a:xfrm>
              <a:off x="1305170" y="3689483"/>
              <a:ext cx="1536282"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CONTENTS</a:t>
              </a:r>
              <a:endParaRPr kumimoji="0" lang="zh-CN" altLang="en-US" sz="16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grpSp>
      <p:cxnSp>
        <p:nvCxnSpPr>
          <p:cNvPr id="14" name="直接连接符 13">
            <a:extLst>
              <a:ext uri="{FF2B5EF4-FFF2-40B4-BE49-F238E27FC236}">
                <a16:creationId xmlns:a16="http://schemas.microsoft.com/office/drawing/2014/main" xmlns="" id="{9555DEF2-E20C-4120-BCD0-740DDBCF9CD9}"/>
              </a:ext>
            </a:extLst>
          </p:cNvPr>
          <p:cNvCxnSpPr>
            <a:cxnSpLocks/>
          </p:cNvCxnSpPr>
          <p:nvPr/>
        </p:nvCxnSpPr>
        <p:spPr>
          <a:xfrm flipV="1">
            <a:off x="2890500" y="2149889"/>
            <a:ext cx="844416" cy="6304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E0E18CA3-A550-4CC4-A07E-57BC9C9242BA}"/>
              </a:ext>
            </a:extLst>
          </p:cNvPr>
          <p:cNvCxnSpPr>
            <a:cxnSpLocks/>
          </p:cNvCxnSpPr>
          <p:nvPr/>
        </p:nvCxnSpPr>
        <p:spPr>
          <a:xfrm flipV="1">
            <a:off x="497050" y="4244942"/>
            <a:ext cx="569277" cy="42499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8A2488F7-CF8B-4487-AA4C-924BE5F6A54B}"/>
              </a:ext>
            </a:extLst>
          </p:cNvPr>
          <p:cNvCxnSpPr>
            <a:cxnSpLocks/>
          </p:cNvCxnSpPr>
          <p:nvPr/>
        </p:nvCxnSpPr>
        <p:spPr>
          <a:xfrm flipV="1">
            <a:off x="1038335" y="4065446"/>
            <a:ext cx="452566" cy="33786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143DCA85-D55D-42A4-81BD-8DE71669A891}"/>
              </a:ext>
            </a:extLst>
          </p:cNvPr>
          <p:cNvCxnSpPr>
            <a:cxnSpLocks/>
          </p:cNvCxnSpPr>
          <p:nvPr/>
        </p:nvCxnSpPr>
        <p:spPr>
          <a:xfrm flipV="1">
            <a:off x="2943108" y="2543622"/>
            <a:ext cx="452566" cy="33786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757696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a:extLst>
              <a:ext uri="{FF2B5EF4-FFF2-40B4-BE49-F238E27FC236}">
                <a16:creationId xmlns:a16="http://schemas.microsoft.com/office/drawing/2014/main" xmlns="" id="{681A368F-11C2-4431-A486-B70EC7BE7315}"/>
              </a:ext>
            </a:extLst>
          </p:cNvPr>
          <p:cNvSpPr/>
          <p:nvPr/>
        </p:nvSpPr>
        <p:spPr>
          <a:xfrm>
            <a:off x="4303179" y="888478"/>
            <a:ext cx="3585267" cy="3585266"/>
          </a:xfrm>
          <a:custGeom>
            <a:avLst/>
            <a:gdLst>
              <a:gd name="connsiteX0" fmla="*/ 2128837 w 4257674"/>
              <a:gd name="connsiteY0" fmla="*/ 661977 h 4257674"/>
              <a:gd name="connsiteX1" fmla="*/ 661977 w 4257674"/>
              <a:gd name="connsiteY1" fmla="*/ 2128837 h 4257674"/>
              <a:gd name="connsiteX2" fmla="*/ 2128837 w 4257674"/>
              <a:gd name="connsiteY2" fmla="*/ 3595697 h 4257674"/>
              <a:gd name="connsiteX3" fmla="*/ 3595697 w 4257674"/>
              <a:gd name="connsiteY3" fmla="*/ 2128837 h 4257674"/>
              <a:gd name="connsiteX4" fmla="*/ 2128837 w 4257674"/>
              <a:gd name="connsiteY4" fmla="*/ 661977 h 4257674"/>
              <a:gd name="connsiteX5" fmla="*/ 2128837 w 4257674"/>
              <a:gd name="connsiteY5" fmla="*/ 0 h 4257674"/>
              <a:gd name="connsiteX6" fmla="*/ 4257674 w 4257674"/>
              <a:gd name="connsiteY6" fmla="*/ 2128837 h 4257674"/>
              <a:gd name="connsiteX7" fmla="*/ 2128837 w 4257674"/>
              <a:gd name="connsiteY7" fmla="*/ 4257674 h 4257674"/>
              <a:gd name="connsiteX8" fmla="*/ 0 w 4257674"/>
              <a:gd name="connsiteY8" fmla="*/ 2128837 h 4257674"/>
              <a:gd name="connsiteX9" fmla="*/ 2128837 w 4257674"/>
              <a:gd name="connsiteY9" fmla="*/ 0 h 4257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57674" h="4257674">
                <a:moveTo>
                  <a:pt x="2128837" y="661977"/>
                </a:moveTo>
                <a:cubicBezTo>
                  <a:pt x="1318713" y="661977"/>
                  <a:pt x="661977" y="1318713"/>
                  <a:pt x="661977" y="2128837"/>
                </a:cubicBezTo>
                <a:cubicBezTo>
                  <a:pt x="661977" y="2938961"/>
                  <a:pt x="1318713" y="3595697"/>
                  <a:pt x="2128837" y="3595697"/>
                </a:cubicBezTo>
                <a:cubicBezTo>
                  <a:pt x="2938961" y="3595697"/>
                  <a:pt x="3595697" y="2938961"/>
                  <a:pt x="3595697" y="2128837"/>
                </a:cubicBezTo>
                <a:cubicBezTo>
                  <a:pt x="3595697" y="1318713"/>
                  <a:pt x="2938961" y="661977"/>
                  <a:pt x="2128837" y="661977"/>
                </a:cubicBezTo>
                <a:close/>
                <a:moveTo>
                  <a:pt x="2128837" y="0"/>
                </a:moveTo>
                <a:cubicBezTo>
                  <a:pt x="3304561" y="0"/>
                  <a:pt x="4257674" y="953113"/>
                  <a:pt x="4257674" y="2128837"/>
                </a:cubicBezTo>
                <a:cubicBezTo>
                  <a:pt x="4257674" y="3304561"/>
                  <a:pt x="3304561" y="4257674"/>
                  <a:pt x="2128837" y="4257674"/>
                </a:cubicBezTo>
                <a:cubicBezTo>
                  <a:pt x="953113" y="4257674"/>
                  <a:pt x="0" y="3304561"/>
                  <a:pt x="0" y="2128837"/>
                </a:cubicBezTo>
                <a:cubicBezTo>
                  <a:pt x="0" y="953113"/>
                  <a:pt x="953113" y="0"/>
                  <a:pt x="2128837" y="0"/>
                </a:cubicBezTo>
                <a:close/>
              </a:path>
            </a:pathLst>
          </a:cu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243551"/>
              </a:solidFill>
              <a:effectLst/>
              <a:uLnTx/>
              <a:uFillTx/>
              <a:latin typeface="Segoe UI"/>
              <a:ea typeface="微软雅黑 Light"/>
              <a:cs typeface="+mn-cs"/>
            </a:endParaRPr>
          </a:p>
        </p:txBody>
      </p:sp>
      <p:cxnSp>
        <p:nvCxnSpPr>
          <p:cNvPr id="5" name="直接连接符 4">
            <a:extLst>
              <a:ext uri="{FF2B5EF4-FFF2-40B4-BE49-F238E27FC236}">
                <a16:creationId xmlns:a16="http://schemas.microsoft.com/office/drawing/2014/main" xmlns="" id="{E9B75759-0E2C-46D9-BA0C-C84731E55A2E}"/>
              </a:ext>
            </a:extLst>
          </p:cNvPr>
          <p:cNvCxnSpPr>
            <a:cxnSpLocks/>
            <a:endCxn id="4" idx="0"/>
          </p:cNvCxnSpPr>
          <p:nvPr/>
        </p:nvCxnSpPr>
        <p:spPr>
          <a:xfrm flipH="1">
            <a:off x="6095813" y="866775"/>
            <a:ext cx="187" cy="579135"/>
          </a:xfrm>
          <a:prstGeom prst="line">
            <a:avLst/>
          </a:prstGeom>
          <a:noFill/>
          <a:ln w="127000" cap="flat" cmpd="sng" algn="ctr">
            <a:solidFill>
              <a:srgbClr val="FFFFFF"/>
            </a:solidFill>
            <a:prstDash val="solid"/>
            <a:miter lim="800000"/>
          </a:ln>
          <a:effectLst/>
        </p:spPr>
      </p:cxnSp>
      <p:cxnSp>
        <p:nvCxnSpPr>
          <p:cNvPr id="6" name="直接连接符 5">
            <a:extLst>
              <a:ext uri="{FF2B5EF4-FFF2-40B4-BE49-F238E27FC236}">
                <a16:creationId xmlns:a16="http://schemas.microsoft.com/office/drawing/2014/main" xmlns="" id="{4F71510A-5466-4137-BF0A-889389F4737C}"/>
              </a:ext>
            </a:extLst>
          </p:cNvPr>
          <p:cNvCxnSpPr>
            <a:cxnSpLocks/>
          </p:cNvCxnSpPr>
          <p:nvPr/>
        </p:nvCxnSpPr>
        <p:spPr>
          <a:xfrm flipH="1" flipV="1">
            <a:off x="7122824" y="3338230"/>
            <a:ext cx="497176" cy="287045"/>
          </a:xfrm>
          <a:prstGeom prst="line">
            <a:avLst/>
          </a:prstGeom>
          <a:noFill/>
          <a:ln w="127000" cap="flat" cmpd="sng" algn="ctr">
            <a:solidFill>
              <a:srgbClr val="FFFFFF"/>
            </a:solidFill>
            <a:prstDash val="solid"/>
            <a:miter lim="800000"/>
          </a:ln>
          <a:effectLst/>
        </p:spPr>
      </p:cxnSp>
      <p:cxnSp>
        <p:nvCxnSpPr>
          <p:cNvPr id="7" name="直接连接符 6">
            <a:extLst>
              <a:ext uri="{FF2B5EF4-FFF2-40B4-BE49-F238E27FC236}">
                <a16:creationId xmlns:a16="http://schemas.microsoft.com/office/drawing/2014/main" xmlns="" id="{82D4938B-1BCC-4ADA-BFBC-25CF34FE6A34}"/>
              </a:ext>
            </a:extLst>
          </p:cNvPr>
          <p:cNvCxnSpPr>
            <a:cxnSpLocks/>
          </p:cNvCxnSpPr>
          <p:nvPr/>
        </p:nvCxnSpPr>
        <p:spPr>
          <a:xfrm flipH="1">
            <a:off x="4575084" y="3347085"/>
            <a:ext cx="491455" cy="283742"/>
          </a:xfrm>
          <a:prstGeom prst="line">
            <a:avLst/>
          </a:prstGeom>
          <a:noFill/>
          <a:ln w="127000" cap="flat" cmpd="sng" algn="ctr">
            <a:solidFill>
              <a:srgbClr val="FFFFFF"/>
            </a:solidFill>
            <a:prstDash val="solid"/>
            <a:miter lim="800000"/>
          </a:ln>
          <a:effectLst/>
        </p:spPr>
      </p:cxnSp>
      <p:sp>
        <p:nvSpPr>
          <p:cNvPr id="8" name="等腰三角形 7">
            <a:extLst>
              <a:ext uri="{FF2B5EF4-FFF2-40B4-BE49-F238E27FC236}">
                <a16:creationId xmlns:a16="http://schemas.microsoft.com/office/drawing/2014/main" xmlns="" id="{A720AEBB-C1E7-44D3-8649-580B71D51EC3}"/>
              </a:ext>
            </a:extLst>
          </p:cNvPr>
          <p:cNvSpPr/>
          <p:nvPr/>
        </p:nvSpPr>
        <p:spPr>
          <a:xfrm rot="4640134" flipH="1">
            <a:off x="7808367" y="1880360"/>
            <a:ext cx="245096" cy="211290"/>
          </a:xfrm>
          <a:prstGeom prst="triangl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243551"/>
              </a:solidFill>
              <a:effectLst/>
              <a:uLnTx/>
              <a:uFillTx/>
              <a:latin typeface="Segoe UI"/>
              <a:ea typeface="微软雅黑 Light"/>
              <a:cs typeface="+mn-cs"/>
            </a:endParaRPr>
          </a:p>
        </p:txBody>
      </p:sp>
      <p:sp>
        <p:nvSpPr>
          <p:cNvPr id="9" name="等腰三角形 8">
            <a:extLst>
              <a:ext uri="{FF2B5EF4-FFF2-40B4-BE49-F238E27FC236}">
                <a16:creationId xmlns:a16="http://schemas.microsoft.com/office/drawing/2014/main" xmlns="" id="{33272B45-3D82-4E98-82C3-071A1BD3FEC4}"/>
              </a:ext>
            </a:extLst>
          </p:cNvPr>
          <p:cNvSpPr/>
          <p:nvPr/>
        </p:nvSpPr>
        <p:spPr>
          <a:xfrm flipH="1" flipV="1">
            <a:off x="5973452" y="4524481"/>
            <a:ext cx="245096" cy="211290"/>
          </a:xfrm>
          <a:prstGeom prst="triangl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243551"/>
              </a:solidFill>
              <a:effectLst/>
              <a:uLnTx/>
              <a:uFillTx/>
              <a:latin typeface="Segoe UI"/>
              <a:ea typeface="微软雅黑 Light"/>
              <a:cs typeface="+mn-cs"/>
            </a:endParaRPr>
          </a:p>
        </p:txBody>
      </p:sp>
      <p:sp>
        <p:nvSpPr>
          <p:cNvPr id="10" name="矩形 9">
            <a:extLst>
              <a:ext uri="{FF2B5EF4-FFF2-40B4-BE49-F238E27FC236}">
                <a16:creationId xmlns:a16="http://schemas.microsoft.com/office/drawing/2014/main" xmlns="" id="{3E86E099-7041-4F48-A309-34A638C140B8}"/>
              </a:ext>
            </a:extLst>
          </p:cNvPr>
          <p:cNvSpPr/>
          <p:nvPr/>
        </p:nvSpPr>
        <p:spPr>
          <a:xfrm>
            <a:off x="3038475" y="1760854"/>
            <a:ext cx="1210308" cy="400110"/>
          </a:xfrm>
          <a:prstGeom prst="rect">
            <a:avLst/>
          </a:prstGeom>
          <a:noFill/>
        </p:spPr>
        <p:txBody>
          <a:bodyPr wrap="square">
            <a:spAutoFit/>
          </a:bodyPr>
          <a:lstStyle/>
          <a:p>
            <a:pPr algn="ctr"/>
            <a:r>
              <a:rPr lang="zh-CN" altLang="en-US" sz="2000" b="1" spc="300" dirty="0">
                <a:solidFill>
                  <a:schemeClr val="accent1"/>
                </a:solidFill>
                <a:latin typeface="微软雅黑"/>
                <a:ea typeface="微软雅黑"/>
              </a:rPr>
              <a:t>关键词</a:t>
            </a:r>
            <a:endParaRPr lang="en-US" altLang="zh-CN" sz="2000" b="1" spc="300" dirty="0">
              <a:solidFill>
                <a:schemeClr val="accent1"/>
              </a:solidFill>
              <a:latin typeface="微软雅黑"/>
              <a:ea typeface="微软雅黑"/>
            </a:endParaRPr>
          </a:p>
        </p:txBody>
      </p:sp>
      <p:sp>
        <p:nvSpPr>
          <p:cNvPr id="11" name="文本框 10">
            <a:extLst>
              <a:ext uri="{FF2B5EF4-FFF2-40B4-BE49-F238E27FC236}">
                <a16:creationId xmlns:a16="http://schemas.microsoft.com/office/drawing/2014/main" xmlns="" id="{A4E497C4-DA4E-4962-8E63-3DBDDA0CA98B}"/>
              </a:ext>
            </a:extLst>
          </p:cNvPr>
          <p:cNvSpPr txBox="1"/>
          <p:nvPr/>
        </p:nvSpPr>
        <p:spPr>
          <a:xfrm>
            <a:off x="969165" y="2120893"/>
            <a:ext cx="3134784" cy="1435458"/>
          </a:xfrm>
          <a:prstGeom prst="rect">
            <a:avLst/>
          </a:prstGeom>
          <a:noFill/>
        </p:spPr>
        <p:txBody>
          <a:bodyPr wrap="square" rtlCol="0">
            <a:spAutoFit/>
          </a:bodyPr>
          <a:lstStyle/>
          <a:p>
            <a:pPr algn="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请输入正文内容请输入正文内容请输入正文内容请输入正文内容</a:t>
            </a:r>
            <a:endParaRPr lang="en-US" altLang="zh-CN" sz="1600" dirty="0">
              <a:solidFill>
                <a:schemeClr val="tx1">
                  <a:lumMod val="85000"/>
                  <a:lumOff val="15000"/>
                </a:schemeClr>
              </a:solidFill>
              <a:latin typeface="微软雅黑 Light"/>
              <a:ea typeface="微软雅黑 Light"/>
            </a:endParaRPr>
          </a:p>
          <a:p>
            <a:pPr algn="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请输入正文内容请输入正文内容请输入正文内容请输入正文内容</a:t>
            </a:r>
          </a:p>
        </p:txBody>
      </p:sp>
      <p:sp>
        <p:nvSpPr>
          <p:cNvPr id="12" name="矩形 11">
            <a:extLst>
              <a:ext uri="{FF2B5EF4-FFF2-40B4-BE49-F238E27FC236}">
                <a16:creationId xmlns:a16="http://schemas.microsoft.com/office/drawing/2014/main" xmlns="" id="{863A153D-95B4-4F03-868D-0A65833BFED9}"/>
              </a:ext>
            </a:extLst>
          </p:cNvPr>
          <p:cNvSpPr/>
          <p:nvPr/>
        </p:nvSpPr>
        <p:spPr>
          <a:xfrm>
            <a:off x="8060858" y="1751561"/>
            <a:ext cx="1210308" cy="400110"/>
          </a:xfrm>
          <a:prstGeom prst="rect">
            <a:avLst/>
          </a:prstGeom>
          <a:noFill/>
        </p:spPr>
        <p:txBody>
          <a:bodyPr wrap="square">
            <a:spAutoFit/>
          </a:bodyPr>
          <a:lstStyle/>
          <a:p>
            <a:pPr algn="ctr"/>
            <a:r>
              <a:rPr lang="zh-CN" altLang="en-US" sz="2000" b="1" spc="300" dirty="0">
                <a:solidFill>
                  <a:schemeClr val="accent1"/>
                </a:solidFill>
                <a:latin typeface="微软雅黑"/>
                <a:ea typeface="微软雅黑"/>
              </a:rPr>
              <a:t>关键词</a:t>
            </a:r>
            <a:endParaRPr lang="en-US" altLang="zh-CN" sz="2000" b="1" spc="300" dirty="0">
              <a:solidFill>
                <a:schemeClr val="accent1"/>
              </a:solidFill>
              <a:latin typeface="微软雅黑"/>
              <a:ea typeface="微软雅黑"/>
            </a:endParaRPr>
          </a:p>
        </p:txBody>
      </p:sp>
      <p:sp>
        <p:nvSpPr>
          <p:cNvPr id="13" name="文本框 12">
            <a:extLst>
              <a:ext uri="{FF2B5EF4-FFF2-40B4-BE49-F238E27FC236}">
                <a16:creationId xmlns:a16="http://schemas.microsoft.com/office/drawing/2014/main" xmlns="" id="{2A90950F-7293-4CE1-A1B3-A3FE3F345A9F}"/>
              </a:ext>
            </a:extLst>
          </p:cNvPr>
          <p:cNvSpPr txBox="1"/>
          <p:nvPr/>
        </p:nvSpPr>
        <p:spPr>
          <a:xfrm>
            <a:off x="8177117" y="2111600"/>
            <a:ext cx="3134784" cy="1435458"/>
          </a:xfrm>
          <a:prstGeom prst="rect">
            <a:avLst/>
          </a:prstGeom>
          <a:noFill/>
        </p:spPr>
        <p:txBody>
          <a:bodyPr wrap="square" rtlCol="0">
            <a:spAutoFit/>
          </a:bodyPr>
          <a:lstStyle/>
          <a:p>
            <a:pP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a:t>
            </a:r>
            <a:endParaRPr lang="en-US" altLang="zh-CN" sz="1600" dirty="0">
              <a:solidFill>
                <a:schemeClr val="tx1">
                  <a:lumMod val="85000"/>
                  <a:lumOff val="15000"/>
                </a:schemeClr>
              </a:solidFill>
              <a:latin typeface="微软雅黑 Light"/>
              <a:ea typeface="微软雅黑 Light"/>
            </a:endParaRPr>
          </a:p>
          <a:p>
            <a:pP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请输入正文内容请输入正文内容请输入正文内容请输入正文内容请输入正文内容请输入正文内容</a:t>
            </a:r>
          </a:p>
        </p:txBody>
      </p:sp>
      <p:sp>
        <p:nvSpPr>
          <p:cNvPr id="14" name="矩形 13">
            <a:extLst>
              <a:ext uri="{FF2B5EF4-FFF2-40B4-BE49-F238E27FC236}">
                <a16:creationId xmlns:a16="http://schemas.microsoft.com/office/drawing/2014/main" xmlns="" id="{090DC185-BE46-4A79-9123-9E39E8241F9A}"/>
              </a:ext>
            </a:extLst>
          </p:cNvPr>
          <p:cNvSpPr/>
          <p:nvPr/>
        </p:nvSpPr>
        <p:spPr>
          <a:xfrm>
            <a:off x="5490846" y="4868566"/>
            <a:ext cx="1210308" cy="400110"/>
          </a:xfrm>
          <a:prstGeom prst="rect">
            <a:avLst/>
          </a:prstGeom>
          <a:noFill/>
        </p:spPr>
        <p:txBody>
          <a:bodyPr wrap="square">
            <a:spAutoFit/>
          </a:bodyPr>
          <a:lstStyle/>
          <a:p>
            <a:pPr algn="ctr"/>
            <a:r>
              <a:rPr lang="zh-CN" altLang="en-US" sz="2000" b="1" spc="300" dirty="0">
                <a:solidFill>
                  <a:schemeClr val="accent1"/>
                </a:solidFill>
                <a:latin typeface="微软雅黑"/>
                <a:ea typeface="微软雅黑"/>
              </a:rPr>
              <a:t>关键词</a:t>
            </a:r>
            <a:endParaRPr lang="en-US" altLang="zh-CN" sz="2000" b="1" spc="300" dirty="0">
              <a:solidFill>
                <a:schemeClr val="accent1"/>
              </a:solidFill>
              <a:latin typeface="微软雅黑"/>
              <a:ea typeface="微软雅黑"/>
            </a:endParaRPr>
          </a:p>
        </p:txBody>
      </p:sp>
      <p:sp>
        <p:nvSpPr>
          <p:cNvPr id="15" name="文本框 14">
            <a:extLst>
              <a:ext uri="{FF2B5EF4-FFF2-40B4-BE49-F238E27FC236}">
                <a16:creationId xmlns:a16="http://schemas.microsoft.com/office/drawing/2014/main" xmlns="" id="{315410A5-D07B-4105-A2F3-5B50C73669DA}"/>
              </a:ext>
            </a:extLst>
          </p:cNvPr>
          <p:cNvSpPr txBox="1"/>
          <p:nvPr/>
        </p:nvSpPr>
        <p:spPr>
          <a:xfrm>
            <a:off x="4528421" y="5228605"/>
            <a:ext cx="3134784" cy="1090748"/>
          </a:xfrm>
          <a:prstGeom prst="rect">
            <a:avLst/>
          </a:prstGeom>
          <a:noFill/>
        </p:spPr>
        <p:txBody>
          <a:bodyPr wrap="square" rtlCol="0">
            <a:spAutoFit/>
          </a:bodyPr>
          <a:lstStyle/>
          <a:p>
            <a:pPr algn="ct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请输入正文内容请输入正文内容请输入正文内容请输入正文内容</a:t>
            </a:r>
            <a:endParaRPr lang="en-US" altLang="zh-CN" sz="1600" dirty="0">
              <a:solidFill>
                <a:schemeClr val="tx1">
                  <a:lumMod val="85000"/>
                  <a:lumOff val="15000"/>
                </a:schemeClr>
              </a:solidFill>
              <a:latin typeface="微软雅黑 Light"/>
              <a:ea typeface="微软雅黑 Light"/>
            </a:endParaRPr>
          </a:p>
          <a:p>
            <a:pPr algn="ct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a:t>
            </a:r>
          </a:p>
        </p:txBody>
      </p:sp>
      <p:pic>
        <p:nvPicPr>
          <p:cNvPr id="16" name="图形 15">
            <a:extLst>
              <a:ext uri="{FF2B5EF4-FFF2-40B4-BE49-F238E27FC236}">
                <a16:creationId xmlns:a16="http://schemas.microsoft.com/office/drawing/2014/main" xmlns="" id="{917AA820-D344-4BB1-87F1-C264C5D1A38E}"/>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5430818" y="1624260"/>
            <a:ext cx="1330046" cy="1330046"/>
          </a:xfrm>
          <a:prstGeom prst="rect">
            <a:avLst/>
          </a:prstGeom>
        </p:spPr>
      </p:pic>
      <p:sp>
        <p:nvSpPr>
          <p:cNvPr id="17" name="矩形 16">
            <a:extLst>
              <a:ext uri="{FF2B5EF4-FFF2-40B4-BE49-F238E27FC236}">
                <a16:creationId xmlns:a16="http://schemas.microsoft.com/office/drawing/2014/main" xmlns="" id="{0343839C-95C7-4C05-BE08-68F3987E3CE9}"/>
              </a:ext>
            </a:extLst>
          </p:cNvPr>
          <p:cNvSpPr/>
          <p:nvPr/>
        </p:nvSpPr>
        <p:spPr>
          <a:xfrm>
            <a:off x="5258406" y="2913270"/>
            <a:ext cx="1674812" cy="523220"/>
          </a:xfrm>
          <a:prstGeom prst="rect">
            <a:avLst/>
          </a:prstGeom>
          <a:noFill/>
        </p:spPr>
        <p:txBody>
          <a:bodyPr wrap="square">
            <a:spAutoFit/>
          </a:bodyPr>
          <a:lstStyle/>
          <a:p>
            <a:pPr algn="dist"/>
            <a:r>
              <a:rPr lang="zh-CN" altLang="en-US" sz="2800" b="1" dirty="0">
                <a:solidFill>
                  <a:schemeClr val="accent1"/>
                </a:solidFill>
                <a:latin typeface="微软雅黑"/>
                <a:ea typeface="微软雅黑"/>
              </a:rPr>
              <a:t>输入标题</a:t>
            </a:r>
            <a:endParaRPr lang="en-US" altLang="zh-CN" sz="2800" b="1" dirty="0">
              <a:solidFill>
                <a:schemeClr val="accent1"/>
              </a:solidFill>
              <a:latin typeface="微软雅黑"/>
              <a:ea typeface="微软雅黑"/>
            </a:endParaRPr>
          </a:p>
        </p:txBody>
      </p:sp>
      <p:sp>
        <p:nvSpPr>
          <p:cNvPr id="18" name="等腰三角形 17">
            <a:extLst>
              <a:ext uri="{FF2B5EF4-FFF2-40B4-BE49-F238E27FC236}">
                <a16:creationId xmlns:a16="http://schemas.microsoft.com/office/drawing/2014/main" xmlns="" id="{CC20C45E-81B1-4B71-ADFC-EFAE06DBE192}"/>
              </a:ext>
            </a:extLst>
          </p:cNvPr>
          <p:cNvSpPr/>
          <p:nvPr/>
        </p:nvSpPr>
        <p:spPr>
          <a:xfrm rot="16959866">
            <a:off x="4144977" y="1880360"/>
            <a:ext cx="245096" cy="211290"/>
          </a:xfrm>
          <a:prstGeom prst="triangl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243551"/>
              </a:solidFill>
              <a:effectLst/>
              <a:uLnTx/>
              <a:uFillTx/>
              <a:latin typeface="Segoe UI"/>
              <a:ea typeface="微软雅黑 Light"/>
              <a:cs typeface="+mn-cs"/>
            </a:endParaRPr>
          </a:p>
        </p:txBody>
      </p:sp>
      <p:sp>
        <p:nvSpPr>
          <p:cNvPr id="19" name="文本框 18">
            <a:extLst>
              <a:ext uri="{FF2B5EF4-FFF2-40B4-BE49-F238E27FC236}">
                <a16:creationId xmlns:a16="http://schemas.microsoft.com/office/drawing/2014/main" xmlns="" id="{240C4C60-991C-44FC-AE39-AD0767CEC14C}"/>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sp>
        <p:nvSpPr>
          <p:cNvPr id="2" name="灯片编号占位符 1">
            <a:extLst>
              <a:ext uri="{FF2B5EF4-FFF2-40B4-BE49-F238E27FC236}">
                <a16:creationId xmlns:a16="http://schemas.microsoft.com/office/drawing/2014/main" xmlns="" id="{AA1CBE4E-B784-43F2-A447-9DE5FB0ACD22}"/>
              </a:ext>
            </a:extLst>
          </p:cNvPr>
          <p:cNvSpPr>
            <a:spLocks noGrp="1"/>
          </p:cNvSpPr>
          <p:nvPr>
            <p:ph type="sldNum" sz="quarter" idx="4"/>
          </p:nvPr>
        </p:nvSpPr>
        <p:spPr/>
        <p:txBody>
          <a:bodyPr/>
          <a:lstStyle/>
          <a:p>
            <a:fld id="{48F10FC4-DD5C-4C24-B849-D8A0B2DC9874}" type="slidenum">
              <a:rPr lang="zh-CN" altLang="en-US" smtClean="0"/>
              <a:pPr/>
              <a:t>30</a:t>
            </a:fld>
            <a:endParaRPr lang="zh-CN" altLang="en-US"/>
          </a:p>
        </p:txBody>
      </p:sp>
    </p:spTree>
    <p:extLst>
      <p:ext uri="{BB962C8B-B14F-4D97-AF65-F5344CB8AC3E}">
        <p14:creationId xmlns:p14="http://schemas.microsoft.com/office/powerpoint/2010/main" val="119077766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280AB843-AF87-47B8-A315-70EBEF159925}"/>
              </a:ext>
            </a:extLst>
          </p:cNvPr>
          <p:cNvPicPr>
            <a:picLocks noChangeAspect="1"/>
          </p:cNvPicPr>
          <p:nvPr/>
        </p:nvPicPr>
        <p:blipFill rotWithShape="1">
          <a:blip r:embed="rId2">
            <a:extLst>
              <a:ext uri="{28A0092B-C50C-407E-A947-70E740481C1C}">
                <a14:useLocalDpi xmlns:a14="http://schemas.microsoft.com/office/drawing/2010/main" val="0"/>
              </a:ext>
            </a:extLst>
          </a:blip>
          <a:srcRect l="16790" t="1008" r="16790" b="-802"/>
          <a:stretch/>
        </p:blipFill>
        <p:spPr>
          <a:xfrm>
            <a:off x="-186267" y="0"/>
            <a:ext cx="12564534" cy="7067550"/>
          </a:xfrm>
          <a:prstGeom prst="rect">
            <a:avLst/>
          </a:prstGeom>
          <a:gradFill>
            <a:gsLst>
              <a:gs pos="10000">
                <a:schemeClr val="accent6">
                  <a:lumMod val="90000"/>
                </a:schemeClr>
              </a:gs>
              <a:gs pos="100000">
                <a:schemeClr val="bg1">
                  <a:alpha val="0"/>
                </a:schemeClr>
              </a:gs>
              <a:gs pos="48000">
                <a:schemeClr val="bg1">
                  <a:alpha val="50000"/>
                </a:schemeClr>
              </a:gs>
            </a:gsLst>
            <a:lin ang="5400000" scaled="1"/>
          </a:gradFill>
          <a:ln w="0">
            <a:noFill/>
          </a:ln>
        </p:spPr>
      </p:pic>
      <p:sp>
        <p:nvSpPr>
          <p:cNvPr id="5" name="矩形 4">
            <a:extLst>
              <a:ext uri="{FF2B5EF4-FFF2-40B4-BE49-F238E27FC236}">
                <a16:creationId xmlns:a16="http://schemas.microsoft.com/office/drawing/2014/main" xmlns="" id="{1D6420BB-BD92-4267-A708-E2BCFDC6A581}"/>
              </a:ext>
            </a:extLst>
          </p:cNvPr>
          <p:cNvSpPr/>
          <p:nvPr/>
        </p:nvSpPr>
        <p:spPr>
          <a:xfrm>
            <a:off x="-186266" y="0"/>
            <a:ext cx="12564533" cy="5676900"/>
          </a:xfrm>
          <a:prstGeom prst="rect">
            <a:avLst/>
          </a:prstGeom>
          <a:gradFill flip="none" rotWithShape="1">
            <a:gsLst>
              <a:gs pos="0">
                <a:srgbClr val="4472C4">
                  <a:lumMod val="0"/>
                  <a:lumOff val="100000"/>
                  <a:alpha val="0"/>
                </a:srgbClr>
              </a:gs>
              <a:gs pos="26000">
                <a:schemeClr val="bg1">
                  <a:alpha val="70000"/>
                </a:schemeClr>
              </a:gs>
              <a:gs pos="79000">
                <a:schemeClr val="bg1"/>
              </a:gs>
            </a:gsLst>
            <a:lin ang="16200000" scaled="1"/>
            <a:tileRect/>
          </a:gradFill>
          <a:ln w="12700" cap="flat" cmpd="sng" algn="ctr">
            <a:noFill/>
            <a:prstDash val="solid"/>
            <a:miter lim="800000"/>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7" name="文本框 16">
            <a:extLst>
              <a:ext uri="{FF2B5EF4-FFF2-40B4-BE49-F238E27FC236}">
                <a16:creationId xmlns:a16="http://schemas.microsoft.com/office/drawing/2014/main" xmlns="" id="{E661B3DD-1E30-42F8-9B03-633AB39B008B}"/>
              </a:ext>
            </a:extLst>
          </p:cNvPr>
          <p:cNvSpPr txBox="1"/>
          <p:nvPr/>
        </p:nvSpPr>
        <p:spPr>
          <a:xfrm>
            <a:off x="4715967" y="3223206"/>
            <a:ext cx="2760066" cy="400110"/>
          </a:xfrm>
          <a:prstGeom prst="rect">
            <a:avLst/>
          </a:prstGeom>
          <a:noFill/>
        </p:spPr>
        <p:txBody>
          <a:bodyPr wrap="square" rtlCol="0">
            <a:spAutoFit/>
          </a:bodyPr>
          <a:lstStyle/>
          <a:p>
            <a:pPr marL="0" marR="0" lvl="0" indent="0" algn="ctr" defTabSz="914400" rtl="0" eaLnBrk="1" fontAlgn="auto" latinLnBrk="0" hangingPunct="1">
              <a:spcBef>
                <a:spcPts val="0"/>
              </a:spcBef>
              <a:spcAft>
                <a:spcPts val="0"/>
              </a:spcAft>
              <a:buClrTx/>
              <a:buSzTx/>
              <a:buFontTx/>
              <a:buNone/>
              <a:tabLst/>
              <a:defRPr/>
            </a:pPr>
            <a:r>
              <a:rPr lang="zh-CN" altLang="en-US" sz="2000" kern="800" spc="300" dirty="0">
                <a:solidFill>
                  <a:schemeClr val="tx1">
                    <a:lumMod val="65000"/>
                    <a:lumOff val="35000"/>
                  </a:schemeClr>
                </a:solidFill>
                <a:latin typeface="微软雅黑" panose="020B0503020204020204" pitchFamily="34" charset="-122"/>
                <a:ea typeface="微软雅黑" panose="020B0503020204020204" pitchFamily="34" charset="-122"/>
              </a:rPr>
              <a:t>设计者：台启轩</a:t>
            </a:r>
            <a:endParaRPr kumimoji="0" lang="en-US" altLang="zh-CN" sz="2000" b="0" i="0" u="none" strike="noStrike" kern="800" cap="none" spc="30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cxnSp>
        <p:nvCxnSpPr>
          <p:cNvPr id="18" name="直接连接符 17">
            <a:extLst>
              <a:ext uri="{FF2B5EF4-FFF2-40B4-BE49-F238E27FC236}">
                <a16:creationId xmlns:a16="http://schemas.microsoft.com/office/drawing/2014/main" xmlns="" id="{AEFB0658-8281-42BC-9AB0-ED7FF90EACD6}"/>
              </a:ext>
            </a:extLst>
          </p:cNvPr>
          <p:cNvCxnSpPr>
            <a:cxnSpLocks/>
          </p:cNvCxnSpPr>
          <p:nvPr/>
        </p:nvCxnSpPr>
        <p:spPr>
          <a:xfrm>
            <a:off x="4281032" y="3423261"/>
            <a:ext cx="52203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BA912673-C3B7-4C29-A105-2DCF44B8E9BF}"/>
              </a:ext>
            </a:extLst>
          </p:cNvPr>
          <p:cNvCxnSpPr>
            <a:cxnSpLocks/>
          </p:cNvCxnSpPr>
          <p:nvPr/>
        </p:nvCxnSpPr>
        <p:spPr>
          <a:xfrm>
            <a:off x="7388936" y="3423261"/>
            <a:ext cx="52203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0" name="图片 19">
            <a:extLst>
              <a:ext uri="{FF2B5EF4-FFF2-40B4-BE49-F238E27FC236}">
                <a16:creationId xmlns:a16="http://schemas.microsoft.com/office/drawing/2014/main" xmlns="" id="{C331BBF1-489C-4E5E-AD78-73DFB317475F}"/>
              </a:ext>
            </a:extLst>
          </p:cNvPr>
          <p:cNvPicPr>
            <a:picLocks noChangeAspect="1"/>
          </p:cNvPicPr>
          <p:nvPr/>
        </p:nvPicPr>
        <p:blipFill>
          <a:blip r:embed="rId3"/>
          <a:stretch>
            <a:fillRect/>
          </a:stretch>
        </p:blipFill>
        <p:spPr>
          <a:xfrm>
            <a:off x="-220576" y="72762"/>
            <a:ext cx="12058933" cy="3694496"/>
          </a:xfrm>
          <a:prstGeom prst="rect">
            <a:avLst/>
          </a:prstGeom>
        </p:spPr>
      </p:pic>
      <p:sp>
        <p:nvSpPr>
          <p:cNvPr id="2" name="灯片编号占位符 1">
            <a:extLst>
              <a:ext uri="{FF2B5EF4-FFF2-40B4-BE49-F238E27FC236}">
                <a16:creationId xmlns:a16="http://schemas.microsoft.com/office/drawing/2014/main" xmlns="" id="{5ED91B9D-2859-404A-8B0A-19B81B96C381}"/>
              </a:ext>
            </a:extLst>
          </p:cNvPr>
          <p:cNvSpPr>
            <a:spLocks noGrp="1"/>
          </p:cNvSpPr>
          <p:nvPr>
            <p:ph type="sldNum" sz="quarter" idx="12"/>
          </p:nvPr>
        </p:nvSpPr>
        <p:spPr/>
        <p:txBody>
          <a:bodyPr/>
          <a:lstStyle/>
          <a:p>
            <a:fld id="{48F10FC4-DD5C-4C24-B849-D8A0B2DC9874}" type="slidenum">
              <a:rPr lang="zh-CN" altLang="en-US" smtClean="0"/>
              <a:t>31</a:t>
            </a:fld>
            <a:endParaRPr lang="zh-CN" altLang="en-US"/>
          </a:p>
        </p:txBody>
      </p:sp>
    </p:spTree>
    <p:extLst>
      <p:ext uri="{BB962C8B-B14F-4D97-AF65-F5344CB8AC3E}">
        <p14:creationId xmlns:p14="http://schemas.microsoft.com/office/powerpoint/2010/main" val="267562197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967288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165817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844378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729163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626771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81745" y="1849582"/>
            <a:ext cx="5097870" cy="1477328"/>
          </a:xfrm>
          <a:prstGeom prst="rect">
            <a:avLst/>
          </a:prstGeom>
          <a:noFill/>
        </p:spPr>
        <p:txBody>
          <a:bodyPr wrap="none" rtlCol="0">
            <a:spAutoFit/>
          </a:bodyPr>
          <a:lstStyle/>
          <a:p>
            <a:r>
              <a:rPr lang="zh-CN" altLang="en-US" dirty="0" smtClean="0"/>
              <a:t>秦阳作品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3390197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5694A1D1-58F9-4F71-A72D-294CD5BB27B5}"/>
              </a:ext>
            </a:extLst>
          </p:cNvPr>
          <p:cNvPicPr>
            <a:picLocks noChangeAspect="1"/>
          </p:cNvPicPr>
          <p:nvPr/>
        </p:nvPicPr>
        <p:blipFill rotWithShape="1">
          <a:blip r:embed="rId2">
            <a:extLst>
              <a:ext uri="{28A0092B-C50C-407E-A947-70E740481C1C}">
                <a14:useLocalDpi xmlns:a14="http://schemas.microsoft.com/office/drawing/2010/main" val="0"/>
              </a:ext>
            </a:extLst>
          </a:blip>
          <a:srcRect l="16722" r="16722" b="9445"/>
          <a:stretch/>
        </p:blipFill>
        <p:spPr>
          <a:xfrm>
            <a:off x="0" y="647700"/>
            <a:ext cx="12192000" cy="6210300"/>
          </a:xfrm>
          <a:prstGeom prst="rect">
            <a:avLst/>
          </a:prstGeom>
        </p:spPr>
      </p:pic>
      <p:sp>
        <p:nvSpPr>
          <p:cNvPr id="6" name="矩形 5">
            <a:extLst>
              <a:ext uri="{FF2B5EF4-FFF2-40B4-BE49-F238E27FC236}">
                <a16:creationId xmlns:a16="http://schemas.microsoft.com/office/drawing/2014/main" xmlns="" id="{10C04502-F90D-4BBA-9467-EB58F7B37A9A}"/>
              </a:ext>
            </a:extLst>
          </p:cNvPr>
          <p:cNvSpPr/>
          <p:nvPr/>
        </p:nvSpPr>
        <p:spPr>
          <a:xfrm>
            <a:off x="0" y="0"/>
            <a:ext cx="12192000" cy="6858000"/>
          </a:xfrm>
          <a:prstGeom prst="rect">
            <a:avLst/>
          </a:prstGeom>
          <a:gradFill>
            <a:gsLst>
              <a:gs pos="10000">
                <a:schemeClr val="bg1"/>
              </a:gs>
              <a:gs pos="100000">
                <a:schemeClr val="bg1">
                  <a:alpha val="0"/>
                </a:schemeClr>
              </a:gs>
              <a:gs pos="48000">
                <a:schemeClr val="bg1">
                  <a:alpha val="50000"/>
                </a:schemeClr>
              </a:gs>
            </a:gsLst>
            <a:lin ang="5400000" scaled="1"/>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grpSp>
        <p:nvGrpSpPr>
          <p:cNvPr id="7" name="组合 6">
            <a:extLst>
              <a:ext uri="{FF2B5EF4-FFF2-40B4-BE49-F238E27FC236}">
                <a16:creationId xmlns:a16="http://schemas.microsoft.com/office/drawing/2014/main" xmlns="" id="{AA4AB030-6EE9-4681-A859-74C48B98E085}"/>
              </a:ext>
            </a:extLst>
          </p:cNvPr>
          <p:cNvGrpSpPr/>
          <p:nvPr/>
        </p:nvGrpSpPr>
        <p:grpSpPr>
          <a:xfrm>
            <a:off x="2759783" y="1443985"/>
            <a:ext cx="6672434" cy="2278148"/>
            <a:chOff x="2759783" y="1278885"/>
            <a:chExt cx="6672434" cy="2278148"/>
          </a:xfrm>
        </p:grpSpPr>
        <p:grpSp>
          <p:nvGrpSpPr>
            <p:cNvPr id="3" name="组合 2">
              <a:extLst>
                <a:ext uri="{FF2B5EF4-FFF2-40B4-BE49-F238E27FC236}">
                  <a16:creationId xmlns:a16="http://schemas.microsoft.com/office/drawing/2014/main" xmlns="" id="{CAD211D8-60C7-4960-93A3-AFA34723F0D2}"/>
                </a:ext>
              </a:extLst>
            </p:cNvPr>
            <p:cNvGrpSpPr/>
            <p:nvPr/>
          </p:nvGrpSpPr>
          <p:grpSpPr>
            <a:xfrm>
              <a:off x="2759783" y="1278885"/>
              <a:ext cx="6672434" cy="2278148"/>
              <a:chOff x="3233566" y="1418585"/>
              <a:chExt cx="6672434" cy="2278148"/>
            </a:xfrm>
          </p:grpSpPr>
          <p:sp>
            <p:nvSpPr>
              <p:cNvPr id="8" name="文本框 7">
                <a:extLst>
                  <a:ext uri="{FF2B5EF4-FFF2-40B4-BE49-F238E27FC236}">
                    <a16:creationId xmlns:a16="http://schemas.microsoft.com/office/drawing/2014/main" xmlns="" id="{22C3CEF9-6D4F-42BA-AC45-3A37639A6C8F}"/>
                  </a:ext>
                </a:extLst>
              </p:cNvPr>
              <p:cNvSpPr txBox="1"/>
              <p:nvPr/>
            </p:nvSpPr>
            <p:spPr>
              <a:xfrm>
                <a:off x="3233566" y="2332993"/>
                <a:ext cx="6672434"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20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输入你的小标题</a:t>
                </a:r>
              </a:p>
            </p:txBody>
          </p:sp>
          <p:sp>
            <p:nvSpPr>
              <p:cNvPr id="9" name="文本框 8">
                <a:extLst>
                  <a:ext uri="{FF2B5EF4-FFF2-40B4-BE49-F238E27FC236}">
                    <a16:creationId xmlns:a16="http://schemas.microsoft.com/office/drawing/2014/main" xmlns="" id="{1B6D8AE2-6BE7-4E2C-8187-683CE509F74B}"/>
                  </a:ext>
                </a:extLst>
              </p:cNvPr>
              <p:cNvSpPr txBox="1"/>
              <p:nvPr/>
            </p:nvSpPr>
            <p:spPr>
              <a:xfrm>
                <a:off x="3694999" y="3327401"/>
                <a:ext cx="5749567" cy="369332"/>
              </a:xfrm>
              <a:prstGeom prst="rect">
                <a:avLst/>
              </a:prstGeom>
              <a:noFill/>
            </p:spPr>
            <p:txBody>
              <a:bodyPr wrap="square" rtlCol="0">
                <a:spAutoFit/>
              </a:bodyPr>
              <a:lstStyle/>
              <a:p>
                <a:pPr lvl="0" algn="ctr">
                  <a:defRPr/>
                </a:pPr>
                <a:r>
                  <a:rPr lang="en-US" altLang="zh-CN" spc="300" dirty="0">
                    <a:solidFill>
                      <a:schemeClr val="tx1">
                        <a:lumMod val="75000"/>
                        <a:lumOff val="25000"/>
                      </a:schemeClr>
                    </a:solidFill>
                    <a:latin typeface="Segoe UI Light" panose="020B0502040204020203" pitchFamily="34" charset="0"/>
                    <a:ea typeface="思源黑体 CN Light" panose="020B0300000000000000" pitchFamily="34" charset="-122"/>
                    <a:cs typeface="Segoe UI Light" panose="020B0502040204020203" pitchFamily="34" charset="0"/>
                  </a:rPr>
                  <a:t>ENTER YOUR SUBTITLE</a:t>
                </a:r>
                <a:endParaRPr kumimoji="0" lang="zh-CN" altLang="en-US" sz="1800" b="0" i="0" u="none" strike="noStrike" kern="1200" cap="none" spc="300" normalizeH="0" baseline="0" noProof="0" dirty="0">
                  <a:ln>
                    <a:noFill/>
                  </a:ln>
                  <a:solidFill>
                    <a:schemeClr val="tx1">
                      <a:lumMod val="75000"/>
                      <a:lumOff val="25000"/>
                    </a:schemeClr>
                  </a:solidFill>
                  <a:effectLst/>
                  <a:uLnTx/>
                  <a:uFillTx/>
                  <a:latin typeface="Segoe UI Light" panose="020B0502040204020203" pitchFamily="34" charset="0"/>
                  <a:ea typeface="思源黑体 CN Light" panose="020B0300000000000000" pitchFamily="34" charset="-122"/>
                  <a:cs typeface="Segoe UI Light" panose="020B0502040204020203" pitchFamily="34" charset="0"/>
                </a:endParaRPr>
              </a:p>
            </p:txBody>
          </p:sp>
          <p:sp>
            <p:nvSpPr>
              <p:cNvPr id="10" name="文本框 9">
                <a:extLst>
                  <a:ext uri="{FF2B5EF4-FFF2-40B4-BE49-F238E27FC236}">
                    <a16:creationId xmlns:a16="http://schemas.microsoft.com/office/drawing/2014/main" xmlns="" id="{4BE2C38D-5D26-4950-A990-C172A898EE0B}"/>
                  </a:ext>
                </a:extLst>
              </p:cNvPr>
              <p:cNvSpPr txBox="1"/>
              <p:nvPr/>
            </p:nvSpPr>
            <p:spPr>
              <a:xfrm>
                <a:off x="5393018" y="1418585"/>
                <a:ext cx="235353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10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PART 01</a:t>
                </a:r>
                <a:endParaRPr kumimoji="0" lang="zh-CN" altLang="en-US" sz="3200" b="0" i="0" u="none" strike="noStrike" kern="1200" cap="none" spc="10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endParaRPr>
              </a:p>
            </p:txBody>
          </p:sp>
        </p:grpSp>
        <p:cxnSp>
          <p:nvCxnSpPr>
            <p:cNvPr id="4" name="直接连接符 3">
              <a:extLst>
                <a:ext uri="{FF2B5EF4-FFF2-40B4-BE49-F238E27FC236}">
                  <a16:creationId xmlns:a16="http://schemas.microsoft.com/office/drawing/2014/main" xmlns="" id="{7802D621-1B37-4349-8407-94159C7FEF1C}"/>
                </a:ext>
              </a:extLst>
            </p:cNvPr>
            <p:cNvCxnSpPr/>
            <p:nvPr/>
          </p:nvCxnSpPr>
          <p:spPr>
            <a:xfrm>
              <a:off x="5924550" y="2006600"/>
              <a:ext cx="3429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136494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xmlns="" id="{2226DB2B-D9A6-4088-8FA3-C995D2397785}"/>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sp>
        <p:nvSpPr>
          <p:cNvPr id="35" name="椭圆 34">
            <a:extLst>
              <a:ext uri="{FF2B5EF4-FFF2-40B4-BE49-F238E27FC236}">
                <a16:creationId xmlns:a16="http://schemas.microsoft.com/office/drawing/2014/main" xmlns="" id="{E1C093B6-C2CD-496F-B576-077CFEA45635}"/>
              </a:ext>
            </a:extLst>
          </p:cNvPr>
          <p:cNvSpPr/>
          <p:nvPr/>
        </p:nvSpPr>
        <p:spPr>
          <a:xfrm>
            <a:off x="4673600" y="1943100"/>
            <a:ext cx="2844800" cy="2844800"/>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Light"/>
              <a:ea typeface="思源黑体 CN Light"/>
              <a:cs typeface="+mn-cs"/>
            </a:endParaRPr>
          </a:p>
        </p:txBody>
      </p:sp>
      <p:sp>
        <p:nvSpPr>
          <p:cNvPr id="36" name="椭圆 35">
            <a:extLst>
              <a:ext uri="{FF2B5EF4-FFF2-40B4-BE49-F238E27FC236}">
                <a16:creationId xmlns:a16="http://schemas.microsoft.com/office/drawing/2014/main" xmlns="" id="{896C030E-10A1-40FD-81CA-683637CA73F9}"/>
              </a:ext>
            </a:extLst>
          </p:cNvPr>
          <p:cNvSpPr/>
          <p:nvPr/>
        </p:nvSpPr>
        <p:spPr>
          <a:xfrm>
            <a:off x="4559300" y="1828800"/>
            <a:ext cx="3073400" cy="3073400"/>
          </a:xfrm>
          <a:prstGeom prst="ellipse">
            <a:avLst/>
          </a:prstGeom>
          <a:noFill/>
          <a:ln w="12700" cap="flat" cmpd="sng" algn="ctr">
            <a:solidFill>
              <a:schemeClr val="accent1"/>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Light"/>
              <a:ea typeface="思源黑体 CN Light"/>
              <a:cs typeface="+mn-cs"/>
            </a:endParaRPr>
          </a:p>
        </p:txBody>
      </p:sp>
      <p:pic>
        <p:nvPicPr>
          <p:cNvPr id="37" name="图片 36" descr="图片包含 屏幕截图&#10;&#10;已生成高可信度的说明">
            <a:extLst>
              <a:ext uri="{FF2B5EF4-FFF2-40B4-BE49-F238E27FC236}">
                <a16:creationId xmlns:a16="http://schemas.microsoft.com/office/drawing/2014/main" xmlns="" id="{15987120-E029-4B3C-A18E-F7DF14841FE0}"/>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473700" y="2298700"/>
            <a:ext cx="1244600" cy="1244600"/>
          </a:xfrm>
          <a:prstGeom prst="rect">
            <a:avLst/>
          </a:prstGeom>
        </p:spPr>
      </p:pic>
      <p:sp>
        <p:nvSpPr>
          <p:cNvPr id="38" name="文本框 37">
            <a:extLst>
              <a:ext uri="{FF2B5EF4-FFF2-40B4-BE49-F238E27FC236}">
                <a16:creationId xmlns:a16="http://schemas.microsoft.com/office/drawing/2014/main" xmlns="" id="{E5A075C3-2839-4648-A33A-6D23E9DCBF9A}"/>
              </a:ext>
            </a:extLst>
          </p:cNvPr>
          <p:cNvSpPr txBox="1"/>
          <p:nvPr/>
        </p:nvSpPr>
        <p:spPr>
          <a:xfrm>
            <a:off x="4768850" y="3619500"/>
            <a:ext cx="2654300" cy="461665"/>
          </a:xfrm>
          <a:prstGeom prst="rect">
            <a:avLst/>
          </a:prstGeom>
          <a:noFill/>
        </p:spPr>
        <p:txBody>
          <a:bodyPr wrap="square" rtlCol="0">
            <a:spAutoFit/>
          </a:bodyPr>
          <a:lstStyle/>
          <a:p>
            <a:r>
              <a:rPr lang="zh-CN" altLang="en-US" sz="2400" dirty="0">
                <a:solidFill>
                  <a:prstClr val="white"/>
                </a:solidFill>
                <a:latin typeface="思源黑体 CN Bold"/>
                <a:ea typeface="思源黑体 CN Bold"/>
              </a:rPr>
              <a:t>请在这里添加标题</a:t>
            </a:r>
          </a:p>
        </p:txBody>
      </p:sp>
      <p:sp>
        <p:nvSpPr>
          <p:cNvPr id="41" name="文本框 40">
            <a:extLst>
              <a:ext uri="{FF2B5EF4-FFF2-40B4-BE49-F238E27FC236}">
                <a16:creationId xmlns:a16="http://schemas.microsoft.com/office/drawing/2014/main" xmlns="" id="{CBECF245-42D7-4DB0-A1CE-89AF12C62203}"/>
              </a:ext>
            </a:extLst>
          </p:cNvPr>
          <p:cNvSpPr txBox="1"/>
          <p:nvPr/>
        </p:nvSpPr>
        <p:spPr>
          <a:xfrm>
            <a:off x="1174282" y="1463576"/>
            <a:ext cx="2239994" cy="400110"/>
          </a:xfrm>
          <a:prstGeom prst="rect">
            <a:avLst/>
          </a:prstGeom>
          <a:noFill/>
        </p:spPr>
        <p:txBody>
          <a:bodyPr wrap="square" rtlCol="0">
            <a:spAutoFit/>
          </a:bodyPr>
          <a:lstStyle/>
          <a:p>
            <a:pPr algn="r"/>
            <a:r>
              <a:rPr lang="zh-CN" altLang="en-US" sz="2000" b="1" dirty="0">
                <a:solidFill>
                  <a:schemeClr val="accent1"/>
                </a:solidFill>
                <a:latin typeface="微软雅黑" panose="020B0503020204020204" pitchFamily="34" charset="-122"/>
                <a:ea typeface="微软雅黑" panose="020B0503020204020204" pitchFamily="34" charset="-122"/>
              </a:rPr>
              <a:t>请在这里添加标题</a:t>
            </a:r>
            <a:endParaRPr lang="en-US" altLang="zh-CN" sz="2000" b="1" dirty="0">
              <a:solidFill>
                <a:schemeClr val="accent1"/>
              </a:solidFill>
              <a:latin typeface="微软雅黑" panose="020B0503020204020204" pitchFamily="34" charset="-122"/>
              <a:ea typeface="微软雅黑" panose="020B0503020204020204" pitchFamily="34" charset="-122"/>
            </a:endParaRPr>
          </a:p>
        </p:txBody>
      </p:sp>
      <p:sp>
        <p:nvSpPr>
          <p:cNvPr id="42" name="文本框 41">
            <a:extLst>
              <a:ext uri="{FF2B5EF4-FFF2-40B4-BE49-F238E27FC236}">
                <a16:creationId xmlns:a16="http://schemas.microsoft.com/office/drawing/2014/main" xmlns="" id="{8406E609-52BD-4A19-B30F-47D21BA5C4D9}"/>
              </a:ext>
            </a:extLst>
          </p:cNvPr>
          <p:cNvSpPr txBox="1"/>
          <p:nvPr/>
        </p:nvSpPr>
        <p:spPr>
          <a:xfrm>
            <a:off x="674431" y="1806456"/>
            <a:ext cx="2744883" cy="628314"/>
          </a:xfrm>
          <a:prstGeom prst="rect">
            <a:avLst/>
          </a:prstGeom>
          <a:noFill/>
        </p:spPr>
        <p:txBody>
          <a:bodyPr wrap="square" rtlCol="0">
            <a:spAutoFit/>
          </a:bodyPr>
          <a:lstStyle/>
          <a:p>
            <a:pPr algn="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请在这里输入你组成的正文内容</a:t>
            </a:r>
            <a:endParaRPr lang="en-US" altLang="zh-CN" sz="1400" dirty="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请在这里输入你组成的正文内容</a:t>
            </a:r>
            <a:endParaRPr lang="en-US" altLang="zh-CN" sz="14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
        <p:nvSpPr>
          <p:cNvPr id="43" name="文本框 42">
            <a:extLst>
              <a:ext uri="{FF2B5EF4-FFF2-40B4-BE49-F238E27FC236}">
                <a16:creationId xmlns:a16="http://schemas.microsoft.com/office/drawing/2014/main" xmlns="" id="{F8DC677C-C4DD-4973-B765-EC3E26A0A8CA}"/>
              </a:ext>
            </a:extLst>
          </p:cNvPr>
          <p:cNvSpPr txBox="1"/>
          <p:nvPr/>
        </p:nvSpPr>
        <p:spPr>
          <a:xfrm>
            <a:off x="1168068" y="3034116"/>
            <a:ext cx="2239994" cy="400110"/>
          </a:xfrm>
          <a:prstGeom prst="rect">
            <a:avLst/>
          </a:prstGeom>
          <a:noFill/>
        </p:spPr>
        <p:txBody>
          <a:bodyPr wrap="square" rtlCol="0">
            <a:spAutoFit/>
          </a:bodyPr>
          <a:lstStyle/>
          <a:p>
            <a:pPr algn="r"/>
            <a:r>
              <a:rPr lang="zh-CN" altLang="en-US" sz="2000" b="1" dirty="0">
                <a:solidFill>
                  <a:schemeClr val="accent1"/>
                </a:solidFill>
                <a:latin typeface="微软雅黑" panose="020B0503020204020204" pitchFamily="34" charset="-122"/>
                <a:ea typeface="微软雅黑" panose="020B0503020204020204" pitchFamily="34" charset="-122"/>
              </a:rPr>
              <a:t>请在这里添加标题</a:t>
            </a:r>
            <a:endParaRPr lang="en-US" altLang="zh-CN" sz="2000" b="1" dirty="0">
              <a:solidFill>
                <a:schemeClr val="accent1"/>
              </a:solidFill>
              <a:latin typeface="微软雅黑" panose="020B0503020204020204" pitchFamily="34" charset="-122"/>
              <a:ea typeface="微软雅黑" panose="020B0503020204020204" pitchFamily="34" charset="-122"/>
            </a:endParaRPr>
          </a:p>
        </p:txBody>
      </p:sp>
      <p:sp>
        <p:nvSpPr>
          <p:cNvPr id="44" name="文本框 43">
            <a:extLst>
              <a:ext uri="{FF2B5EF4-FFF2-40B4-BE49-F238E27FC236}">
                <a16:creationId xmlns:a16="http://schemas.microsoft.com/office/drawing/2014/main" xmlns="" id="{8E105B1F-2CD1-4422-9F67-38E4016C6767}"/>
              </a:ext>
            </a:extLst>
          </p:cNvPr>
          <p:cNvSpPr txBox="1"/>
          <p:nvPr/>
        </p:nvSpPr>
        <p:spPr>
          <a:xfrm>
            <a:off x="674431" y="3382454"/>
            <a:ext cx="2744883" cy="628314"/>
          </a:xfrm>
          <a:prstGeom prst="rect">
            <a:avLst/>
          </a:prstGeom>
          <a:noFill/>
        </p:spPr>
        <p:txBody>
          <a:bodyPr wrap="square" rtlCol="0">
            <a:spAutoFit/>
          </a:bodyPr>
          <a:lstStyle/>
          <a:p>
            <a:pPr algn="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请在这里输入你组成的正文内容</a:t>
            </a:r>
            <a:endParaRPr lang="en-US" altLang="zh-CN" sz="1400" dirty="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请在这里输入你组成的正文内容</a:t>
            </a:r>
            <a:endParaRPr lang="en-US" altLang="zh-CN" sz="14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
        <p:nvSpPr>
          <p:cNvPr id="45" name="文本框 44">
            <a:extLst>
              <a:ext uri="{FF2B5EF4-FFF2-40B4-BE49-F238E27FC236}">
                <a16:creationId xmlns:a16="http://schemas.microsoft.com/office/drawing/2014/main" xmlns="" id="{939231A5-F59C-4F7E-B327-CB4A3322D217}"/>
              </a:ext>
            </a:extLst>
          </p:cNvPr>
          <p:cNvSpPr txBox="1"/>
          <p:nvPr/>
        </p:nvSpPr>
        <p:spPr>
          <a:xfrm>
            <a:off x="1161986" y="4517677"/>
            <a:ext cx="2239994" cy="400110"/>
          </a:xfrm>
          <a:prstGeom prst="rect">
            <a:avLst/>
          </a:prstGeom>
          <a:noFill/>
        </p:spPr>
        <p:txBody>
          <a:bodyPr wrap="square" rtlCol="0">
            <a:spAutoFit/>
          </a:bodyPr>
          <a:lstStyle/>
          <a:p>
            <a:pPr algn="r"/>
            <a:r>
              <a:rPr lang="zh-CN" altLang="en-US" sz="2000" b="1" dirty="0">
                <a:solidFill>
                  <a:schemeClr val="accent1"/>
                </a:solidFill>
                <a:latin typeface="微软雅黑" panose="020B0503020204020204" pitchFamily="34" charset="-122"/>
                <a:ea typeface="微软雅黑" panose="020B0503020204020204" pitchFamily="34" charset="-122"/>
              </a:rPr>
              <a:t>请在这里添加标题</a:t>
            </a:r>
            <a:endParaRPr lang="en-US" altLang="zh-CN" sz="2000" b="1" dirty="0">
              <a:solidFill>
                <a:schemeClr val="accent1"/>
              </a:solidFill>
              <a:latin typeface="微软雅黑" panose="020B0503020204020204" pitchFamily="34" charset="-122"/>
              <a:ea typeface="微软雅黑" panose="020B0503020204020204" pitchFamily="34" charset="-122"/>
            </a:endParaRPr>
          </a:p>
        </p:txBody>
      </p:sp>
      <p:sp>
        <p:nvSpPr>
          <p:cNvPr id="46" name="文本框 45">
            <a:extLst>
              <a:ext uri="{FF2B5EF4-FFF2-40B4-BE49-F238E27FC236}">
                <a16:creationId xmlns:a16="http://schemas.microsoft.com/office/drawing/2014/main" xmlns="" id="{CFA7A420-65E1-4AAB-9E57-F8DDB6A0FD03}"/>
              </a:ext>
            </a:extLst>
          </p:cNvPr>
          <p:cNvSpPr txBox="1"/>
          <p:nvPr/>
        </p:nvSpPr>
        <p:spPr>
          <a:xfrm>
            <a:off x="674431" y="4849624"/>
            <a:ext cx="2744883" cy="628314"/>
          </a:xfrm>
          <a:prstGeom prst="rect">
            <a:avLst/>
          </a:prstGeom>
          <a:noFill/>
        </p:spPr>
        <p:txBody>
          <a:bodyPr wrap="square" rtlCol="0">
            <a:spAutoFit/>
          </a:bodyPr>
          <a:lstStyle/>
          <a:p>
            <a:pPr algn="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请在这里输入你组成的正文内容</a:t>
            </a:r>
            <a:endParaRPr lang="en-US" altLang="zh-CN" sz="1400" dirty="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请在这里输入你组成的正文内容</a:t>
            </a:r>
            <a:endParaRPr lang="en-US" altLang="zh-CN" sz="14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
        <p:nvSpPr>
          <p:cNvPr id="48" name="文本框 47">
            <a:extLst>
              <a:ext uri="{FF2B5EF4-FFF2-40B4-BE49-F238E27FC236}">
                <a16:creationId xmlns:a16="http://schemas.microsoft.com/office/drawing/2014/main" xmlns="" id="{666D17F6-26AA-452A-A7A5-0566059E3939}"/>
              </a:ext>
            </a:extLst>
          </p:cNvPr>
          <p:cNvSpPr txBox="1"/>
          <p:nvPr/>
        </p:nvSpPr>
        <p:spPr>
          <a:xfrm>
            <a:off x="8704597" y="1474509"/>
            <a:ext cx="2239994" cy="400110"/>
          </a:xfrm>
          <a:prstGeom prst="rect">
            <a:avLst/>
          </a:prstGeom>
          <a:noFill/>
        </p:spPr>
        <p:txBody>
          <a:bodyPr wrap="square" rtlCol="0">
            <a:spAutoFit/>
          </a:bodyPr>
          <a:lstStyle/>
          <a:p>
            <a:r>
              <a:rPr lang="zh-CN" altLang="en-US" sz="2000" b="1" dirty="0">
                <a:solidFill>
                  <a:schemeClr val="accent1"/>
                </a:solidFill>
                <a:latin typeface="微软雅黑" panose="020B0503020204020204" pitchFamily="34" charset="-122"/>
                <a:ea typeface="微软雅黑" panose="020B0503020204020204" pitchFamily="34" charset="-122"/>
              </a:rPr>
              <a:t>请在这里添加标题</a:t>
            </a:r>
            <a:endParaRPr lang="en-US" altLang="zh-CN" sz="2000" b="1" dirty="0">
              <a:solidFill>
                <a:schemeClr val="accent1"/>
              </a:solidFill>
              <a:latin typeface="微软雅黑" panose="020B0503020204020204" pitchFamily="34" charset="-122"/>
              <a:ea typeface="微软雅黑" panose="020B0503020204020204" pitchFamily="34" charset="-122"/>
            </a:endParaRPr>
          </a:p>
        </p:txBody>
      </p:sp>
      <p:sp>
        <p:nvSpPr>
          <p:cNvPr id="49" name="文本框 48">
            <a:extLst>
              <a:ext uri="{FF2B5EF4-FFF2-40B4-BE49-F238E27FC236}">
                <a16:creationId xmlns:a16="http://schemas.microsoft.com/office/drawing/2014/main" xmlns="" id="{EFE3E58C-B2C8-4068-B07C-EB107F0C2981}"/>
              </a:ext>
            </a:extLst>
          </p:cNvPr>
          <p:cNvSpPr txBox="1"/>
          <p:nvPr/>
        </p:nvSpPr>
        <p:spPr>
          <a:xfrm>
            <a:off x="8713441" y="1806456"/>
            <a:ext cx="2744883" cy="628314"/>
          </a:xfrm>
          <a:prstGeom prst="rect">
            <a:avLst/>
          </a:prstGeom>
          <a:noFill/>
        </p:spPr>
        <p:txBody>
          <a:bodyPr wrap="square" rtlCol="0">
            <a:spAutoFit/>
          </a:bodyPr>
          <a:lstStyle/>
          <a:p>
            <a:pP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请在这里输入你组成的正文内容</a:t>
            </a:r>
            <a:endParaRPr lang="en-US" altLang="zh-CN" sz="1400" dirty="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请在这里输入你组成的正文内容</a:t>
            </a:r>
            <a:endParaRPr lang="en-US" altLang="zh-CN" sz="14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
        <p:nvSpPr>
          <p:cNvPr id="50" name="文本框 49">
            <a:extLst>
              <a:ext uri="{FF2B5EF4-FFF2-40B4-BE49-F238E27FC236}">
                <a16:creationId xmlns:a16="http://schemas.microsoft.com/office/drawing/2014/main" xmlns="" id="{FDD4F795-8A12-4A38-95FC-E97BBC636184}"/>
              </a:ext>
            </a:extLst>
          </p:cNvPr>
          <p:cNvSpPr txBox="1"/>
          <p:nvPr/>
        </p:nvSpPr>
        <p:spPr>
          <a:xfrm>
            <a:off x="8704597" y="3050507"/>
            <a:ext cx="2239994" cy="400110"/>
          </a:xfrm>
          <a:prstGeom prst="rect">
            <a:avLst/>
          </a:prstGeom>
          <a:noFill/>
        </p:spPr>
        <p:txBody>
          <a:bodyPr wrap="square" rtlCol="0">
            <a:spAutoFit/>
          </a:bodyPr>
          <a:lstStyle/>
          <a:p>
            <a:r>
              <a:rPr lang="zh-CN" altLang="en-US" sz="2000" b="1" dirty="0">
                <a:solidFill>
                  <a:schemeClr val="accent1"/>
                </a:solidFill>
                <a:latin typeface="微软雅黑" panose="020B0503020204020204" pitchFamily="34" charset="-122"/>
                <a:ea typeface="微软雅黑" panose="020B0503020204020204" pitchFamily="34" charset="-122"/>
              </a:rPr>
              <a:t>请在这里添加标题</a:t>
            </a:r>
            <a:endParaRPr lang="en-US" altLang="zh-CN" sz="2000" b="1" dirty="0">
              <a:solidFill>
                <a:schemeClr val="accent1"/>
              </a:solidFill>
              <a:latin typeface="微软雅黑" panose="020B0503020204020204" pitchFamily="34" charset="-122"/>
              <a:ea typeface="微软雅黑" panose="020B0503020204020204" pitchFamily="34" charset="-122"/>
            </a:endParaRPr>
          </a:p>
        </p:txBody>
      </p:sp>
      <p:sp>
        <p:nvSpPr>
          <p:cNvPr id="51" name="文本框 50">
            <a:extLst>
              <a:ext uri="{FF2B5EF4-FFF2-40B4-BE49-F238E27FC236}">
                <a16:creationId xmlns:a16="http://schemas.microsoft.com/office/drawing/2014/main" xmlns="" id="{003C721A-72BA-401F-A0EC-02568E2C8755}"/>
              </a:ext>
            </a:extLst>
          </p:cNvPr>
          <p:cNvSpPr txBox="1"/>
          <p:nvPr/>
        </p:nvSpPr>
        <p:spPr>
          <a:xfrm>
            <a:off x="8713441" y="3382454"/>
            <a:ext cx="2744883" cy="628314"/>
          </a:xfrm>
          <a:prstGeom prst="rect">
            <a:avLst/>
          </a:prstGeom>
          <a:noFill/>
        </p:spPr>
        <p:txBody>
          <a:bodyPr wrap="square" rtlCol="0">
            <a:spAutoFit/>
          </a:bodyPr>
          <a:lstStyle/>
          <a:p>
            <a:pP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请在这里输入你组成的正文内容</a:t>
            </a:r>
            <a:endParaRPr lang="en-US" altLang="zh-CN" sz="1400" dirty="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请在这里输入你组成的正文内容</a:t>
            </a:r>
            <a:endParaRPr lang="en-US" altLang="zh-CN" sz="14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
        <p:nvSpPr>
          <p:cNvPr id="52" name="文本框 51">
            <a:extLst>
              <a:ext uri="{FF2B5EF4-FFF2-40B4-BE49-F238E27FC236}">
                <a16:creationId xmlns:a16="http://schemas.microsoft.com/office/drawing/2014/main" xmlns="" id="{3C20C806-6036-4CA7-9244-FEF457B0585D}"/>
              </a:ext>
            </a:extLst>
          </p:cNvPr>
          <p:cNvSpPr txBox="1"/>
          <p:nvPr/>
        </p:nvSpPr>
        <p:spPr>
          <a:xfrm>
            <a:off x="8691897" y="4517677"/>
            <a:ext cx="2239994" cy="400110"/>
          </a:xfrm>
          <a:prstGeom prst="rect">
            <a:avLst/>
          </a:prstGeom>
          <a:noFill/>
        </p:spPr>
        <p:txBody>
          <a:bodyPr wrap="square" rtlCol="0">
            <a:spAutoFit/>
          </a:bodyPr>
          <a:lstStyle/>
          <a:p>
            <a:r>
              <a:rPr lang="zh-CN" altLang="en-US" sz="2000" b="1" dirty="0">
                <a:solidFill>
                  <a:schemeClr val="accent1"/>
                </a:solidFill>
                <a:latin typeface="微软雅黑" panose="020B0503020204020204" pitchFamily="34" charset="-122"/>
                <a:ea typeface="微软雅黑" panose="020B0503020204020204" pitchFamily="34" charset="-122"/>
              </a:rPr>
              <a:t>请在这里添加标题</a:t>
            </a:r>
            <a:endParaRPr lang="en-US" altLang="zh-CN" sz="2000" b="1" dirty="0">
              <a:solidFill>
                <a:schemeClr val="accent1"/>
              </a:solidFill>
              <a:latin typeface="微软雅黑" panose="020B0503020204020204" pitchFamily="34" charset="-122"/>
              <a:ea typeface="微软雅黑" panose="020B0503020204020204" pitchFamily="34" charset="-122"/>
            </a:endParaRPr>
          </a:p>
        </p:txBody>
      </p:sp>
      <p:sp>
        <p:nvSpPr>
          <p:cNvPr id="53" name="文本框 52">
            <a:extLst>
              <a:ext uri="{FF2B5EF4-FFF2-40B4-BE49-F238E27FC236}">
                <a16:creationId xmlns:a16="http://schemas.microsoft.com/office/drawing/2014/main" xmlns="" id="{0D0994C9-9B01-4144-ABCA-9B3D0BF88D86}"/>
              </a:ext>
            </a:extLst>
          </p:cNvPr>
          <p:cNvSpPr txBox="1"/>
          <p:nvPr/>
        </p:nvSpPr>
        <p:spPr>
          <a:xfrm>
            <a:off x="8713441" y="4849624"/>
            <a:ext cx="2744883" cy="628314"/>
          </a:xfrm>
          <a:prstGeom prst="rect">
            <a:avLst/>
          </a:prstGeom>
          <a:noFill/>
        </p:spPr>
        <p:txBody>
          <a:bodyPr wrap="square" rtlCol="0">
            <a:spAutoFit/>
          </a:bodyPr>
          <a:lstStyle/>
          <a:p>
            <a:pP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请在这里输入你组成的正文内容</a:t>
            </a:r>
            <a:endParaRPr lang="en-US" altLang="zh-CN" sz="1400" dirty="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请在这里输入你组成的正文内容</a:t>
            </a:r>
            <a:endParaRPr lang="en-US" altLang="zh-CN" sz="14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pic>
        <p:nvPicPr>
          <p:cNvPr id="55" name="图形 54">
            <a:extLst>
              <a:ext uri="{FF2B5EF4-FFF2-40B4-BE49-F238E27FC236}">
                <a16:creationId xmlns:a16="http://schemas.microsoft.com/office/drawing/2014/main" xmlns="" id="{D386EDCC-F3DF-4E6E-96BA-2F296B910D6F}"/>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3392608" y="1492879"/>
            <a:ext cx="961783" cy="878341"/>
          </a:xfrm>
          <a:prstGeom prst="rect">
            <a:avLst/>
          </a:prstGeom>
        </p:spPr>
      </p:pic>
      <p:pic>
        <p:nvPicPr>
          <p:cNvPr id="56" name="图形 55">
            <a:extLst>
              <a:ext uri="{FF2B5EF4-FFF2-40B4-BE49-F238E27FC236}">
                <a16:creationId xmlns:a16="http://schemas.microsoft.com/office/drawing/2014/main" xmlns="" id="{4488DF5A-E65B-4E03-9D91-EE55AAD5A4F9}"/>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3255383" y="2878129"/>
            <a:ext cx="1236233" cy="1236233"/>
          </a:xfrm>
          <a:prstGeom prst="rect">
            <a:avLst/>
          </a:prstGeom>
        </p:spPr>
      </p:pic>
      <p:pic>
        <p:nvPicPr>
          <p:cNvPr id="57" name="图形 56">
            <a:extLst>
              <a:ext uri="{FF2B5EF4-FFF2-40B4-BE49-F238E27FC236}">
                <a16:creationId xmlns:a16="http://schemas.microsoft.com/office/drawing/2014/main" xmlns="" id="{9566B626-3236-40E8-A113-A357254B42E6}"/>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3397249" y="4406900"/>
            <a:ext cx="952500" cy="952500"/>
          </a:xfrm>
          <a:prstGeom prst="rect">
            <a:avLst/>
          </a:prstGeom>
        </p:spPr>
      </p:pic>
      <p:pic>
        <p:nvPicPr>
          <p:cNvPr id="58" name="图形 57">
            <a:extLst>
              <a:ext uri="{FF2B5EF4-FFF2-40B4-BE49-F238E27FC236}">
                <a16:creationId xmlns:a16="http://schemas.microsoft.com/office/drawing/2014/main" xmlns="" id="{8F847457-3ADD-42CB-A137-089DBA26829F}"/>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7886905" y="1569240"/>
            <a:ext cx="725617" cy="725617"/>
          </a:xfrm>
          <a:prstGeom prst="rect">
            <a:avLst/>
          </a:prstGeom>
        </p:spPr>
      </p:pic>
      <p:sp>
        <p:nvSpPr>
          <p:cNvPr id="59" name="quran_250721">
            <a:extLst>
              <a:ext uri="{FF2B5EF4-FFF2-40B4-BE49-F238E27FC236}">
                <a16:creationId xmlns:a16="http://schemas.microsoft.com/office/drawing/2014/main" xmlns="" id="{807969E5-A609-46F3-8110-E08E27095A66}"/>
              </a:ext>
            </a:extLst>
          </p:cNvPr>
          <p:cNvSpPr>
            <a:spLocks noChangeAspect="1"/>
          </p:cNvSpPr>
          <p:nvPr/>
        </p:nvSpPr>
        <p:spPr bwMode="auto">
          <a:xfrm>
            <a:off x="7920030" y="4849624"/>
            <a:ext cx="659366" cy="504762"/>
          </a:xfrm>
          <a:custGeom>
            <a:avLst/>
            <a:gdLst>
              <a:gd name="T0" fmla="*/ 5049 w 6827"/>
              <a:gd name="T1" fmla="*/ 0 h 5183"/>
              <a:gd name="T2" fmla="*/ 3402 w 6827"/>
              <a:gd name="T3" fmla="*/ 551 h 5183"/>
              <a:gd name="T4" fmla="*/ 1764 w 6827"/>
              <a:gd name="T5" fmla="*/ 0 h 5183"/>
              <a:gd name="T6" fmla="*/ 0 w 6827"/>
              <a:gd name="T7" fmla="*/ 885 h 5183"/>
              <a:gd name="T8" fmla="*/ 0 w 6827"/>
              <a:gd name="T9" fmla="*/ 5057 h 5183"/>
              <a:gd name="T10" fmla="*/ 119 w 6827"/>
              <a:gd name="T11" fmla="*/ 5183 h 5183"/>
              <a:gd name="T12" fmla="*/ 242 w 6827"/>
              <a:gd name="T13" fmla="*/ 5057 h 5183"/>
              <a:gd name="T14" fmla="*/ 1757 w 6827"/>
              <a:gd name="T15" fmla="*/ 4424 h 5183"/>
              <a:gd name="T16" fmla="*/ 3273 w 6827"/>
              <a:gd name="T17" fmla="*/ 5057 h 5183"/>
              <a:gd name="T18" fmla="*/ 3399 w 6827"/>
              <a:gd name="T19" fmla="*/ 5183 h 5183"/>
              <a:gd name="T20" fmla="*/ 3525 w 6827"/>
              <a:gd name="T21" fmla="*/ 5057 h 5183"/>
              <a:gd name="T22" fmla="*/ 5042 w 6827"/>
              <a:gd name="T23" fmla="*/ 4424 h 5183"/>
              <a:gd name="T24" fmla="*/ 6559 w 6827"/>
              <a:gd name="T25" fmla="*/ 5057 h 5183"/>
              <a:gd name="T26" fmla="*/ 6693 w 6827"/>
              <a:gd name="T27" fmla="*/ 5183 h 5183"/>
              <a:gd name="T28" fmla="*/ 6827 w 6827"/>
              <a:gd name="T29" fmla="*/ 5057 h 5183"/>
              <a:gd name="T30" fmla="*/ 6827 w 6827"/>
              <a:gd name="T31" fmla="*/ 885 h 5183"/>
              <a:gd name="T32" fmla="*/ 5049 w 6827"/>
              <a:gd name="T33" fmla="*/ 0 h 5183"/>
              <a:gd name="T34" fmla="*/ 3287 w 6827"/>
              <a:gd name="T35" fmla="*/ 4594 h 5183"/>
              <a:gd name="T36" fmla="*/ 1770 w 6827"/>
              <a:gd name="T37" fmla="*/ 4172 h 5183"/>
              <a:gd name="T38" fmla="*/ 253 w 6827"/>
              <a:gd name="T39" fmla="*/ 4594 h 5183"/>
              <a:gd name="T40" fmla="*/ 253 w 6827"/>
              <a:gd name="T41" fmla="*/ 885 h 5183"/>
              <a:gd name="T42" fmla="*/ 1770 w 6827"/>
              <a:gd name="T43" fmla="*/ 253 h 5183"/>
              <a:gd name="T44" fmla="*/ 3287 w 6827"/>
              <a:gd name="T45" fmla="*/ 885 h 5183"/>
              <a:gd name="T46" fmla="*/ 3287 w 6827"/>
              <a:gd name="T47" fmla="*/ 4594 h 5183"/>
              <a:gd name="T48" fmla="*/ 6574 w 6827"/>
              <a:gd name="T49" fmla="*/ 4594 h 5183"/>
              <a:gd name="T50" fmla="*/ 5057 w 6827"/>
              <a:gd name="T51" fmla="*/ 4172 h 5183"/>
              <a:gd name="T52" fmla="*/ 3540 w 6827"/>
              <a:gd name="T53" fmla="*/ 4594 h 5183"/>
              <a:gd name="T54" fmla="*/ 3540 w 6827"/>
              <a:gd name="T55" fmla="*/ 885 h 5183"/>
              <a:gd name="T56" fmla="*/ 5057 w 6827"/>
              <a:gd name="T57" fmla="*/ 253 h 5183"/>
              <a:gd name="T58" fmla="*/ 6574 w 6827"/>
              <a:gd name="T59" fmla="*/ 885 h 5183"/>
              <a:gd name="T60" fmla="*/ 6574 w 6827"/>
              <a:gd name="T61" fmla="*/ 4594 h 5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27" h="5183">
                <a:moveTo>
                  <a:pt x="5049" y="0"/>
                </a:moveTo>
                <a:cubicBezTo>
                  <a:pt x="4295" y="0"/>
                  <a:pt x="3661" y="225"/>
                  <a:pt x="3402" y="551"/>
                </a:cubicBezTo>
                <a:cubicBezTo>
                  <a:pt x="3144" y="225"/>
                  <a:pt x="2519" y="0"/>
                  <a:pt x="1764" y="0"/>
                </a:cubicBezTo>
                <a:cubicBezTo>
                  <a:pt x="772" y="0"/>
                  <a:pt x="0" y="388"/>
                  <a:pt x="0" y="885"/>
                </a:cubicBezTo>
                <a:lnTo>
                  <a:pt x="0" y="5057"/>
                </a:lnTo>
                <a:cubicBezTo>
                  <a:pt x="0" y="5126"/>
                  <a:pt x="49" y="5183"/>
                  <a:pt x="119" y="5183"/>
                </a:cubicBezTo>
                <a:cubicBezTo>
                  <a:pt x="189" y="5183"/>
                  <a:pt x="242" y="5126"/>
                  <a:pt x="242" y="5057"/>
                </a:cubicBezTo>
                <a:cubicBezTo>
                  <a:pt x="242" y="4758"/>
                  <a:pt x="863" y="4424"/>
                  <a:pt x="1757" y="4424"/>
                </a:cubicBezTo>
                <a:cubicBezTo>
                  <a:pt x="2651" y="4424"/>
                  <a:pt x="3273" y="4758"/>
                  <a:pt x="3273" y="5057"/>
                </a:cubicBezTo>
                <a:cubicBezTo>
                  <a:pt x="3273" y="5126"/>
                  <a:pt x="3329" y="5183"/>
                  <a:pt x="3399" y="5183"/>
                </a:cubicBezTo>
                <a:cubicBezTo>
                  <a:pt x="3469" y="5183"/>
                  <a:pt x="3525" y="5126"/>
                  <a:pt x="3525" y="5057"/>
                </a:cubicBezTo>
                <a:cubicBezTo>
                  <a:pt x="3525" y="4758"/>
                  <a:pt x="4148" y="4424"/>
                  <a:pt x="5042" y="4424"/>
                </a:cubicBezTo>
                <a:cubicBezTo>
                  <a:pt x="5936" y="4424"/>
                  <a:pt x="6559" y="4758"/>
                  <a:pt x="6559" y="5057"/>
                </a:cubicBezTo>
                <a:cubicBezTo>
                  <a:pt x="6559" y="5126"/>
                  <a:pt x="6623" y="5183"/>
                  <a:pt x="6693" y="5183"/>
                </a:cubicBezTo>
                <a:cubicBezTo>
                  <a:pt x="6763" y="5183"/>
                  <a:pt x="6827" y="5126"/>
                  <a:pt x="6827" y="5057"/>
                </a:cubicBezTo>
                <a:lnTo>
                  <a:pt x="6827" y="885"/>
                </a:lnTo>
                <a:cubicBezTo>
                  <a:pt x="6827" y="388"/>
                  <a:pt x="6042" y="0"/>
                  <a:pt x="5049" y="0"/>
                </a:cubicBezTo>
                <a:close/>
                <a:moveTo>
                  <a:pt x="3287" y="4594"/>
                </a:moveTo>
                <a:cubicBezTo>
                  <a:pt x="2971" y="4339"/>
                  <a:pt x="2421" y="4172"/>
                  <a:pt x="1770" y="4172"/>
                </a:cubicBezTo>
                <a:cubicBezTo>
                  <a:pt x="1119" y="4172"/>
                  <a:pt x="537" y="4339"/>
                  <a:pt x="253" y="4594"/>
                </a:cubicBezTo>
                <a:lnTo>
                  <a:pt x="253" y="885"/>
                </a:lnTo>
                <a:cubicBezTo>
                  <a:pt x="253" y="586"/>
                  <a:pt x="876" y="253"/>
                  <a:pt x="1770" y="253"/>
                </a:cubicBezTo>
                <a:cubicBezTo>
                  <a:pt x="2664" y="253"/>
                  <a:pt x="3287" y="586"/>
                  <a:pt x="3287" y="885"/>
                </a:cubicBezTo>
                <a:lnTo>
                  <a:pt x="3287" y="4594"/>
                </a:lnTo>
                <a:close/>
                <a:moveTo>
                  <a:pt x="6574" y="4594"/>
                </a:moveTo>
                <a:cubicBezTo>
                  <a:pt x="6258" y="4339"/>
                  <a:pt x="5708" y="4172"/>
                  <a:pt x="5057" y="4172"/>
                </a:cubicBezTo>
                <a:cubicBezTo>
                  <a:pt x="4406" y="4172"/>
                  <a:pt x="3824" y="4339"/>
                  <a:pt x="3540" y="4594"/>
                </a:cubicBezTo>
                <a:lnTo>
                  <a:pt x="3540" y="885"/>
                </a:lnTo>
                <a:cubicBezTo>
                  <a:pt x="3540" y="586"/>
                  <a:pt x="4163" y="253"/>
                  <a:pt x="5057" y="253"/>
                </a:cubicBezTo>
                <a:cubicBezTo>
                  <a:pt x="5951" y="253"/>
                  <a:pt x="6574" y="586"/>
                  <a:pt x="6574" y="885"/>
                </a:cubicBezTo>
                <a:lnTo>
                  <a:pt x="6574" y="4594"/>
                </a:lnTo>
                <a:close/>
              </a:path>
            </a:pathLst>
          </a:custGeom>
          <a:solidFill>
            <a:schemeClr val="accent1"/>
          </a:solidFill>
          <a:ln>
            <a:noFill/>
          </a:ln>
        </p:spPr>
      </p:sp>
      <p:sp>
        <p:nvSpPr>
          <p:cNvPr id="60" name="wipes_157758">
            <a:extLst>
              <a:ext uri="{FF2B5EF4-FFF2-40B4-BE49-F238E27FC236}">
                <a16:creationId xmlns:a16="http://schemas.microsoft.com/office/drawing/2014/main" xmlns="" id="{A77F6F80-70F4-4BE1-8217-E083A9840A42}"/>
              </a:ext>
            </a:extLst>
          </p:cNvPr>
          <p:cNvSpPr>
            <a:spLocks noChangeAspect="1"/>
          </p:cNvSpPr>
          <p:nvPr/>
        </p:nvSpPr>
        <p:spPr bwMode="auto">
          <a:xfrm>
            <a:off x="7937640" y="3210492"/>
            <a:ext cx="624147" cy="629310"/>
          </a:xfrm>
          <a:custGeom>
            <a:avLst/>
            <a:gdLst>
              <a:gd name="T0" fmla="*/ 5522 w 6400"/>
              <a:gd name="T1" fmla="*/ 3064 h 6400"/>
              <a:gd name="T2" fmla="*/ 6239 w 6400"/>
              <a:gd name="T3" fmla="*/ 1770 h 6400"/>
              <a:gd name="T4" fmla="*/ 4509 w 6400"/>
              <a:gd name="T5" fmla="*/ 39 h 6400"/>
              <a:gd name="T6" fmla="*/ 4417 w 6400"/>
              <a:gd name="T7" fmla="*/ 0 h 6400"/>
              <a:gd name="T8" fmla="*/ 1985 w 6400"/>
              <a:gd name="T9" fmla="*/ 0 h 6400"/>
              <a:gd name="T10" fmla="*/ 1981 w 6400"/>
              <a:gd name="T11" fmla="*/ 0 h 6400"/>
              <a:gd name="T12" fmla="*/ 1890 w 6400"/>
              <a:gd name="T13" fmla="*/ 40 h 6400"/>
              <a:gd name="T14" fmla="*/ 161 w 6400"/>
              <a:gd name="T15" fmla="*/ 2347 h 6400"/>
              <a:gd name="T16" fmla="*/ 667 w 6400"/>
              <a:gd name="T17" fmla="*/ 3064 h 6400"/>
              <a:gd name="T18" fmla="*/ 0 w 6400"/>
              <a:gd name="T19" fmla="*/ 5733 h 6400"/>
              <a:gd name="T20" fmla="*/ 5733 w 6400"/>
              <a:gd name="T21" fmla="*/ 6400 h 6400"/>
              <a:gd name="T22" fmla="*/ 6400 w 6400"/>
              <a:gd name="T23" fmla="*/ 3732 h 6400"/>
              <a:gd name="T24" fmla="*/ 4093 w 6400"/>
              <a:gd name="T25" fmla="*/ 267 h 6400"/>
              <a:gd name="T26" fmla="*/ 3200 w 6400"/>
              <a:gd name="T27" fmla="*/ 1102 h 6400"/>
              <a:gd name="T28" fmla="*/ 2307 w 6400"/>
              <a:gd name="T29" fmla="*/ 267 h 6400"/>
              <a:gd name="T30" fmla="*/ 349 w 6400"/>
              <a:gd name="T31" fmla="*/ 2158 h 6400"/>
              <a:gd name="T32" fmla="*/ 1985 w 6400"/>
              <a:gd name="T33" fmla="*/ 322 h 6400"/>
              <a:gd name="T34" fmla="*/ 3200 w 6400"/>
              <a:gd name="T35" fmla="*/ 1369 h 6400"/>
              <a:gd name="T36" fmla="*/ 4415 w 6400"/>
              <a:gd name="T37" fmla="*/ 322 h 6400"/>
              <a:gd name="T38" fmla="*/ 6051 w 6400"/>
              <a:gd name="T39" fmla="*/ 2158 h 6400"/>
              <a:gd name="T40" fmla="*/ 5105 w 6400"/>
              <a:gd name="T41" fmla="*/ 3104 h 6400"/>
              <a:gd name="T42" fmla="*/ 2322 w 6400"/>
              <a:gd name="T43" fmla="*/ 4132 h 6400"/>
              <a:gd name="T44" fmla="*/ 6133 w 6400"/>
              <a:gd name="T45" fmla="*/ 5733 h 6400"/>
              <a:gd name="T46" fmla="*/ 667 w 6400"/>
              <a:gd name="T47" fmla="*/ 6133 h 6400"/>
              <a:gd name="T48" fmla="*/ 267 w 6400"/>
              <a:gd name="T49" fmla="*/ 5333 h 6400"/>
              <a:gd name="T50" fmla="*/ 6133 w 6400"/>
              <a:gd name="T51" fmla="*/ 5733 h 6400"/>
              <a:gd name="T52" fmla="*/ 267 w 6400"/>
              <a:gd name="T53" fmla="*/ 5066 h 6400"/>
              <a:gd name="T54" fmla="*/ 667 w 6400"/>
              <a:gd name="T55" fmla="*/ 3331 h 6400"/>
              <a:gd name="T56" fmla="*/ 1945 w 6400"/>
              <a:gd name="T57" fmla="*/ 4132 h 6400"/>
              <a:gd name="T58" fmla="*/ 1200 w 6400"/>
              <a:gd name="T59" fmla="*/ 4265 h 6400"/>
              <a:gd name="T60" fmla="*/ 5067 w 6400"/>
              <a:gd name="T61" fmla="*/ 4399 h 6400"/>
              <a:gd name="T62" fmla="*/ 5067 w 6400"/>
              <a:gd name="T63" fmla="*/ 4132 h 6400"/>
              <a:gd name="T64" fmla="*/ 5255 w 6400"/>
              <a:gd name="T65" fmla="*/ 3331 h 6400"/>
              <a:gd name="T66" fmla="*/ 6133 w 6400"/>
              <a:gd name="T67" fmla="*/ 3732 h 6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400" h="6400">
                <a:moveTo>
                  <a:pt x="5733" y="3064"/>
                </a:moveTo>
                <a:lnTo>
                  <a:pt x="5522" y="3064"/>
                </a:lnTo>
                <a:lnTo>
                  <a:pt x="6239" y="2347"/>
                </a:lnTo>
                <a:cubicBezTo>
                  <a:pt x="6398" y="2188"/>
                  <a:pt x="6398" y="1929"/>
                  <a:pt x="6239" y="1770"/>
                </a:cubicBezTo>
                <a:lnTo>
                  <a:pt x="4510" y="40"/>
                </a:lnTo>
                <a:cubicBezTo>
                  <a:pt x="4510" y="40"/>
                  <a:pt x="4510" y="39"/>
                  <a:pt x="4509" y="39"/>
                </a:cubicBezTo>
                <a:cubicBezTo>
                  <a:pt x="4484" y="14"/>
                  <a:pt x="4451" y="1"/>
                  <a:pt x="4417" y="0"/>
                </a:cubicBezTo>
                <a:lnTo>
                  <a:pt x="4417" y="0"/>
                </a:lnTo>
                <a:cubicBezTo>
                  <a:pt x="4416" y="0"/>
                  <a:pt x="4416" y="0"/>
                  <a:pt x="4415" y="0"/>
                </a:cubicBezTo>
                <a:lnTo>
                  <a:pt x="1985" y="0"/>
                </a:lnTo>
                <a:cubicBezTo>
                  <a:pt x="1984" y="0"/>
                  <a:pt x="1982" y="0"/>
                  <a:pt x="1981" y="0"/>
                </a:cubicBezTo>
                <a:lnTo>
                  <a:pt x="1981" y="0"/>
                </a:lnTo>
                <a:cubicBezTo>
                  <a:pt x="1948" y="1"/>
                  <a:pt x="1916" y="14"/>
                  <a:pt x="1891" y="39"/>
                </a:cubicBezTo>
                <a:cubicBezTo>
                  <a:pt x="1890" y="39"/>
                  <a:pt x="1890" y="40"/>
                  <a:pt x="1890" y="40"/>
                </a:cubicBezTo>
                <a:lnTo>
                  <a:pt x="161" y="1770"/>
                </a:lnTo>
                <a:cubicBezTo>
                  <a:pt x="2" y="1929"/>
                  <a:pt x="2" y="2188"/>
                  <a:pt x="161" y="2347"/>
                </a:cubicBezTo>
                <a:lnTo>
                  <a:pt x="878" y="3064"/>
                </a:lnTo>
                <a:lnTo>
                  <a:pt x="667" y="3064"/>
                </a:lnTo>
                <a:cubicBezTo>
                  <a:pt x="299" y="3064"/>
                  <a:pt x="0" y="3364"/>
                  <a:pt x="0" y="3732"/>
                </a:cubicBezTo>
                <a:lnTo>
                  <a:pt x="0" y="5733"/>
                </a:lnTo>
                <a:cubicBezTo>
                  <a:pt x="0" y="6101"/>
                  <a:pt x="299" y="6400"/>
                  <a:pt x="667" y="6400"/>
                </a:cubicBezTo>
                <a:lnTo>
                  <a:pt x="5733" y="6400"/>
                </a:lnTo>
                <a:cubicBezTo>
                  <a:pt x="6101" y="6400"/>
                  <a:pt x="6400" y="6101"/>
                  <a:pt x="6400" y="5733"/>
                </a:cubicBezTo>
                <a:lnTo>
                  <a:pt x="6400" y="3732"/>
                </a:lnTo>
                <a:cubicBezTo>
                  <a:pt x="6400" y="3364"/>
                  <a:pt x="6101" y="3064"/>
                  <a:pt x="5733" y="3064"/>
                </a:cubicBezTo>
                <a:close/>
                <a:moveTo>
                  <a:pt x="4093" y="267"/>
                </a:moveTo>
                <a:lnTo>
                  <a:pt x="3299" y="1061"/>
                </a:lnTo>
                <a:cubicBezTo>
                  <a:pt x="3273" y="1088"/>
                  <a:pt x="3238" y="1102"/>
                  <a:pt x="3200" y="1102"/>
                </a:cubicBezTo>
                <a:cubicBezTo>
                  <a:pt x="3162" y="1102"/>
                  <a:pt x="3127" y="1088"/>
                  <a:pt x="3101" y="1061"/>
                </a:cubicBezTo>
                <a:lnTo>
                  <a:pt x="2307" y="267"/>
                </a:lnTo>
                <a:lnTo>
                  <a:pt x="4093" y="267"/>
                </a:lnTo>
                <a:close/>
                <a:moveTo>
                  <a:pt x="349" y="2158"/>
                </a:moveTo>
                <a:cubicBezTo>
                  <a:pt x="294" y="2103"/>
                  <a:pt x="294" y="2014"/>
                  <a:pt x="349" y="1959"/>
                </a:cubicBezTo>
                <a:lnTo>
                  <a:pt x="1985" y="322"/>
                </a:lnTo>
                <a:lnTo>
                  <a:pt x="2912" y="1250"/>
                </a:lnTo>
                <a:cubicBezTo>
                  <a:pt x="2989" y="1327"/>
                  <a:pt x="3091" y="1369"/>
                  <a:pt x="3200" y="1369"/>
                </a:cubicBezTo>
                <a:cubicBezTo>
                  <a:pt x="3309" y="1369"/>
                  <a:pt x="3411" y="1327"/>
                  <a:pt x="3488" y="1250"/>
                </a:cubicBezTo>
                <a:lnTo>
                  <a:pt x="4415" y="322"/>
                </a:lnTo>
                <a:lnTo>
                  <a:pt x="6051" y="1959"/>
                </a:lnTo>
                <a:cubicBezTo>
                  <a:pt x="6106" y="2014"/>
                  <a:pt x="6106" y="2103"/>
                  <a:pt x="6051" y="2158"/>
                </a:cubicBezTo>
                <a:lnTo>
                  <a:pt x="5106" y="3103"/>
                </a:lnTo>
                <a:cubicBezTo>
                  <a:pt x="5106" y="3103"/>
                  <a:pt x="5106" y="3104"/>
                  <a:pt x="5105" y="3104"/>
                </a:cubicBezTo>
                <a:lnTo>
                  <a:pt x="4078" y="4132"/>
                </a:lnTo>
                <a:lnTo>
                  <a:pt x="2322" y="4132"/>
                </a:lnTo>
                <a:lnTo>
                  <a:pt x="349" y="2158"/>
                </a:lnTo>
                <a:close/>
                <a:moveTo>
                  <a:pt x="6133" y="5733"/>
                </a:moveTo>
                <a:cubicBezTo>
                  <a:pt x="6133" y="5954"/>
                  <a:pt x="5954" y="6133"/>
                  <a:pt x="5733" y="6133"/>
                </a:cubicBezTo>
                <a:lnTo>
                  <a:pt x="667" y="6133"/>
                </a:lnTo>
                <a:cubicBezTo>
                  <a:pt x="446" y="6133"/>
                  <a:pt x="267" y="5954"/>
                  <a:pt x="267" y="5733"/>
                </a:cubicBezTo>
                <a:lnTo>
                  <a:pt x="267" y="5333"/>
                </a:lnTo>
                <a:lnTo>
                  <a:pt x="6133" y="5333"/>
                </a:lnTo>
                <a:lnTo>
                  <a:pt x="6133" y="5733"/>
                </a:lnTo>
                <a:close/>
                <a:moveTo>
                  <a:pt x="6133" y="5066"/>
                </a:moveTo>
                <a:lnTo>
                  <a:pt x="267" y="5066"/>
                </a:lnTo>
                <a:lnTo>
                  <a:pt x="267" y="3732"/>
                </a:lnTo>
                <a:cubicBezTo>
                  <a:pt x="267" y="3511"/>
                  <a:pt x="446" y="3331"/>
                  <a:pt x="667" y="3331"/>
                </a:cubicBezTo>
                <a:lnTo>
                  <a:pt x="1145" y="3331"/>
                </a:lnTo>
                <a:lnTo>
                  <a:pt x="1945" y="4132"/>
                </a:lnTo>
                <a:lnTo>
                  <a:pt x="1333" y="4132"/>
                </a:lnTo>
                <a:cubicBezTo>
                  <a:pt x="1260" y="4132"/>
                  <a:pt x="1200" y="4192"/>
                  <a:pt x="1200" y="4265"/>
                </a:cubicBezTo>
                <a:cubicBezTo>
                  <a:pt x="1200" y="4339"/>
                  <a:pt x="1260" y="4399"/>
                  <a:pt x="1333" y="4399"/>
                </a:cubicBezTo>
                <a:lnTo>
                  <a:pt x="5067" y="4399"/>
                </a:lnTo>
                <a:cubicBezTo>
                  <a:pt x="5140" y="4399"/>
                  <a:pt x="5200" y="4339"/>
                  <a:pt x="5200" y="4265"/>
                </a:cubicBezTo>
                <a:cubicBezTo>
                  <a:pt x="5200" y="4192"/>
                  <a:pt x="5140" y="4132"/>
                  <a:pt x="5067" y="4132"/>
                </a:cubicBezTo>
                <a:lnTo>
                  <a:pt x="4455" y="4132"/>
                </a:lnTo>
                <a:lnTo>
                  <a:pt x="5255" y="3331"/>
                </a:lnTo>
                <a:lnTo>
                  <a:pt x="5733" y="3331"/>
                </a:lnTo>
                <a:cubicBezTo>
                  <a:pt x="5954" y="3331"/>
                  <a:pt x="6133" y="3511"/>
                  <a:pt x="6133" y="3732"/>
                </a:cubicBezTo>
                <a:lnTo>
                  <a:pt x="6133" y="5066"/>
                </a:lnTo>
                <a:close/>
              </a:path>
            </a:pathLst>
          </a:custGeom>
          <a:solidFill>
            <a:schemeClr val="accent1"/>
          </a:solidFill>
          <a:ln>
            <a:noFill/>
          </a:ln>
        </p:spPr>
      </p:sp>
      <p:sp>
        <p:nvSpPr>
          <p:cNvPr id="2" name="灯片编号占位符 1">
            <a:extLst>
              <a:ext uri="{FF2B5EF4-FFF2-40B4-BE49-F238E27FC236}">
                <a16:creationId xmlns:a16="http://schemas.microsoft.com/office/drawing/2014/main" xmlns="" id="{819DB5B7-0676-484F-8641-79FE7F260C21}"/>
              </a:ext>
            </a:extLst>
          </p:cNvPr>
          <p:cNvSpPr>
            <a:spLocks noGrp="1"/>
          </p:cNvSpPr>
          <p:nvPr>
            <p:ph type="sldNum" sz="quarter" idx="4"/>
          </p:nvPr>
        </p:nvSpPr>
        <p:spPr/>
        <p:txBody>
          <a:bodyPr/>
          <a:lstStyle/>
          <a:p>
            <a:fld id="{48F10FC4-DD5C-4C24-B849-D8A0B2DC9874}" type="slidenum">
              <a:rPr lang="zh-CN" altLang="en-US" smtClean="0"/>
              <a:pPr/>
              <a:t>5</a:t>
            </a:fld>
            <a:endParaRPr lang="zh-CN" altLang="en-US"/>
          </a:p>
        </p:txBody>
      </p:sp>
    </p:spTree>
    <p:extLst>
      <p:ext uri="{BB962C8B-B14F-4D97-AF65-F5344CB8AC3E}">
        <p14:creationId xmlns:p14="http://schemas.microsoft.com/office/powerpoint/2010/main" val="21198351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6CD8FBDD-6503-435D-9C5F-16679B864EC2}"/>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sp>
        <p:nvSpPr>
          <p:cNvPr id="35" name="箭头: V 形 34">
            <a:extLst>
              <a:ext uri="{FF2B5EF4-FFF2-40B4-BE49-F238E27FC236}">
                <a16:creationId xmlns:a16="http://schemas.microsoft.com/office/drawing/2014/main" xmlns="" id="{25688524-58FB-4A74-BA94-56DD77D11BE1}"/>
              </a:ext>
            </a:extLst>
          </p:cNvPr>
          <p:cNvSpPr/>
          <p:nvPr/>
        </p:nvSpPr>
        <p:spPr>
          <a:xfrm>
            <a:off x="2573428" y="2239938"/>
            <a:ext cx="1632228" cy="2700090"/>
          </a:xfrm>
          <a:prstGeom prst="chevron">
            <a:avLst>
              <a:gd name="adj" fmla="val 58731"/>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243551"/>
              </a:solidFill>
              <a:effectLst/>
              <a:uLnTx/>
              <a:uFillTx/>
              <a:latin typeface="Segoe UI"/>
              <a:ea typeface="微软雅黑 Light"/>
              <a:cs typeface="+mn-cs"/>
            </a:endParaRPr>
          </a:p>
        </p:txBody>
      </p:sp>
      <p:grpSp>
        <p:nvGrpSpPr>
          <p:cNvPr id="36" name="组合 35">
            <a:extLst>
              <a:ext uri="{FF2B5EF4-FFF2-40B4-BE49-F238E27FC236}">
                <a16:creationId xmlns:a16="http://schemas.microsoft.com/office/drawing/2014/main" xmlns="" id="{3796187D-954D-4083-8174-2E5F5AEB42DA}"/>
              </a:ext>
            </a:extLst>
          </p:cNvPr>
          <p:cNvGrpSpPr/>
          <p:nvPr/>
        </p:nvGrpSpPr>
        <p:grpSpPr>
          <a:xfrm>
            <a:off x="1597709" y="2239938"/>
            <a:ext cx="1632228" cy="2700090"/>
            <a:chOff x="1989055" y="1760894"/>
            <a:chExt cx="2415955" cy="3193338"/>
          </a:xfrm>
          <a:solidFill>
            <a:schemeClr val="accent1"/>
          </a:solidFill>
        </p:grpSpPr>
        <p:sp>
          <p:nvSpPr>
            <p:cNvPr id="37" name="平行四边形 36">
              <a:extLst>
                <a:ext uri="{FF2B5EF4-FFF2-40B4-BE49-F238E27FC236}">
                  <a16:creationId xmlns:a16="http://schemas.microsoft.com/office/drawing/2014/main" xmlns="" id="{54E1B0ED-531C-4527-809C-FCA087CB2D2D}"/>
                </a:ext>
              </a:extLst>
            </p:cNvPr>
            <p:cNvSpPr/>
            <p:nvPr/>
          </p:nvSpPr>
          <p:spPr>
            <a:xfrm>
              <a:off x="1989055" y="1760894"/>
              <a:ext cx="2415955" cy="265869"/>
            </a:xfrm>
            <a:prstGeom prst="parallelogram">
              <a:avLst>
                <a:gd name="adj" fmla="val 57826"/>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243551"/>
                </a:solidFill>
                <a:effectLst/>
                <a:uLnTx/>
                <a:uFillTx/>
                <a:latin typeface="Segoe UI"/>
                <a:ea typeface="微软雅黑 Light"/>
                <a:cs typeface="+mn-cs"/>
              </a:endParaRPr>
            </a:p>
          </p:txBody>
        </p:sp>
        <p:sp>
          <p:nvSpPr>
            <p:cNvPr id="38" name="平行四边形 37">
              <a:extLst>
                <a:ext uri="{FF2B5EF4-FFF2-40B4-BE49-F238E27FC236}">
                  <a16:creationId xmlns:a16="http://schemas.microsoft.com/office/drawing/2014/main" xmlns="" id="{13703227-41F6-40A8-8B76-F7CCC1E0AA8F}"/>
                </a:ext>
              </a:extLst>
            </p:cNvPr>
            <p:cNvSpPr/>
            <p:nvPr/>
          </p:nvSpPr>
          <p:spPr>
            <a:xfrm flipV="1">
              <a:off x="1989055" y="4688363"/>
              <a:ext cx="2415955" cy="265869"/>
            </a:xfrm>
            <a:prstGeom prst="parallelogram">
              <a:avLst>
                <a:gd name="adj" fmla="val 57826"/>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243551"/>
                </a:solidFill>
                <a:effectLst/>
                <a:uLnTx/>
                <a:uFillTx/>
                <a:latin typeface="Segoe UI"/>
                <a:ea typeface="微软雅黑 Light"/>
                <a:cs typeface="+mn-cs"/>
              </a:endParaRPr>
            </a:p>
          </p:txBody>
        </p:sp>
      </p:grpSp>
      <p:sp>
        <p:nvSpPr>
          <p:cNvPr id="32" name="文本框 31">
            <a:extLst>
              <a:ext uri="{FF2B5EF4-FFF2-40B4-BE49-F238E27FC236}">
                <a16:creationId xmlns:a16="http://schemas.microsoft.com/office/drawing/2014/main" xmlns="" id="{B3332FA6-A436-47BA-BD2A-4758F8EDDCBA}"/>
              </a:ext>
            </a:extLst>
          </p:cNvPr>
          <p:cNvSpPr txBox="1"/>
          <p:nvPr/>
        </p:nvSpPr>
        <p:spPr>
          <a:xfrm>
            <a:off x="3547678" y="3359149"/>
            <a:ext cx="586684"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FFFFFF"/>
                </a:solidFill>
                <a:effectLst/>
                <a:uLnTx/>
                <a:uFillTx/>
                <a:latin typeface="微软雅黑"/>
                <a:ea typeface="微软雅黑"/>
              </a:rPr>
              <a:t>01</a:t>
            </a:r>
            <a:endParaRPr kumimoji="0" lang="zh-CN" altLang="en-US" sz="2400" b="0" i="0" u="none" strike="noStrike" kern="0" cap="none" spc="0" normalizeH="0" baseline="0" noProof="0" dirty="0">
              <a:ln>
                <a:noFill/>
              </a:ln>
              <a:solidFill>
                <a:srgbClr val="FFFFFF"/>
              </a:solidFill>
              <a:effectLst/>
              <a:uLnTx/>
              <a:uFillTx/>
              <a:latin typeface="微软雅黑"/>
              <a:ea typeface="微软雅黑"/>
            </a:endParaRPr>
          </a:p>
        </p:txBody>
      </p:sp>
      <p:sp>
        <p:nvSpPr>
          <p:cNvPr id="33" name="文本框 32">
            <a:extLst>
              <a:ext uri="{FF2B5EF4-FFF2-40B4-BE49-F238E27FC236}">
                <a16:creationId xmlns:a16="http://schemas.microsoft.com/office/drawing/2014/main" xmlns="" id="{A2BFFBE8-518C-4F6D-BBE4-88A4B2F18817}"/>
              </a:ext>
            </a:extLst>
          </p:cNvPr>
          <p:cNvSpPr txBox="1"/>
          <p:nvPr/>
        </p:nvSpPr>
        <p:spPr>
          <a:xfrm>
            <a:off x="244171" y="2731926"/>
            <a:ext cx="2745692" cy="1983300"/>
          </a:xfrm>
          <a:prstGeom prst="rect">
            <a:avLst/>
          </a:prstGeom>
          <a:noFill/>
        </p:spPr>
        <p:txBody>
          <a:bodyPr wrap="square" rtlCol="0">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rPr>
              <a:t>请在这里输入正文内容</a:t>
            </a:r>
            <a:endParaRPr kumimoji="0" lang="en-US" altLang="zh-CN"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rPr>
              <a:t>请在这里输入正文内容</a:t>
            </a:r>
            <a:endParaRPr kumimoji="0" lang="en-US" altLang="zh-CN"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rPr>
              <a:t>请在这里输入正文内容</a:t>
            </a:r>
          </a:p>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rPr>
              <a:t>请在这里输入正文内容</a:t>
            </a:r>
            <a:endParaRPr kumimoji="0" lang="en-US" altLang="zh-CN"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rPr>
              <a:t>请在这里输入正文内容</a:t>
            </a:r>
          </a:p>
          <a:p>
            <a:pPr marL="0" marR="0" lvl="0" indent="0" algn="r" defTabSz="914400" eaLnBrk="1" fontAlgn="auto" latinLnBrk="0" hangingPunct="1">
              <a:lnSpc>
                <a:spcPct val="130000"/>
              </a:lnSpc>
              <a:spcBef>
                <a:spcPts val="0"/>
              </a:spcBef>
              <a:spcAft>
                <a:spcPts val="0"/>
              </a:spcAft>
              <a:buClrTx/>
              <a:buSzTx/>
              <a:buFontTx/>
              <a:buNone/>
              <a:tabLst/>
              <a:defRPr/>
            </a:pPr>
            <a:endParaRPr kumimoji="0" lang="zh-CN" altLang="en-US"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endParaRPr>
          </a:p>
        </p:txBody>
      </p:sp>
      <p:sp>
        <p:nvSpPr>
          <p:cNvPr id="34" name="矩形 33">
            <a:extLst>
              <a:ext uri="{FF2B5EF4-FFF2-40B4-BE49-F238E27FC236}">
                <a16:creationId xmlns:a16="http://schemas.microsoft.com/office/drawing/2014/main" xmlns="" id="{69F0664D-9835-4D17-A533-A4C6F7A39DEE}"/>
              </a:ext>
            </a:extLst>
          </p:cNvPr>
          <p:cNvSpPr/>
          <p:nvPr/>
        </p:nvSpPr>
        <p:spPr>
          <a:xfrm>
            <a:off x="1640571" y="1702740"/>
            <a:ext cx="1978527" cy="40011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accent1"/>
                </a:solidFill>
                <a:effectLst/>
                <a:uLnTx/>
                <a:uFillTx/>
                <a:latin typeface="微软雅黑"/>
                <a:ea typeface="微软雅黑"/>
              </a:rPr>
              <a:t>输入</a:t>
            </a:r>
            <a:r>
              <a:rPr lang="zh-CN" altLang="en-US" sz="2000" b="1" kern="0" dirty="0">
                <a:solidFill>
                  <a:schemeClr val="accent1"/>
                </a:solidFill>
                <a:latin typeface="微软雅黑"/>
                <a:ea typeface="微软雅黑"/>
              </a:rPr>
              <a:t>小</a:t>
            </a:r>
            <a:r>
              <a:rPr kumimoji="0" lang="zh-CN" altLang="en-US" sz="2000" b="1" i="0" u="none" strike="noStrike" kern="0" cap="none" spc="0" normalizeH="0" baseline="0" noProof="0" dirty="0">
                <a:ln>
                  <a:noFill/>
                </a:ln>
                <a:solidFill>
                  <a:schemeClr val="accent1"/>
                </a:solidFill>
                <a:effectLst/>
                <a:uLnTx/>
                <a:uFillTx/>
                <a:latin typeface="微软雅黑"/>
                <a:ea typeface="微软雅黑"/>
              </a:rPr>
              <a:t>标题</a:t>
            </a:r>
            <a:endParaRPr kumimoji="0" lang="en-US" altLang="zh-CN" sz="2000" b="1" i="0" u="none" strike="noStrike" kern="0" cap="none" spc="0" normalizeH="0" baseline="0" noProof="0" dirty="0">
              <a:ln>
                <a:noFill/>
              </a:ln>
              <a:solidFill>
                <a:schemeClr val="accent1"/>
              </a:solidFill>
              <a:effectLst/>
              <a:uLnTx/>
              <a:uFillTx/>
              <a:latin typeface="微软雅黑"/>
              <a:ea typeface="微软雅黑"/>
            </a:endParaRPr>
          </a:p>
        </p:txBody>
      </p:sp>
      <p:sp>
        <p:nvSpPr>
          <p:cNvPr id="44" name="箭头: V 形 43">
            <a:extLst>
              <a:ext uri="{FF2B5EF4-FFF2-40B4-BE49-F238E27FC236}">
                <a16:creationId xmlns:a16="http://schemas.microsoft.com/office/drawing/2014/main" xmlns="" id="{CD83133F-2C20-4393-BCCE-236F169D763B}"/>
              </a:ext>
            </a:extLst>
          </p:cNvPr>
          <p:cNvSpPr/>
          <p:nvPr/>
        </p:nvSpPr>
        <p:spPr>
          <a:xfrm>
            <a:off x="6307395" y="2239938"/>
            <a:ext cx="1632228" cy="2700090"/>
          </a:xfrm>
          <a:prstGeom prst="chevron">
            <a:avLst>
              <a:gd name="adj" fmla="val 58731"/>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243551"/>
              </a:solidFill>
              <a:effectLst/>
              <a:uLnTx/>
              <a:uFillTx/>
              <a:latin typeface="Segoe UI"/>
              <a:ea typeface="微软雅黑 Light"/>
              <a:cs typeface="+mn-cs"/>
            </a:endParaRPr>
          </a:p>
        </p:txBody>
      </p:sp>
      <p:grpSp>
        <p:nvGrpSpPr>
          <p:cNvPr id="45" name="组合 44">
            <a:extLst>
              <a:ext uri="{FF2B5EF4-FFF2-40B4-BE49-F238E27FC236}">
                <a16:creationId xmlns:a16="http://schemas.microsoft.com/office/drawing/2014/main" xmlns="" id="{7F7B841E-C751-42E4-AA82-5AD1B788B732}"/>
              </a:ext>
            </a:extLst>
          </p:cNvPr>
          <p:cNvGrpSpPr/>
          <p:nvPr/>
        </p:nvGrpSpPr>
        <p:grpSpPr>
          <a:xfrm>
            <a:off x="5331676" y="2239938"/>
            <a:ext cx="1632228" cy="2700090"/>
            <a:chOff x="1989055" y="1760894"/>
            <a:chExt cx="2415955" cy="3193338"/>
          </a:xfrm>
          <a:solidFill>
            <a:schemeClr val="accent1"/>
          </a:solidFill>
        </p:grpSpPr>
        <p:sp>
          <p:nvSpPr>
            <p:cNvPr id="46" name="平行四边形 45">
              <a:extLst>
                <a:ext uri="{FF2B5EF4-FFF2-40B4-BE49-F238E27FC236}">
                  <a16:creationId xmlns:a16="http://schemas.microsoft.com/office/drawing/2014/main" xmlns="" id="{458FA345-EE33-4C0F-8691-FA45FF88E181}"/>
                </a:ext>
              </a:extLst>
            </p:cNvPr>
            <p:cNvSpPr/>
            <p:nvPr/>
          </p:nvSpPr>
          <p:spPr>
            <a:xfrm>
              <a:off x="1989055" y="1760894"/>
              <a:ext cx="2415955" cy="265869"/>
            </a:xfrm>
            <a:prstGeom prst="parallelogram">
              <a:avLst>
                <a:gd name="adj" fmla="val 57826"/>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243551"/>
                </a:solidFill>
                <a:effectLst/>
                <a:uLnTx/>
                <a:uFillTx/>
                <a:latin typeface="Segoe UI"/>
                <a:ea typeface="微软雅黑 Light"/>
                <a:cs typeface="+mn-cs"/>
              </a:endParaRPr>
            </a:p>
          </p:txBody>
        </p:sp>
        <p:sp>
          <p:nvSpPr>
            <p:cNvPr id="47" name="平行四边形 46">
              <a:extLst>
                <a:ext uri="{FF2B5EF4-FFF2-40B4-BE49-F238E27FC236}">
                  <a16:creationId xmlns:a16="http://schemas.microsoft.com/office/drawing/2014/main" xmlns="" id="{A5DF53E1-5569-4B1E-8563-19A342054FCA}"/>
                </a:ext>
              </a:extLst>
            </p:cNvPr>
            <p:cNvSpPr/>
            <p:nvPr/>
          </p:nvSpPr>
          <p:spPr>
            <a:xfrm flipV="1">
              <a:off x="1989055" y="4688363"/>
              <a:ext cx="2415955" cy="265869"/>
            </a:xfrm>
            <a:prstGeom prst="parallelogram">
              <a:avLst>
                <a:gd name="adj" fmla="val 57826"/>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243551"/>
                </a:solidFill>
                <a:effectLst/>
                <a:uLnTx/>
                <a:uFillTx/>
                <a:latin typeface="Segoe UI"/>
                <a:ea typeface="微软雅黑 Light"/>
                <a:cs typeface="+mn-cs"/>
              </a:endParaRPr>
            </a:p>
          </p:txBody>
        </p:sp>
      </p:grpSp>
      <p:sp>
        <p:nvSpPr>
          <p:cNvPr id="41" name="文本框 40">
            <a:extLst>
              <a:ext uri="{FF2B5EF4-FFF2-40B4-BE49-F238E27FC236}">
                <a16:creationId xmlns:a16="http://schemas.microsoft.com/office/drawing/2014/main" xmlns="" id="{73C11628-1379-4A6E-A886-CB477D478845}"/>
              </a:ext>
            </a:extLst>
          </p:cNvPr>
          <p:cNvSpPr txBox="1"/>
          <p:nvPr/>
        </p:nvSpPr>
        <p:spPr>
          <a:xfrm>
            <a:off x="7281645" y="3359149"/>
            <a:ext cx="586684"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FFFFFF"/>
                </a:solidFill>
                <a:effectLst/>
                <a:uLnTx/>
                <a:uFillTx/>
                <a:latin typeface="微软雅黑"/>
                <a:ea typeface="微软雅黑"/>
              </a:rPr>
              <a:t>02</a:t>
            </a:r>
            <a:endParaRPr kumimoji="0" lang="zh-CN" altLang="en-US" sz="2400" b="0" i="0" u="none" strike="noStrike" kern="0" cap="none" spc="0" normalizeH="0" baseline="0" noProof="0" dirty="0">
              <a:ln>
                <a:noFill/>
              </a:ln>
              <a:solidFill>
                <a:srgbClr val="FFFFFF"/>
              </a:solidFill>
              <a:effectLst/>
              <a:uLnTx/>
              <a:uFillTx/>
              <a:latin typeface="微软雅黑"/>
              <a:ea typeface="微软雅黑"/>
            </a:endParaRPr>
          </a:p>
        </p:txBody>
      </p:sp>
      <p:sp>
        <p:nvSpPr>
          <p:cNvPr id="42" name="文本框 41">
            <a:extLst>
              <a:ext uri="{FF2B5EF4-FFF2-40B4-BE49-F238E27FC236}">
                <a16:creationId xmlns:a16="http://schemas.microsoft.com/office/drawing/2014/main" xmlns="" id="{7BA8A6C8-2478-4B17-BBD3-C283C6187D8F}"/>
              </a:ext>
            </a:extLst>
          </p:cNvPr>
          <p:cNvSpPr txBox="1"/>
          <p:nvPr/>
        </p:nvSpPr>
        <p:spPr>
          <a:xfrm>
            <a:off x="3978138" y="2731926"/>
            <a:ext cx="2745692" cy="1983300"/>
          </a:xfrm>
          <a:prstGeom prst="rect">
            <a:avLst/>
          </a:prstGeom>
          <a:noFill/>
        </p:spPr>
        <p:txBody>
          <a:bodyPr wrap="square" rtlCol="0">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rPr>
              <a:t>请在这里输入正文内容</a:t>
            </a:r>
            <a:endParaRPr kumimoji="0" lang="en-US" altLang="zh-CN"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rPr>
              <a:t>请在这里输入正文内容</a:t>
            </a:r>
            <a:endParaRPr kumimoji="0" lang="en-US" altLang="zh-CN"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rPr>
              <a:t>请在这里输入正文内容</a:t>
            </a:r>
          </a:p>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rPr>
              <a:t>请在这里输入正文内容</a:t>
            </a:r>
            <a:endParaRPr kumimoji="0" lang="en-US" altLang="zh-CN"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rPr>
              <a:t>请在这里输入正文内容</a:t>
            </a:r>
          </a:p>
          <a:p>
            <a:pPr marL="0" marR="0" lvl="0" indent="0" algn="r" defTabSz="914400" eaLnBrk="1" fontAlgn="auto" latinLnBrk="0" hangingPunct="1">
              <a:lnSpc>
                <a:spcPct val="130000"/>
              </a:lnSpc>
              <a:spcBef>
                <a:spcPts val="0"/>
              </a:spcBef>
              <a:spcAft>
                <a:spcPts val="0"/>
              </a:spcAft>
              <a:buClrTx/>
              <a:buSzTx/>
              <a:buFontTx/>
              <a:buNone/>
              <a:tabLst/>
              <a:defRPr/>
            </a:pPr>
            <a:endParaRPr kumimoji="0" lang="zh-CN" altLang="en-US"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endParaRPr>
          </a:p>
        </p:txBody>
      </p:sp>
      <p:sp>
        <p:nvSpPr>
          <p:cNvPr id="43" name="矩形 42">
            <a:extLst>
              <a:ext uri="{FF2B5EF4-FFF2-40B4-BE49-F238E27FC236}">
                <a16:creationId xmlns:a16="http://schemas.microsoft.com/office/drawing/2014/main" xmlns="" id="{F803D17A-6451-4054-B911-2ED3A746CA9F}"/>
              </a:ext>
            </a:extLst>
          </p:cNvPr>
          <p:cNvSpPr/>
          <p:nvPr/>
        </p:nvSpPr>
        <p:spPr>
          <a:xfrm>
            <a:off x="5374539" y="1702740"/>
            <a:ext cx="1907106" cy="40011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accent1"/>
                </a:solidFill>
                <a:effectLst/>
                <a:uLnTx/>
                <a:uFillTx/>
                <a:latin typeface="微软雅黑"/>
                <a:ea typeface="微软雅黑"/>
              </a:rPr>
              <a:t>输入小标题</a:t>
            </a:r>
            <a:endParaRPr kumimoji="0" lang="en-US" altLang="zh-CN" sz="2000" b="1" i="0" u="none" strike="noStrike" kern="0" cap="none" spc="0" normalizeH="0" baseline="0" noProof="0" dirty="0">
              <a:ln>
                <a:noFill/>
              </a:ln>
              <a:solidFill>
                <a:schemeClr val="accent1"/>
              </a:solidFill>
              <a:effectLst/>
              <a:uLnTx/>
              <a:uFillTx/>
              <a:latin typeface="微软雅黑"/>
              <a:ea typeface="微软雅黑"/>
            </a:endParaRPr>
          </a:p>
        </p:txBody>
      </p:sp>
      <p:sp>
        <p:nvSpPr>
          <p:cNvPr id="53" name="箭头: V 形 52">
            <a:extLst>
              <a:ext uri="{FF2B5EF4-FFF2-40B4-BE49-F238E27FC236}">
                <a16:creationId xmlns:a16="http://schemas.microsoft.com/office/drawing/2014/main" xmlns="" id="{C59F3EE1-C06E-41BE-9787-D6137928C8FD}"/>
              </a:ext>
            </a:extLst>
          </p:cNvPr>
          <p:cNvSpPr/>
          <p:nvPr/>
        </p:nvSpPr>
        <p:spPr>
          <a:xfrm>
            <a:off x="10041363" y="2239938"/>
            <a:ext cx="1632228" cy="2700090"/>
          </a:xfrm>
          <a:prstGeom prst="chevron">
            <a:avLst>
              <a:gd name="adj" fmla="val 58731"/>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243551"/>
              </a:solidFill>
              <a:effectLst/>
              <a:uLnTx/>
              <a:uFillTx/>
              <a:latin typeface="Segoe UI"/>
              <a:ea typeface="微软雅黑 Light"/>
              <a:cs typeface="+mn-cs"/>
            </a:endParaRPr>
          </a:p>
        </p:txBody>
      </p:sp>
      <p:grpSp>
        <p:nvGrpSpPr>
          <p:cNvPr id="54" name="组合 53">
            <a:extLst>
              <a:ext uri="{FF2B5EF4-FFF2-40B4-BE49-F238E27FC236}">
                <a16:creationId xmlns:a16="http://schemas.microsoft.com/office/drawing/2014/main" xmlns="" id="{AEF1463C-AA6F-48BD-A11C-0255CC81573B}"/>
              </a:ext>
            </a:extLst>
          </p:cNvPr>
          <p:cNvGrpSpPr/>
          <p:nvPr/>
        </p:nvGrpSpPr>
        <p:grpSpPr>
          <a:xfrm>
            <a:off x="9065644" y="2239938"/>
            <a:ext cx="1632228" cy="2700090"/>
            <a:chOff x="1989055" y="1760894"/>
            <a:chExt cx="2415955" cy="3193338"/>
          </a:xfrm>
          <a:solidFill>
            <a:schemeClr val="accent1"/>
          </a:solidFill>
        </p:grpSpPr>
        <p:sp>
          <p:nvSpPr>
            <p:cNvPr id="55" name="平行四边形 54">
              <a:extLst>
                <a:ext uri="{FF2B5EF4-FFF2-40B4-BE49-F238E27FC236}">
                  <a16:creationId xmlns:a16="http://schemas.microsoft.com/office/drawing/2014/main" xmlns="" id="{19CA2F61-9E14-4847-AFD3-97636420C0F2}"/>
                </a:ext>
              </a:extLst>
            </p:cNvPr>
            <p:cNvSpPr/>
            <p:nvPr/>
          </p:nvSpPr>
          <p:spPr>
            <a:xfrm>
              <a:off x="1989055" y="1760894"/>
              <a:ext cx="2415955" cy="265869"/>
            </a:xfrm>
            <a:prstGeom prst="parallelogram">
              <a:avLst>
                <a:gd name="adj" fmla="val 57826"/>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243551"/>
                </a:solidFill>
                <a:effectLst/>
                <a:uLnTx/>
                <a:uFillTx/>
                <a:latin typeface="Segoe UI"/>
                <a:ea typeface="微软雅黑 Light"/>
                <a:cs typeface="+mn-cs"/>
              </a:endParaRPr>
            </a:p>
          </p:txBody>
        </p:sp>
        <p:sp>
          <p:nvSpPr>
            <p:cNvPr id="56" name="平行四边形 55">
              <a:extLst>
                <a:ext uri="{FF2B5EF4-FFF2-40B4-BE49-F238E27FC236}">
                  <a16:creationId xmlns:a16="http://schemas.microsoft.com/office/drawing/2014/main" xmlns="" id="{A39AA214-7A19-461B-9746-1FF4BB8CCF90}"/>
                </a:ext>
              </a:extLst>
            </p:cNvPr>
            <p:cNvSpPr/>
            <p:nvPr/>
          </p:nvSpPr>
          <p:spPr>
            <a:xfrm flipV="1">
              <a:off x="1989055" y="4688363"/>
              <a:ext cx="2415955" cy="265869"/>
            </a:xfrm>
            <a:prstGeom prst="parallelogram">
              <a:avLst>
                <a:gd name="adj" fmla="val 57826"/>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243551"/>
                </a:solidFill>
                <a:effectLst/>
                <a:uLnTx/>
                <a:uFillTx/>
                <a:latin typeface="Segoe UI"/>
                <a:ea typeface="微软雅黑 Light"/>
                <a:cs typeface="+mn-cs"/>
              </a:endParaRPr>
            </a:p>
          </p:txBody>
        </p:sp>
      </p:grpSp>
      <p:sp>
        <p:nvSpPr>
          <p:cNvPr id="50" name="文本框 49">
            <a:extLst>
              <a:ext uri="{FF2B5EF4-FFF2-40B4-BE49-F238E27FC236}">
                <a16:creationId xmlns:a16="http://schemas.microsoft.com/office/drawing/2014/main" xmlns="" id="{5549EFF6-25AD-47EB-864D-2F80D59897C4}"/>
              </a:ext>
            </a:extLst>
          </p:cNvPr>
          <p:cNvSpPr txBox="1"/>
          <p:nvPr/>
        </p:nvSpPr>
        <p:spPr>
          <a:xfrm>
            <a:off x="11015613" y="3359149"/>
            <a:ext cx="586684"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FFFFFF"/>
                </a:solidFill>
                <a:effectLst/>
                <a:uLnTx/>
                <a:uFillTx/>
                <a:latin typeface="微软雅黑"/>
                <a:ea typeface="微软雅黑"/>
              </a:rPr>
              <a:t>03</a:t>
            </a:r>
            <a:endParaRPr kumimoji="0" lang="zh-CN" altLang="en-US" sz="2400" b="0" i="0" u="none" strike="noStrike" kern="0" cap="none" spc="0" normalizeH="0" baseline="0" noProof="0" dirty="0">
              <a:ln>
                <a:noFill/>
              </a:ln>
              <a:solidFill>
                <a:srgbClr val="FFFFFF"/>
              </a:solidFill>
              <a:effectLst/>
              <a:uLnTx/>
              <a:uFillTx/>
              <a:latin typeface="微软雅黑"/>
              <a:ea typeface="微软雅黑"/>
            </a:endParaRPr>
          </a:p>
        </p:txBody>
      </p:sp>
      <p:sp>
        <p:nvSpPr>
          <p:cNvPr id="51" name="文本框 50">
            <a:extLst>
              <a:ext uri="{FF2B5EF4-FFF2-40B4-BE49-F238E27FC236}">
                <a16:creationId xmlns:a16="http://schemas.microsoft.com/office/drawing/2014/main" xmlns="" id="{C6A7B442-EAE2-4050-97F6-FD9F7385A7C0}"/>
              </a:ext>
            </a:extLst>
          </p:cNvPr>
          <p:cNvSpPr txBox="1"/>
          <p:nvPr/>
        </p:nvSpPr>
        <p:spPr>
          <a:xfrm>
            <a:off x="7712106" y="2731926"/>
            <a:ext cx="2745692" cy="1983300"/>
          </a:xfrm>
          <a:prstGeom prst="rect">
            <a:avLst/>
          </a:prstGeom>
          <a:noFill/>
        </p:spPr>
        <p:txBody>
          <a:bodyPr wrap="square" rtlCol="0">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rPr>
              <a:t>请在这里输入正文内容</a:t>
            </a:r>
            <a:endParaRPr kumimoji="0" lang="en-US" altLang="zh-CN"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rPr>
              <a:t>请在这里输入正文内容</a:t>
            </a:r>
            <a:endParaRPr kumimoji="0" lang="en-US" altLang="zh-CN"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rPr>
              <a:t>请在这里输入正文内容</a:t>
            </a:r>
          </a:p>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rPr>
              <a:t>请在这里输入正文内容</a:t>
            </a:r>
            <a:endParaRPr kumimoji="0" lang="en-US" altLang="zh-CN"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rPr>
              <a:t>请在这里输入正文内容</a:t>
            </a:r>
          </a:p>
          <a:p>
            <a:pPr marL="0" marR="0" lvl="0" indent="0" algn="r" defTabSz="914400" eaLnBrk="1" fontAlgn="auto" latinLnBrk="0" hangingPunct="1">
              <a:lnSpc>
                <a:spcPct val="130000"/>
              </a:lnSpc>
              <a:spcBef>
                <a:spcPts val="0"/>
              </a:spcBef>
              <a:spcAft>
                <a:spcPts val="0"/>
              </a:spcAft>
              <a:buClrTx/>
              <a:buSzTx/>
              <a:buFontTx/>
              <a:buNone/>
              <a:tabLst/>
              <a:defRPr/>
            </a:pPr>
            <a:endParaRPr kumimoji="0" lang="zh-CN" altLang="en-US"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endParaRPr>
          </a:p>
        </p:txBody>
      </p:sp>
      <p:sp>
        <p:nvSpPr>
          <p:cNvPr id="52" name="矩形 51">
            <a:extLst>
              <a:ext uri="{FF2B5EF4-FFF2-40B4-BE49-F238E27FC236}">
                <a16:creationId xmlns:a16="http://schemas.microsoft.com/office/drawing/2014/main" xmlns="" id="{98D592ED-98CF-41B5-9F1E-4F110AD3A445}"/>
              </a:ext>
            </a:extLst>
          </p:cNvPr>
          <p:cNvSpPr/>
          <p:nvPr/>
        </p:nvSpPr>
        <p:spPr>
          <a:xfrm>
            <a:off x="9108506" y="1702740"/>
            <a:ext cx="1787291" cy="40011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accent1"/>
                </a:solidFill>
                <a:effectLst/>
                <a:uLnTx/>
                <a:uFillTx/>
                <a:latin typeface="微软雅黑"/>
                <a:ea typeface="微软雅黑"/>
              </a:rPr>
              <a:t>输入小标题</a:t>
            </a:r>
            <a:endParaRPr kumimoji="0" lang="en-US" altLang="zh-CN" sz="2000" b="1" i="0" u="none" strike="noStrike" kern="0" cap="none" spc="0" normalizeH="0" baseline="0" noProof="0" dirty="0">
              <a:ln>
                <a:noFill/>
              </a:ln>
              <a:solidFill>
                <a:schemeClr val="accent1"/>
              </a:solidFill>
              <a:effectLst/>
              <a:uLnTx/>
              <a:uFillTx/>
              <a:latin typeface="微软雅黑"/>
              <a:ea typeface="微软雅黑"/>
            </a:endParaRPr>
          </a:p>
        </p:txBody>
      </p:sp>
      <p:sp>
        <p:nvSpPr>
          <p:cNvPr id="3" name="灯片编号占位符 2">
            <a:extLst>
              <a:ext uri="{FF2B5EF4-FFF2-40B4-BE49-F238E27FC236}">
                <a16:creationId xmlns:a16="http://schemas.microsoft.com/office/drawing/2014/main" xmlns="" id="{2BF46092-5578-46A8-8B2D-E177DFF4E9C6}"/>
              </a:ext>
            </a:extLst>
          </p:cNvPr>
          <p:cNvSpPr>
            <a:spLocks noGrp="1"/>
          </p:cNvSpPr>
          <p:nvPr>
            <p:ph type="sldNum" sz="quarter" idx="4"/>
          </p:nvPr>
        </p:nvSpPr>
        <p:spPr/>
        <p:txBody>
          <a:bodyPr/>
          <a:lstStyle/>
          <a:p>
            <a:fld id="{48F10FC4-DD5C-4C24-B849-D8A0B2DC9874}" type="slidenum">
              <a:rPr lang="zh-CN" altLang="en-US" smtClean="0"/>
              <a:pPr/>
              <a:t>6</a:t>
            </a:fld>
            <a:endParaRPr lang="zh-CN" altLang="en-US"/>
          </a:p>
        </p:txBody>
      </p:sp>
    </p:spTree>
    <p:extLst>
      <p:ext uri="{BB962C8B-B14F-4D97-AF65-F5344CB8AC3E}">
        <p14:creationId xmlns:p14="http://schemas.microsoft.com/office/powerpoint/2010/main" val="307911839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17592118-FD14-4C1E-B573-4085CA6F7E05}"/>
              </a:ext>
            </a:extLst>
          </p:cNvPr>
          <p:cNvSpPr/>
          <p:nvPr/>
        </p:nvSpPr>
        <p:spPr>
          <a:xfrm>
            <a:off x="5512458" y="890340"/>
            <a:ext cx="1210308" cy="400110"/>
          </a:xfrm>
          <a:prstGeom prst="rect">
            <a:avLst/>
          </a:prstGeom>
          <a:noFill/>
        </p:spPr>
        <p:txBody>
          <a:bodyPr wrap="square">
            <a:spAutoFit/>
          </a:bodyPr>
          <a:lstStyle/>
          <a:p>
            <a:pPr algn="ctr"/>
            <a:r>
              <a:rPr lang="zh-CN" altLang="en-US" sz="2000" b="1" spc="300" dirty="0">
                <a:solidFill>
                  <a:schemeClr val="accent1"/>
                </a:solidFill>
                <a:latin typeface="微软雅黑"/>
                <a:ea typeface="微软雅黑"/>
              </a:rPr>
              <a:t>关键词</a:t>
            </a:r>
            <a:endParaRPr lang="en-US" altLang="zh-CN" sz="2000" b="1" spc="300" dirty="0">
              <a:solidFill>
                <a:schemeClr val="accent1"/>
              </a:solidFill>
              <a:latin typeface="微软雅黑"/>
              <a:ea typeface="微软雅黑"/>
            </a:endParaRPr>
          </a:p>
        </p:txBody>
      </p:sp>
      <p:sp>
        <p:nvSpPr>
          <p:cNvPr id="3" name="文本框 2">
            <a:extLst>
              <a:ext uri="{FF2B5EF4-FFF2-40B4-BE49-F238E27FC236}">
                <a16:creationId xmlns:a16="http://schemas.microsoft.com/office/drawing/2014/main" xmlns="" id="{1598E08D-93E6-4450-811D-20B03086445D}"/>
              </a:ext>
            </a:extLst>
          </p:cNvPr>
          <p:cNvSpPr txBox="1"/>
          <p:nvPr/>
        </p:nvSpPr>
        <p:spPr>
          <a:xfrm>
            <a:off x="4188715" y="1327744"/>
            <a:ext cx="3857794" cy="702949"/>
          </a:xfrm>
          <a:prstGeom prst="rect">
            <a:avLst/>
          </a:prstGeom>
          <a:noFill/>
        </p:spPr>
        <p:txBody>
          <a:bodyPr wrap="square" rtlCol="0">
            <a:spAutoFit/>
          </a:bodyPr>
          <a:lstStyle/>
          <a:p>
            <a:pPr algn="ctr">
              <a:lnSpc>
                <a:spcPct val="130000"/>
              </a:lnSpc>
            </a:pPr>
            <a:r>
              <a:rPr lang="zh-CN" altLang="en-US" sz="1600" dirty="0">
                <a:solidFill>
                  <a:schemeClr val="tx1">
                    <a:lumMod val="85000"/>
                    <a:lumOff val="15000"/>
                  </a:schemeClr>
                </a:solidFill>
                <a:latin typeface="微软雅黑 Light"/>
                <a:ea typeface="微软雅黑 Light"/>
              </a:rPr>
              <a:t>请输入正文内容  请输入正文内容</a:t>
            </a:r>
            <a:endParaRPr lang="en-US" altLang="zh-CN" sz="1600" dirty="0">
              <a:solidFill>
                <a:schemeClr val="tx1">
                  <a:lumMod val="85000"/>
                  <a:lumOff val="15000"/>
                </a:schemeClr>
              </a:solidFill>
              <a:latin typeface="微软雅黑 Light"/>
              <a:ea typeface="微软雅黑 Light"/>
            </a:endParaRPr>
          </a:p>
          <a:p>
            <a:pPr algn="ctr">
              <a:lnSpc>
                <a:spcPct val="130000"/>
              </a:lnSpc>
            </a:pPr>
            <a:r>
              <a:rPr lang="zh-CN" altLang="en-US" sz="1600" dirty="0">
                <a:solidFill>
                  <a:schemeClr val="tx1">
                    <a:lumMod val="85000"/>
                    <a:lumOff val="15000"/>
                  </a:schemeClr>
                </a:solidFill>
                <a:latin typeface="微软雅黑 Light"/>
                <a:ea typeface="微软雅黑 Light"/>
              </a:rPr>
              <a:t>请输入正文内容  请输入正文内容</a:t>
            </a:r>
            <a:endParaRPr lang="en-US" altLang="zh-CN" sz="1600" dirty="0">
              <a:solidFill>
                <a:schemeClr val="tx1">
                  <a:lumMod val="85000"/>
                  <a:lumOff val="15000"/>
                </a:schemeClr>
              </a:solidFill>
              <a:latin typeface="微软雅黑 Light"/>
              <a:ea typeface="微软雅黑 Light"/>
            </a:endParaRPr>
          </a:p>
        </p:txBody>
      </p:sp>
      <p:sp>
        <p:nvSpPr>
          <p:cNvPr id="4" name="矩形 3">
            <a:extLst>
              <a:ext uri="{FF2B5EF4-FFF2-40B4-BE49-F238E27FC236}">
                <a16:creationId xmlns:a16="http://schemas.microsoft.com/office/drawing/2014/main" xmlns="" id="{7C685178-C691-46B7-8FE0-7EC42A74B43B}"/>
              </a:ext>
            </a:extLst>
          </p:cNvPr>
          <p:cNvSpPr/>
          <p:nvPr/>
        </p:nvSpPr>
        <p:spPr>
          <a:xfrm>
            <a:off x="3007435" y="4214770"/>
            <a:ext cx="1210308" cy="400110"/>
          </a:xfrm>
          <a:prstGeom prst="rect">
            <a:avLst/>
          </a:prstGeom>
          <a:noFill/>
        </p:spPr>
        <p:txBody>
          <a:bodyPr wrap="square">
            <a:spAutoFit/>
          </a:bodyPr>
          <a:lstStyle/>
          <a:p>
            <a:pPr algn="ctr"/>
            <a:r>
              <a:rPr lang="zh-CN" altLang="en-US" sz="2000" b="1" spc="300" dirty="0">
                <a:solidFill>
                  <a:schemeClr val="accent1"/>
                </a:solidFill>
                <a:latin typeface="微软雅黑"/>
                <a:ea typeface="微软雅黑"/>
              </a:rPr>
              <a:t>关键词</a:t>
            </a:r>
            <a:endParaRPr lang="en-US" altLang="zh-CN" sz="2000" b="1" spc="300" dirty="0">
              <a:solidFill>
                <a:schemeClr val="accent1"/>
              </a:solidFill>
              <a:latin typeface="微软雅黑"/>
              <a:ea typeface="微软雅黑"/>
            </a:endParaRPr>
          </a:p>
        </p:txBody>
      </p:sp>
      <p:sp>
        <p:nvSpPr>
          <p:cNvPr id="5" name="文本框 4">
            <a:extLst>
              <a:ext uri="{FF2B5EF4-FFF2-40B4-BE49-F238E27FC236}">
                <a16:creationId xmlns:a16="http://schemas.microsoft.com/office/drawing/2014/main" xmlns="" id="{69DF130D-0C01-431B-9E45-86C7C51A4CC7}"/>
              </a:ext>
            </a:extLst>
          </p:cNvPr>
          <p:cNvSpPr txBox="1"/>
          <p:nvPr/>
        </p:nvSpPr>
        <p:spPr>
          <a:xfrm>
            <a:off x="-68698" y="4573119"/>
            <a:ext cx="4164579" cy="1023037"/>
          </a:xfrm>
          <a:prstGeom prst="rect">
            <a:avLst/>
          </a:prstGeom>
          <a:noFill/>
        </p:spPr>
        <p:txBody>
          <a:bodyPr wrap="square" rtlCol="0">
            <a:spAutoFit/>
          </a:bodyPr>
          <a:lstStyle/>
          <a:p>
            <a:pPr algn="r">
              <a:lnSpc>
                <a:spcPct val="130000"/>
              </a:lnSpc>
            </a:pPr>
            <a:r>
              <a:rPr lang="zh-CN" altLang="en-US" sz="1600" dirty="0">
                <a:solidFill>
                  <a:schemeClr val="tx1">
                    <a:lumMod val="85000"/>
                    <a:lumOff val="15000"/>
                  </a:schemeClr>
                </a:solidFill>
                <a:latin typeface="微软雅黑 Light"/>
                <a:ea typeface="微软雅黑 Light"/>
              </a:rPr>
              <a:t>请输入正文内容请输入正文内容</a:t>
            </a:r>
            <a:endParaRPr lang="en-US" altLang="zh-CN" sz="1600" dirty="0">
              <a:solidFill>
                <a:schemeClr val="tx1">
                  <a:lumMod val="85000"/>
                  <a:lumOff val="15000"/>
                </a:schemeClr>
              </a:solidFill>
              <a:latin typeface="微软雅黑 Light"/>
              <a:ea typeface="微软雅黑 Light"/>
            </a:endParaRPr>
          </a:p>
          <a:p>
            <a:pPr algn="r">
              <a:lnSpc>
                <a:spcPct val="130000"/>
              </a:lnSpc>
            </a:pPr>
            <a:r>
              <a:rPr lang="zh-CN" altLang="en-US" sz="1600" dirty="0">
                <a:solidFill>
                  <a:schemeClr val="tx1">
                    <a:lumMod val="85000"/>
                    <a:lumOff val="15000"/>
                  </a:schemeClr>
                </a:solidFill>
                <a:latin typeface="微软雅黑 Light"/>
                <a:ea typeface="微软雅黑 Light"/>
              </a:rPr>
              <a:t>请输入正文内容请输入正文内容</a:t>
            </a:r>
            <a:endParaRPr lang="en-US" altLang="zh-CN" sz="1600" dirty="0">
              <a:solidFill>
                <a:schemeClr val="tx1">
                  <a:lumMod val="85000"/>
                  <a:lumOff val="15000"/>
                </a:schemeClr>
              </a:solidFill>
              <a:latin typeface="微软雅黑 Light"/>
              <a:ea typeface="微软雅黑 Light"/>
            </a:endParaRPr>
          </a:p>
          <a:p>
            <a:pPr algn="r">
              <a:lnSpc>
                <a:spcPct val="130000"/>
              </a:lnSpc>
            </a:pPr>
            <a:r>
              <a:rPr lang="zh-CN" altLang="en-US" sz="1600" dirty="0">
                <a:solidFill>
                  <a:schemeClr val="tx1">
                    <a:lumMod val="85000"/>
                    <a:lumOff val="15000"/>
                  </a:schemeClr>
                </a:solidFill>
                <a:latin typeface="微软雅黑 Light"/>
                <a:ea typeface="微软雅黑 Light"/>
              </a:rPr>
              <a:t>请输入正文内容请输入正文内容</a:t>
            </a:r>
          </a:p>
        </p:txBody>
      </p:sp>
      <p:sp>
        <p:nvSpPr>
          <p:cNvPr id="6" name="矩形 5">
            <a:extLst>
              <a:ext uri="{FF2B5EF4-FFF2-40B4-BE49-F238E27FC236}">
                <a16:creationId xmlns:a16="http://schemas.microsoft.com/office/drawing/2014/main" xmlns="" id="{D3F870C1-8DCE-4835-82FA-9C1401516602}"/>
              </a:ext>
            </a:extLst>
          </p:cNvPr>
          <p:cNvSpPr/>
          <p:nvPr/>
        </p:nvSpPr>
        <p:spPr>
          <a:xfrm>
            <a:off x="8020520" y="4214770"/>
            <a:ext cx="1210308" cy="400110"/>
          </a:xfrm>
          <a:prstGeom prst="rect">
            <a:avLst/>
          </a:prstGeom>
          <a:noFill/>
        </p:spPr>
        <p:txBody>
          <a:bodyPr wrap="square">
            <a:spAutoFit/>
          </a:bodyPr>
          <a:lstStyle/>
          <a:p>
            <a:pPr algn="ctr"/>
            <a:r>
              <a:rPr lang="zh-CN" altLang="en-US" sz="2000" b="1" spc="300" dirty="0">
                <a:solidFill>
                  <a:schemeClr val="accent1"/>
                </a:solidFill>
                <a:latin typeface="微软雅黑"/>
                <a:ea typeface="微软雅黑"/>
              </a:rPr>
              <a:t>关键词</a:t>
            </a:r>
            <a:endParaRPr lang="en-US" altLang="zh-CN" sz="2000" b="1" spc="300" dirty="0">
              <a:solidFill>
                <a:schemeClr val="accent1"/>
              </a:solidFill>
              <a:latin typeface="微软雅黑"/>
              <a:ea typeface="微软雅黑"/>
            </a:endParaRPr>
          </a:p>
        </p:txBody>
      </p:sp>
      <p:sp>
        <p:nvSpPr>
          <p:cNvPr id="7" name="文本框 6">
            <a:extLst>
              <a:ext uri="{FF2B5EF4-FFF2-40B4-BE49-F238E27FC236}">
                <a16:creationId xmlns:a16="http://schemas.microsoft.com/office/drawing/2014/main" xmlns="" id="{C457B41A-852F-492B-96BB-582C3EDDD7CE}"/>
              </a:ext>
            </a:extLst>
          </p:cNvPr>
          <p:cNvSpPr txBox="1"/>
          <p:nvPr/>
        </p:nvSpPr>
        <p:spPr>
          <a:xfrm>
            <a:off x="8124028" y="4574809"/>
            <a:ext cx="3575388" cy="1343125"/>
          </a:xfrm>
          <a:prstGeom prst="rect">
            <a:avLst/>
          </a:prstGeom>
          <a:noFill/>
        </p:spPr>
        <p:txBody>
          <a:bodyPr wrap="square" rtlCol="0">
            <a:spAutoFit/>
          </a:bodyPr>
          <a:lstStyle/>
          <a:p>
            <a:pPr>
              <a:lnSpc>
                <a:spcPct val="130000"/>
              </a:lnSpc>
            </a:pPr>
            <a:r>
              <a:rPr lang="zh-CN" altLang="en-US" sz="1600" dirty="0">
                <a:solidFill>
                  <a:schemeClr val="tx1">
                    <a:lumMod val="85000"/>
                    <a:lumOff val="15000"/>
                  </a:schemeClr>
                </a:solidFill>
                <a:latin typeface="微软雅黑 Light"/>
                <a:ea typeface="微软雅黑 Light"/>
              </a:rPr>
              <a:t>请输入正文内容请输入正文内容</a:t>
            </a:r>
            <a:endParaRPr lang="en-US" altLang="zh-CN" sz="1600" dirty="0">
              <a:solidFill>
                <a:schemeClr val="tx1">
                  <a:lumMod val="85000"/>
                  <a:lumOff val="15000"/>
                </a:schemeClr>
              </a:solidFill>
              <a:latin typeface="微软雅黑 Light"/>
              <a:ea typeface="微软雅黑 Light"/>
            </a:endParaRPr>
          </a:p>
          <a:p>
            <a:pPr>
              <a:lnSpc>
                <a:spcPct val="130000"/>
              </a:lnSpc>
            </a:pPr>
            <a:r>
              <a:rPr lang="zh-CN" altLang="en-US" sz="1600" dirty="0">
                <a:solidFill>
                  <a:schemeClr val="tx1">
                    <a:lumMod val="85000"/>
                    <a:lumOff val="15000"/>
                  </a:schemeClr>
                </a:solidFill>
                <a:latin typeface="微软雅黑 Light"/>
                <a:ea typeface="微软雅黑 Light"/>
              </a:rPr>
              <a:t>请输入正文内容请输入正文内容</a:t>
            </a:r>
            <a:endParaRPr lang="en-US" altLang="zh-CN" sz="1600" dirty="0">
              <a:solidFill>
                <a:schemeClr val="tx1">
                  <a:lumMod val="85000"/>
                  <a:lumOff val="15000"/>
                </a:schemeClr>
              </a:solidFill>
              <a:latin typeface="微软雅黑 Light"/>
              <a:ea typeface="微软雅黑 Light"/>
            </a:endParaRPr>
          </a:p>
          <a:p>
            <a:pPr>
              <a:lnSpc>
                <a:spcPct val="130000"/>
              </a:lnSpc>
            </a:pPr>
            <a:r>
              <a:rPr lang="zh-CN" altLang="en-US" sz="1600" dirty="0">
                <a:solidFill>
                  <a:schemeClr val="tx1">
                    <a:lumMod val="85000"/>
                    <a:lumOff val="15000"/>
                  </a:schemeClr>
                </a:solidFill>
                <a:latin typeface="微软雅黑 Light"/>
                <a:ea typeface="微软雅黑 Light"/>
              </a:rPr>
              <a:t>请输入正文内容请输入正文内容</a:t>
            </a:r>
          </a:p>
          <a:p>
            <a:pPr>
              <a:lnSpc>
                <a:spcPct val="130000"/>
              </a:lnSpc>
            </a:pPr>
            <a:endParaRPr lang="zh-CN" altLang="en-US" sz="1600" dirty="0">
              <a:solidFill>
                <a:schemeClr val="tx1">
                  <a:lumMod val="85000"/>
                  <a:lumOff val="15000"/>
                </a:schemeClr>
              </a:solidFill>
              <a:latin typeface="微软雅黑 Light"/>
              <a:ea typeface="微软雅黑 Light"/>
            </a:endParaRPr>
          </a:p>
        </p:txBody>
      </p:sp>
      <p:grpSp>
        <p:nvGrpSpPr>
          <p:cNvPr id="8" name="组合 7">
            <a:extLst>
              <a:ext uri="{FF2B5EF4-FFF2-40B4-BE49-F238E27FC236}">
                <a16:creationId xmlns:a16="http://schemas.microsoft.com/office/drawing/2014/main" xmlns="" id="{F5C020C1-A9F4-4046-882F-43C09177352A}"/>
              </a:ext>
            </a:extLst>
          </p:cNvPr>
          <p:cNvGrpSpPr/>
          <p:nvPr/>
        </p:nvGrpSpPr>
        <p:grpSpPr>
          <a:xfrm>
            <a:off x="4373687" y="2099212"/>
            <a:ext cx="3444626" cy="3725538"/>
            <a:chOff x="4800600" y="2448647"/>
            <a:chExt cx="2590800" cy="2802082"/>
          </a:xfrm>
        </p:grpSpPr>
        <p:grpSp>
          <p:nvGrpSpPr>
            <p:cNvPr id="9" name="组合 8">
              <a:extLst>
                <a:ext uri="{FF2B5EF4-FFF2-40B4-BE49-F238E27FC236}">
                  <a16:creationId xmlns:a16="http://schemas.microsoft.com/office/drawing/2014/main" xmlns="" id="{F1B02292-DD48-49C4-8FDF-B34805037966}"/>
                </a:ext>
              </a:extLst>
            </p:cNvPr>
            <p:cNvGrpSpPr/>
            <p:nvPr/>
          </p:nvGrpSpPr>
          <p:grpSpPr>
            <a:xfrm>
              <a:off x="4800600" y="2448647"/>
              <a:ext cx="2590800" cy="2802082"/>
              <a:chOff x="4799006" y="2734810"/>
              <a:chExt cx="2593988" cy="2805530"/>
            </a:xfrm>
          </p:grpSpPr>
          <p:sp>
            <p:nvSpPr>
              <p:cNvPr id="14" name="椭圆 13">
                <a:extLst>
                  <a:ext uri="{FF2B5EF4-FFF2-40B4-BE49-F238E27FC236}">
                    <a16:creationId xmlns:a16="http://schemas.microsoft.com/office/drawing/2014/main" xmlns="" id="{206C8902-2D2B-42BC-8487-05AFD0DA1591}"/>
                  </a:ext>
                </a:extLst>
              </p:cNvPr>
              <p:cNvSpPr/>
              <p:nvPr/>
            </p:nvSpPr>
            <p:spPr>
              <a:xfrm>
                <a:off x="4847107" y="3042554"/>
                <a:ext cx="2497786" cy="2497786"/>
              </a:xfrm>
              <a:prstGeom prst="ellipse">
                <a:avLst/>
              </a:prstGeom>
              <a:noFill/>
              <a:ln w="19050" cap="flat" cmpd="sng" algn="ctr">
                <a:solidFill>
                  <a:sysClr val="windowText" lastClr="000000">
                    <a:lumMod val="40000"/>
                    <a:lumOff val="60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005CA2"/>
                  </a:solidFill>
                  <a:effectLst/>
                  <a:uLnTx/>
                  <a:uFillTx/>
                  <a:latin typeface="Segoe UI Light"/>
                  <a:ea typeface="微软雅黑 Light"/>
                  <a:cs typeface="+mn-cs"/>
                </a:endParaRPr>
              </a:p>
            </p:txBody>
          </p:sp>
          <p:grpSp>
            <p:nvGrpSpPr>
              <p:cNvPr id="15" name="组合 14">
                <a:extLst>
                  <a:ext uri="{FF2B5EF4-FFF2-40B4-BE49-F238E27FC236}">
                    <a16:creationId xmlns:a16="http://schemas.microsoft.com/office/drawing/2014/main" xmlns="" id="{B3DB34BD-0F0F-4A37-8FC9-037FAAC35EC7}"/>
                  </a:ext>
                </a:extLst>
              </p:cNvPr>
              <p:cNvGrpSpPr/>
              <p:nvPr/>
            </p:nvGrpSpPr>
            <p:grpSpPr>
              <a:xfrm>
                <a:off x="5420280" y="3187700"/>
                <a:ext cx="1616869" cy="1887462"/>
                <a:chOff x="5369719" y="3247470"/>
                <a:chExt cx="1616869" cy="1887462"/>
              </a:xfrm>
            </p:grpSpPr>
            <p:sp>
              <p:nvSpPr>
                <p:cNvPr id="19" name="梯形 18">
                  <a:extLst>
                    <a:ext uri="{FF2B5EF4-FFF2-40B4-BE49-F238E27FC236}">
                      <a16:creationId xmlns:a16="http://schemas.microsoft.com/office/drawing/2014/main" xmlns="" id="{28A8E6E1-A3E0-4FED-98EA-BA90A575CDAA}"/>
                    </a:ext>
                  </a:extLst>
                </p:cNvPr>
                <p:cNvSpPr/>
                <p:nvPr/>
              </p:nvSpPr>
              <p:spPr>
                <a:xfrm>
                  <a:off x="5369719" y="4791075"/>
                  <a:ext cx="1616869" cy="185739"/>
                </a:xfrm>
                <a:prstGeom prst="trapezoid">
                  <a:avLst>
                    <a:gd name="adj" fmla="val 54487"/>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005CA2"/>
                    </a:solidFill>
                    <a:effectLst/>
                    <a:uLnTx/>
                    <a:uFillTx/>
                    <a:latin typeface="Segoe UI Light"/>
                    <a:ea typeface="微软雅黑 Light"/>
                    <a:cs typeface="+mn-cs"/>
                  </a:endParaRPr>
                </a:p>
              </p:txBody>
            </p:sp>
            <p:sp>
              <p:nvSpPr>
                <p:cNvPr id="20" name="梯形 19">
                  <a:extLst>
                    <a:ext uri="{FF2B5EF4-FFF2-40B4-BE49-F238E27FC236}">
                      <a16:creationId xmlns:a16="http://schemas.microsoft.com/office/drawing/2014/main" xmlns="" id="{841B6086-D690-4FBF-A8B9-84851C8031BC}"/>
                    </a:ext>
                  </a:extLst>
                </p:cNvPr>
                <p:cNvSpPr/>
                <p:nvPr/>
              </p:nvSpPr>
              <p:spPr>
                <a:xfrm rot="14400000">
                  <a:off x="5554358" y="3976071"/>
                  <a:ext cx="1642942" cy="185739"/>
                </a:xfrm>
                <a:prstGeom prst="trapezoid">
                  <a:avLst>
                    <a:gd name="adj" fmla="val 57634"/>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005CA2"/>
                    </a:solidFill>
                    <a:effectLst/>
                    <a:uLnTx/>
                    <a:uFillTx/>
                    <a:latin typeface="Segoe UI Light"/>
                    <a:ea typeface="微软雅黑 Light"/>
                    <a:cs typeface="+mn-cs"/>
                  </a:endParaRPr>
                </a:p>
              </p:txBody>
            </p:sp>
            <p:sp>
              <p:nvSpPr>
                <p:cNvPr id="21" name="梯形 20">
                  <a:extLst>
                    <a:ext uri="{FF2B5EF4-FFF2-40B4-BE49-F238E27FC236}">
                      <a16:creationId xmlns:a16="http://schemas.microsoft.com/office/drawing/2014/main" xmlns="" id="{D6D1B034-C636-4A6D-B305-FE78CFA0F71B}"/>
                    </a:ext>
                  </a:extLst>
                </p:cNvPr>
                <p:cNvSpPr/>
                <p:nvPr/>
              </p:nvSpPr>
              <p:spPr>
                <a:xfrm rot="7200000" flipH="1">
                  <a:off x="4747149" y="4220248"/>
                  <a:ext cx="1643629" cy="185739"/>
                </a:xfrm>
                <a:prstGeom prst="trapezoid">
                  <a:avLst>
                    <a:gd name="adj" fmla="val 57634"/>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005CA2"/>
                    </a:solidFill>
                    <a:effectLst/>
                    <a:uLnTx/>
                    <a:uFillTx/>
                    <a:latin typeface="Segoe UI Light"/>
                    <a:ea typeface="微软雅黑 Light"/>
                    <a:cs typeface="+mn-cs"/>
                  </a:endParaRPr>
                </a:p>
              </p:txBody>
            </p:sp>
          </p:grpSp>
          <p:sp>
            <p:nvSpPr>
              <p:cNvPr id="16" name="椭圆 15">
                <a:extLst>
                  <a:ext uri="{FF2B5EF4-FFF2-40B4-BE49-F238E27FC236}">
                    <a16:creationId xmlns:a16="http://schemas.microsoft.com/office/drawing/2014/main" xmlns="" id="{4DCF58D8-EA77-4270-BAF5-3C6A52E4372D}"/>
                  </a:ext>
                </a:extLst>
              </p:cNvPr>
              <p:cNvSpPr/>
              <p:nvPr/>
            </p:nvSpPr>
            <p:spPr>
              <a:xfrm>
                <a:off x="5788256" y="2734810"/>
                <a:ext cx="615488" cy="615488"/>
              </a:xfrm>
              <a:prstGeom prst="ellipse">
                <a:avLst/>
              </a:prstGeom>
              <a:solidFill>
                <a:schemeClr val="accent1"/>
              </a:solid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005CA2"/>
                  </a:solidFill>
                  <a:effectLst/>
                  <a:uLnTx/>
                  <a:uFillTx/>
                  <a:latin typeface="Segoe UI Light"/>
                  <a:ea typeface="微软雅黑 Light"/>
                  <a:cs typeface="+mn-cs"/>
                </a:endParaRPr>
              </a:p>
            </p:txBody>
          </p:sp>
          <p:sp>
            <p:nvSpPr>
              <p:cNvPr id="17" name="椭圆 16">
                <a:extLst>
                  <a:ext uri="{FF2B5EF4-FFF2-40B4-BE49-F238E27FC236}">
                    <a16:creationId xmlns:a16="http://schemas.microsoft.com/office/drawing/2014/main" xmlns="" id="{DCDFBF10-8401-47E5-8F77-81D577D829FC}"/>
                  </a:ext>
                </a:extLst>
              </p:cNvPr>
              <p:cNvSpPr/>
              <p:nvPr/>
            </p:nvSpPr>
            <p:spPr>
              <a:xfrm>
                <a:off x="4799006" y="4769405"/>
                <a:ext cx="615488" cy="615488"/>
              </a:xfrm>
              <a:prstGeom prst="ellipse">
                <a:avLst/>
              </a:prstGeom>
              <a:solidFill>
                <a:schemeClr val="accent1"/>
              </a:solid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005CA2"/>
                  </a:solidFill>
                  <a:effectLst/>
                  <a:uLnTx/>
                  <a:uFillTx/>
                  <a:latin typeface="Segoe UI Light"/>
                  <a:ea typeface="微软雅黑 Light"/>
                  <a:cs typeface="+mn-cs"/>
                </a:endParaRPr>
              </a:p>
            </p:txBody>
          </p:sp>
          <p:sp>
            <p:nvSpPr>
              <p:cNvPr id="18" name="椭圆 17">
                <a:extLst>
                  <a:ext uri="{FF2B5EF4-FFF2-40B4-BE49-F238E27FC236}">
                    <a16:creationId xmlns:a16="http://schemas.microsoft.com/office/drawing/2014/main" xmlns="" id="{851273AB-C140-4248-B28C-B3733FE2F311}"/>
                  </a:ext>
                </a:extLst>
              </p:cNvPr>
              <p:cNvSpPr/>
              <p:nvPr/>
            </p:nvSpPr>
            <p:spPr>
              <a:xfrm>
                <a:off x="6777506" y="4805121"/>
                <a:ext cx="615488" cy="615488"/>
              </a:xfrm>
              <a:prstGeom prst="ellipse">
                <a:avLst/>
              </a:prstGeom>
              <a:solidFill>
                <a:schemeClr val="accent1"/>
              </a:solid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005CA2"/>
                  </a:solidFill>
                  <a:effectLst/>
                  <a:uLnTx/>
                  <a:uFillTx/>
                  <a:latin typeface="Segoe UI Light"/>
                  <a:ea typeface="微软雅黑 Light"/>
                  <a:cs typeface="+mn-cs"/>
                </a:endParaRPr>
              </a:p>
            </p:txBody>
          </p:sp>
        </p:grpSp>
        <p:sp>
          <p:nvSpPr>
            <p:cNvPr id="10" name="矩形 9">
              <a:extLst>
                <a:ext uri="{FF2B5EF4-FFF2-40B4-BE49-F238E27FC236}">
                  <a16:creationId xmlns:a16="http://schemas.microsoft.com/office/drawing/2014/main" xmlns="" id="{D09BE21A-28CF-4CE8-9532-D6A06244AA58}"/>
                </a:ext>
              </a:extLst>
            </p:cNvPr>
            <p:cNvSpPr/>
            <p:nvPr/>
          </p:nvSpPr>
          <p:spPr>
            <a:xfrm>
              <a:off x="5490846" y="3894634"/>
              <a:ext cx="1210308" cy="347231"/>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300" normalizeH="0" baseline="0" noProof="0" dirty="0">
                  <a:ln>
                    <a:noFill/>
                  </a:ln>
                  <a:solidFill>
                    <a:schemeClr val="accent1"/>
                  </a:solidFill>
                  <a:effectLst/>
                  <a:uLnTx/>
                  <a:uFillTx/>
                  <a:latin typeface="微软雅黑"/>
                  <a:ea typeface="微软雅黑"/>
                </a:rPr>
                <a:t>关键词</a:t>
              </a:r>
              <a:endParaRPr kumimoji="0" lang="en-US" altLang="zh-CN" sz="2400" b="1" i="0" u="none" strike="noStrike" kern="0" cap="none" spc="300" normalizeH="0" baseline="0" noProof="0" dirty="0">
                <a:ln>
                  <a:noFill/>
                </a:ln>
                <a:solidFill>
                  <a:schemeClr val="accent1"/>
                </a:solidFill>
                <a:effectLst/>
                <a:uLnTx/>
                <a:uFillTx/>
                <a:latin typeface="微软雅黑"/>
                <a:ea typeface="微软雅黑"/>
              </a:endParaRPr>
            </a:p>
          </p:txBody>
        </p:sp>
        <p:pic>
          <p:nvPicPr>
            <p:cNvPr id="11" name="图形 10">
              <a:extLst>
                <a:ext uri="{FF2B5EF4-FFF2-40B4-BE49-F238E27FC236}">
                  <a16:creationId xmlns:a16="http://schemas.microsoft.com/office/drawing/2014/main" xmlns="" id="{C8F5D295-DC45-42D5-AB72-AF24FC776BD0}"/>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flipV="1">
              <a:off x="5889625" y="2550342"/>
              <a:ext cx="412750" cy="412750"/>
            </a:xfrm>
            <a:prstGeom prst="rect">
              <a:avLst/>
            </a:prstGeom>
          </p:spPr>
        </p:pic>
        <p:pic>
          <p:nvPicPr>
            <p:cNvPr id="12" name="图形 11">
              <a:extLst>
                <a:ext uri="{FF2B5EF4-FFF2-40B4-BE49-F238E27FC236}">
                  <a16:creationId xmlns:a16="http://schemas.microsoft.com/office/drawing/2014/main" xmlns="" id="{A1EA405F-6E18-44AC-BDE4-C32CE554B912}"/>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4960058" y="4653611"/>
              <a:ext cx="290598" cy="290598"/>
            </a:xfrm>
            <a:prstGeom prst="rect">
              <a:avLst/>
            </a:prstGeom>
          </p:spPr>
        </p:pic>
        <p:pic>
          <p:nvPicPr>
            <p:cNvPr id="13" name="图形 12">
              <a:extLst>
                <a:ext uri="{FF2B5EF4-FFF2-40B4-BE49-F238E27FC236}">
                  <a16:creationId xmlns:a16="http://schemas.microsoft.com/office/drawing/2014/main" xmlns="" id="{7E2EB432-98F2-41F8-B15E-99BDFD1438ED}"/>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6905366" y="4625899"/>
              <a:ext cx="357336" cy="357336"/>
            </a:xfrm>
            <a:prstGeom prst="rect">
              <a:avLst/>
            </a:prstGeom>
          </p:spPr>
        </p:pic>
      </p:grpSp>
      <p:sp>
        <p:nvSpPr>
          <p:cNvPr id="22" name="文本框 21">
            <a:extLst>
              <a:ext uri="{FF2B5EF4-FFF2-40B4-BE49-F238E27FC236}">
                <a16:creationId xmlns:a16="http://schemas.microsoft.com/office/drawing/2014/main" xmlns="" id="{561A9CFF-1D47-4A95-91BF-55A8DD9B93A3}"/>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sp>
        <p:nvSpPr>
          <p:cNvPr id="23" name="灯片编号占位符 22">
            <a:extLst>
              <a:ext uri="{FF2B5EF4-FFF2-40B4-BE49-F238E27FC236}">
                <a16:creationId xmlns:a16="http://schemas.microsoft.com/office/drawing/2014/main" xmlns="" id="{BE0FF1E2-4F17-467F-8837-CB351709C257}"/>
              </a:ext>
            </a:extLst>
          </p:cNvPr>
          <p:cNvSpPr>
            <a:spLocks noGrp="1"/>
          </p:cNvSpPr>
          <p:nvPr>
            <p:ph type="sldNum" sz="quarter" idx="4"/>
          </p:nvPr>
        </p:nvSpPr>
        <p:spPr/>
        <p:txBody>
          <a:bodyPr/>
          <a:lstStyle/>
          <a:p>
            <a:fld id="{48F10FC4-DD5C-4C24-B849-D8A0B2DC9874}" type="slidenum">
              <a:rPr lang="zh-CN" altLang="en-US" smtClean="0"/>
              <a:pPr/>
              <a:t>7</a:t>
            </a:fld>
            <a:endParaRPr lang="zh-CN" altLang="en-US"/>
          </a:p>
        </p:txBody>
      </p:sp>
    </p:spTree>
    <p:extLst>
      <p:ext uri="{BB962C8B-B14F-4D97-AF65-F5344CB8AC3E}">
        <p14:creationId xmlns:p14="http://schemas.microsoft.com/office/powerpoint/2010/main" val="2559823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a:extLst>
              <a:ext uri="{FF2B5EF4-FFF2-40B4-BE49-F238E27FC236}">
                <a16:creationId xmlns:a16="http://schemas.microsoft.com/office/drawing/2014/main" xmlns="" id="{561A9CFF-1D47-4A95-91BF-55A8DD9B93A3}"/>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sp>
        <p:nvSpPr>
          <p:cNvPr id="43" name="椭圆 42">
            <a:extLst>
              <a:ext uri="{FF2B5EF4-FFF2-40B4-BE49-F238E27FC236}">
                <a16:creationId xmlns:a16="http://schemas.microsoft.com/office/drawing/2014/main" xmlns="" id="{1270886E-4C4E-458B-BD48-70E58E590A37}"/>
              </a:ext>
            </a:extLst>
          </p:cNvPr>
          <p:cNvSpPr/>
          <p:nvPr/>
        </p:nvSpPr>
        <p:spPr>
          <a:xfrm>
            <a:off x="1685925" y="2743465"/>
            <a:ext cx="1333500" cy="1333500"/>
          </a:xfrm>
          <a:prstGeom prst="ellipse">
            <a:avLst/>
          </a:prstGeom>
          <a:solidFill>
            <a:schemeClr val="accent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44" name="椭圆 43">
            <a:extLst>
              <a:ext uri="{FF2B5EF4-FFF2-40B4-BE49-F238E27FC236}">
                <a16:creationId xmlns:a16="http://schemas.microsoft.com/office/drawing/2014/main" xmlns="" id="{09FB234A-DDF1-4B4C-8A70-A1C63A4FA128}"/>
              </a:ext>
            </a:extLst>
          </p:cNvPr>
          <p:cNvSpPr/>
          <p:nvPr/>
        </p:nvSpPr>
        <p:spPr>
          <a:xfrm>
            <a:off x="4181475" y="2743465"/>
            <a:ext cx="1333500" cy="1333500"/>
          </a:xfrm>
          <a:prstGeom prst="ellipse">
            <a:avLst/>
          </a:prstGeom>
          <a:solidFill>
            <a:schemeClr val="accent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45" name="椭圆 44">
            <a:extLst>
              <a:ext uri="{FF2B5EF4-FFF2-40B4-BE49-F238E27FC236}">
                <a16:creationId xmlns:a16="http://schemas.microsoft.com/office/drawing/2014/main" xmlns="" id="{F8EA5584-C430-4CDA-ADE2-0B098EA69455}"/>
              </a:ext>
            </a:extLst>
          </p:cNvPr>
          <p:cNvSpPr/>
          <p:nvPr/>
        </p:nvSpPr>
        <p:spPr>
          <a:xfrm>
            <a:off x="6677025" y="2743465"/>
            <a:ext cx="1333500" cy="1333500"/>
          </a:xfrm>
          <a:prstGeom prst="ellipse">
            <a:avLst/>
          </a:prstGeom>
          <a:solidFill>
            <a:schemeClr val="accent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46" name="椭圆 45">
            <a:extLst>
              <a:ext uri="{FF2B5EF4-FFF2-40B4-BE49-F238E27FC236}">
                <a16:creationId xmlns:a16="http://schemas.microsoft.com/office/drawing/2014/main" xmlns="" id="{2FE16EF4-E157-4AD5-A6E2-AB6A2986F909}"/>
              </a:ext>
            </a:extLst>
          </p:cNvPr>
          <p:cNvSpPr/>
          <p:nvPr/>
        </p:nvSpPr>
        <p:spPr>
          <a:xfrm>
            <a:off x="9172575" y="2743465"/>
            <a:ext cx="1333500" cy="1333500"/>
          </a:xfrm>
          <a:prstGeom prst="ellipse">
            <a:avLst/>
          </a:prstGeom>
          <a:solidFill>
            <a:schemeClr val="accent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47" name="弧形 46">
            <a:extLst>
              <a:ext uri="{FF2B5EF4-FFF2-40B4-BE49-F238E27FC236}">
                <a16:creationId xmlns:a16="http://schemas.microsoft.com/office/drawing/2014/main" xmlns="" id="{B5300BA8-AB36-473E-A61B-2EC5A4F314EB}"/>
              </a:ext>
            </a:extLst>
          </p:cNvPr>
          <p:cNvSpPr/>
          <p:nvPr/>
        </p:nvSpPr>
        <p:spPr>
          <a:xfrm rot="19127225">
            <a:off x="1271587" y="2329127"/>
            <a:ext cx="2162175" cy="2162175"/>
          </a:xfrm>
          <a:prstGeom prst="arc">
            <a:avLst>
              <a:gd name="adj1" fmla="val 15370780"/>
              <a:gd name="adj2" fmla="val 406341"/>
            </a:avLst>
          </a:prstGeom>
          <a:noFill/>
          <a:ln w="38100" cap="flat" cmpd="sng" algn="ctr">
            <a:solidFill>
              <a:schemeClr val="accent1"/>
            </a:solidFill>
            <a:prstDash val="solid"/>
            <a:miter lim="800000"/>
            <a:headEnd type="none"/>
            <a:tailEnd type="arrow" w="med" len="lg"/>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a:ea typeface="微软雅黑 Light"/>
              <a:cs typeface="+mn-cs"/>
            </a:endParaRPr>
          </a:p>
        </p:txBody>
      </p:sp>
      <p:sp>
        <p:nvSpPr>
          <p:cNvPr id="48" name="弧形 47">
            <a:extLst>
              <a:ext uri="{FF2B5EF4-FFF2-40B4-BE49-F238E27FC236}">
                <a16:creationId xmlns:a16="http://schemas.microsoft.com/office/drawing/2014/main" xmlns="" id="{53F785F1-A963-455A-98A9-6F5A51CFBE29}"/>
              </a:ext>
            </a:extLst>
          </p:cNvPr>
          <p:cNvSpPr/>
          <p:nvPr/>
        </p:nvSpPr>
        <p:spPr>
          <a:xfrm rot="2472775" flipV="1">
            <a:off x="3767136" y="2329127"/>
            <a:ext cx="2162175" cy="2162175"/>
          </a:xfrm>
          <a:prstGeom prst="arc">
            <a:avLst>
              <a:gd name="adj1" fmla="val 15370780"/>
              <a:gd name="adj2" fmla="val 406341"/>
            </a:avLst>
          </a:prstGeom>
          <a:noFill/>
          <a:ln w="38100" cap="flat" cmpd="sng" algn="ctr">
            <a:solidFill>
              <a:schemeClr val="accent1"/>
            </a:solidFill>
            <a:prstDash val="solid"/>
            <a:miter lim="800000"/>
            <a:headEnd type="none"/>
            <a:tailEnd type="arrow" w="med" len="lg"/>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a:ea typeface="微软雅黑 Light"/>
              <a:cs typeface="+mn-cs"/>
            </a:endParaRPr>
          </a:p>
        </p:txBody>
      </p:sp>
      <p:sp>
        <p:nvSpPr>
          <p:cNvPr id="49" name="弧形 48">
            <a:extLst>
              <a:ext uri="{FF2B5EF4-FFF2-40B4-BE49-F238E27FC236}">
                <a16:creationId xmlns:a16="http://schemas.microsoft.com/office/drawing/2014/main" xmlns="" id="{55DF18D6-51B8-4FFB-ADBC-9C81CF459459}"/>
              </a:ext>
            </a:extLst>
          </p:cNvPr>
          <p:cNvSpPr/>
          <p:nvPr/>
        </p:nvSpPr>
        <p:spPr>
          <a:xfrm rot="19127225">
            <a:off x="6262689" y="2329127"/>
            <a:ext cx="2162175" cy="2162175"/>
          </a:xfrm>
          <a:prstGeom prst="arc">
            <a:avLst>
              <a:gd name="adj1" fmla="val 15370780"/>
              <a:gd name="adj2" fmla="val 406341"/>
            </a:avLst>
          </a:prstGeom>
          <a:noFill/>
          <a:ln w="38100" cap="flat" cmpd="sng" algn="ctr">
            <a:solidFill>
              <a:schemeClr val="accent1"/>
            </a:solidFill>
            <a:prstDash val="solid"/>
            <a:miter lim="800000"/>
            <a:headEnd type="none"/>
            <a:tailEnd type="arrow" w="med" len="lg"/>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a:ea typeface="微软雅黑 Light"/>
              <a:cs typeface="+mn-cs"/>
            </a:endParaRPr>
          </a:p>
        </p:txBody>
      </p:sp>
      <p:sp>
        <p:nvSpPr>
          <p:cNvPr id="50" name="弧形 49">
            <a:extLst>
              <a:ext uri="{FF2B5EF4-FFF2-40B4-BE49-F238E27FC236}">
                <a16:creationId xmlns:a16="http://schemas.microsoft.com/office/drawing/2014/main" xmlns="" id="{03331A9B-6D13-4DF8-91AD-B5C1C804E98C}"/>
              </a:ext>
            </a:extLst>
          </p:cNvPr>
          <p:cNvSpPr/>
          <p:nvPr/>
        </p:nvSpPr>
        <p:spPr>
          <a:xfrm rot="2472775" flipV="1">
            <a:off x="8758238" y="2329127"/>
            <a:ext cx="2162175" cy="2162175"/>
          </a:xfrm>
          <a:prstGeom prst="arc">
            <a:avLst>
              <a:gd name="adj1" fmla="val 15370780"/>
              <a:gd name="adj2" fmla="val 406341"/>
            </a:avLst>
          </a:prstGeom>
          <a:noFill/>
          <a:ln w="38100" cap="flat" cmpd="sng" algn="ctr">
            <a:solidFill>
              <a:schemeClr val="accent1"/>
            </a:solidFill>
            <a:prstDash val="solid"/>
            <a:miter lim="800000"/>
            <a:headEnd type="none"/>
            <a:tailEnd type="arrow" w="med" len="lg"/>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a:ea typeface="微软雅黑 Light"/>
              <a:cs typeface="+mn-cs"/>
            </a:endParaRPr>
          </a:p>
        </p:txBody>
      </p:sp>
      <p:pic>
        <p:nvPicPr>
          <p:cNvPr id="51" name="图形 50">
            <a:extLst>
              <a:ext uri="{FF2B5EF4-FFF2-40B4-BE49-F238E27FC236}">
                <a16:creationId xmlns:a16="http://schemas.microsoft.com/office/drawing/2014/main" xmlns="" id="{B9E17E21-8897-40C3-9D7B-E09101AFB005}"/>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2009771" y="3067312"/>
            <a:ext cx="685804" cy="685804"/>
          </a:xfrm>
          <a:prstGeom prst="rect">
            <a:avLst/>
          </a:prstGeom>
        </p:spPr>
      </p:pic>
      <p:pic>
        <p:nvPicPr>
          <p:cNvPr id="52" name="图形 51">
            <a:extLst>
              <a:ext uri="{FF2B5EF4-FFF2-40B4-BE49-F238E27FC236}">
                <a16:creationId xmlns:a16="http://schemas.microsoft.com/office/drawing/2014/main" xmlns="" id="{0D1A115A-B0D6-4306-9E2D-E2B9E3E85F36}"/>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4505320" y="3067312"/>
            <a:ext cx="685804" cy="685804"/>
          </a:xfrm>
          <a:prstGeom prst="rect">
            <a:avLst/>
          </a:prstGeom>
        </p:spPr>
      </p:pic>
      <p:pic>
        <p:nvPicPr>
          <p:cNvPr id="53" name="图形 52">
            <a:extLst>
              <a:ext uri="{FF2B5EF4-FFF2-40B4-BE49-F238E27FC236}">
                <a16:creationId xmlns:a16="http://schemas.microsoft.com/office/drawing/2014/main" xmlns="" id="{FFE9E88D-C4F2-4B7C-8EF5-B1F7E48A51F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7034249" y="3100688"/>
            <a:ext cx="619052" cy="619052"/>
          </a:xfrm>
          <a:prstGeom prst="rect">
            <a:avLst/>
          </a:prstGeom>
        </p:spPr>
      </p:pic>
      <p:pic>
        <p:nvPicPr>
          <p:cNvPr id="54" name="图形 53">
            <a:extLst>
              <a:ext uri="{FF2B5EF4-FFF2-40B4-BE49-F238E27FC236}">
                <a16:creationId xmlns:a16="http://schemas.microsoft.com/office/drawing/2014/main" xmlns="" id="{F21FA5C7-F70B-495C-BB15-FFC22684A1C9}"/>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9440899" y="3011788"/>
            <a:ext cx="796852" cy="796852"/>
          </a:xfrm>
          <a:prstGeom prst="rect">
            <a:avLst/>
          </a:prstGeom>
        </p:spPr>
      </p:pic>
      <p:sp>
        <p:nvSpPr>
          <p:cNvPr id="55" name="文本框 54">
            <a:extLst>
              <a:ext uri="{FF2B5EF4-FFF2-40B4-BE49-F238E27FC236}">
                <a16:creationId xmlns:a16="http://schemas.microsoft.com/office/drawing/2014/main" xmlns="" id="{4D7625F3-4CD2-4352-A329-29138DD5292C}"/>
              </a:ext>
            </a:extLst>
          </p:cNvPr>
          <p:cNvSpPr txBox="1"/>
          <p:nvPr/>
        </p:nvSpPr>
        <p:spPr>
          <a:xfrm flipH="1">
            <a:off x="1388205" y="4412890"/>
            <a:ext cx="1934468" cy="400110"/>
          </a:xfrm>
          <a:prstGeom prst="rect">
            <a:avLst/>
          </a:prstGeom>
          <a:noFill/>
        </p:spPr>
        <p:txBody>
          <a:bodyPr wrap="square" rtlCol="0">
            <a:spAutoFit/>
          </a:bodyPr>
          <a:lstStyle/>
          <a:p>
            <a:pPr algn="ctr"/>
            <a:r>
              <a:rPr lang="zh-CN" altLang="en-US" sz="2000" b="1" dirty="0">
                <a:solidFill>
                  <a:schemeClr val="accent1"/>
                </a:solidFill>
                <a:latin typeface="微软雅黑"/>
                <a:ea typeface="微软雅黑"/>
              </a:rPr>
              <a:t>添加文字标题</a:t>
            </a:r>
          </a:p>
        </p:txBody>
      </p:sp>
      <p:sp>
        <p:nvSpPr>
          <p:cNvPr id="56" name="文本框 55">
            <a:extLst>
              <a:ext uri="{FF2B5EF4-FFF2-40B4-BE49-F238E27FC236}">
                <a16:creationId xmlns:a16="http://schemas.microsoft.com/office/drawing/2014/main" xmlns="" id="{87653546-6221-47F4-A0A4-E596E94AB54A}"/>
              </a:ext>
            </a:extLst>
          </p:cNvPr>
          <p:cNvSpPr txBox="1"/>
          <p:nvPr/>
        </p:nvSpPr>
        <p:spPr>
          <a:xfrm flipH="1">
            <a:off x="378825" y="4806153"/>
            <a:ext cx="3947696" cy="625941"/>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Segoe UI"/>
                <a:ea typeface="微软雅黑 Light"/>
              </a:rPr>
              <a:t>请在这里添加文字内容请在这里添加文字内容</a:t>
            </a:r>
            <a:endParaRPr lang="en-US" altLang="zh-CN" sz="1400" dirty="0">
              <a:solidFill>
                <a:schemeClr val="tx1">
                  <a:lumMod val="85000"/>
                  <a:lumOff val="15000"/>
                </a:schemeClr>
              </a:solidFill>
              <a:latin typeface="Segoe UI"/>
              <a:ea typeface="微软雅黑 Light"/>
            </a:endParaRPr>
          </a:p>
          <a:p>
            <a:pPr algn="ctr">
              <a:lnSpc>
                <a:spcPct val="130000"/>
              </a:lnSpc>
            </a:pPr>
            <a:r>
              <a:rPr lang="zh-CN" altLang="en-US" sz="1400" dirty="0">
                <a:solidFill>
                  <a:schemeClr val="tx1">
                    <a:lumMod val="85000"/>
                    <a:lumOff val="15000"/>
                  </a:schemeClr>
                </a:solidFill>
                <a:latin typeface="Segoe UI"/>
                <a:ea typeface="微软雅黑 Light"/>
              </a:rPr>
              <a:t>请在这里添加文字内容请在这里添加文字内容</a:t>
            </a:r>
          </a:p>
        </p:txBody>
      </p:sp>
      <p:sp>
        <p:nvSpPr>
          <p:cNvPr id="57" name="文本框 56">
            <a:extLst>
              <a:ext uri="{FF2B5EF4-FFF2-40B4-BE49-F238E27FC236}">
                <a16:creationId xmlns:a16="http://schemas.microsoft.com/office/drawing/2014/main" xmlns="" id="{C15FAEBE-E050-4177-B574-3DD18F2F9BB7}"/>
              </a:ext>
            </a:extLst>
          </p:cNvPr>
          <p:cNvSpPr txBox="1"/>
          <p:nvPr/>
        </p:nvSpPr>
        <p:spPr>
          <a:xfrm flipH="1">
            <a:off x="6379307" y="4412890"/>
            <a:ext cx="1934468" cy="400110"/>
          </a:xfrm>
          <a:prstGeom prst="rect">
            <a:avLst/>
          </a:prstGeom>
          <a:noFill/>
        </p:spPr>
        <p:txBody>
          <a:bodyPr wrap="square" rtlCol="0">
            <a:spAutoFit/>
          </a:bodyPr>
          <a:lstStyle/>
          <a:p>
            <a:pPr algn="ctr"/>
            <a:r>
              <a:rPr lang="zh-CN" altLang="en-US" sz="2000" b="1" dirty="0">
                <a:solidFill>
                  <a:schemeClr val="accent1"/>
                </a:solidFill>
                <a:latin typeface="微软雅黑"/>
                <a:ea typeface="微软雅黑"/>
              </a:rPr>
              <a:t>添加文字标题</a:t>
            </a:r>
          </a:p>
        </p:txBody>
      </p:sp>
      <p:sp>
        <p:nvSpPr>
          <p:cNvPr id="58" name="文本框 57">
            <a:extLst>
              <a:ext uri="{FF2B5EF4-FFF2-40B4-BE49-F238E27FC236}">
                <a16:creationId xmlns:a16="http://schemas.microsoft.com/office/drawing/2014/main" xmlns="" id="{B99B66C9-FCAD-4B9C-ACF1-63B321B554A7}"/>
              </a:ext>
            </a:extLst>
          </p:cNvPr>
          <p:cNvSpPr txBox="1"/>
          <p:nvPr/>
        </p:nvSpPr>
        <p:spPr>
          <a:xfrm flipH="1">
            <a:off x="5369927" y="4806153"/>
            <a:ext cx="3947696" cy="625941"/>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Segoe UI"/>
                <a:ea typeface="微软雅黑 Light"/>
              </a:rPr>
              <a:t>请在这里添加文字内容请在这里添加文字内容</a:t>
            </a:r>
            <a:endParaRPr lang="en-US" altLang="zh-CN" sz="1400" dirty="0">
              <a:solidFill>
                <a:schemeClr val="tx1">
                  <a:lumMod val="85000"/>
                  <a:lumOff val="15000"/>
                </a:schemeClr>
              </a:solidFill>
              <a:latin typeface="Segoe UI"/>
              <a:ea typeface="微软雅黑 Light"/>
            </a:endParaRPr>
          </a:p>
          <a:p>
            <a:pPr algn="ctr">
              <a:lnSpc>
                <a:spcPct val="130000"/>
              </a:lnSpc>
            </a:pPr>
            <a:r>
              <a:rPr lang="zh-CN" altLang="en-US" sz="1400" dirty="0">
                <a:solidFill>
                  <a:schemeClr val="tx1">
                    <a:lumMod val="85000"/>
                    <a:lumOff val="15000"/>
                  </a:schemeClr>
                </a:solidFill>
                <a:latin typeface="Segoe UI"/>
                <a:ea typeface="微软雅黑 Light"/>
              </a:rPr>
              <a:t>请在这里添加文字内容请在这里添加文字内容</a:t>
            </a:r>
          </a:p>
        </p:txBody>
      </p:sp>
      <p:sp>
        <p:nvSpPr>
          <p:cNvPr id="59" name="文本框 58">
            <a:extLst>
              <a:ext uri="{FF2B5EF4-FFF2-40B4-BE49-F238E27FC236}">
                <a16:creationId xmlns:a16="http://schemas.microsoft.com/office/drawing/2014/main" xmlns="" id="{925613B0-597D-4F27-AF0D-E098BEA89479}"/>
              </a:ext>
            </a:extLst>
          </p:cNvPr>
          <p:cNvSpPr txBox="1"/>
          <p:nvPr/>
        </p:nvSpPr>
        <p:spPr>
          <a:xfrm flipH="1">
            <a:off x="3883758" y="1418798"/>
            <a:ext cx="1934468" cy="400110"/>
          </a:xfrm>
          <a:prstGeom prst="rect">
            <a:avLst/>
          </a:prstGeom>
          <a:noFill/>
        </p:spPr>
        <p:txBody>
          <a:bodyPr wrap="square" rtlCol="0">
            <a:spAutoFit/>
          </a:bodyPr>
          <a:lstStyle/>
          <a:p>
            <a:pPr algn="ctr"/>
            <a:r>
              <a:rPr lang="zh-CN" altLang="en-US" sz="2000" b="1" dirty="0">
                <a:solidFill>
                  <a:schemeClr val="accent1"/>
                </a:solidFill>
                <a:latin typeface="微软雅黑"/>
                <a:ea typeface="微软雅黑"/>
              </a:rPr>
              <a:t>添加文字标题</a:t>
            </a:r>
          </a:p>
        </p:txBody>
      </p:sp>
      <p:sp>
        <p:nvSpPr>
          <p:cNvPr id="60" name="文本框 59">
            <a:extLst>
              <a:ext uri="{FF2B5EF4-FFF2-40B4-BE49-F238E27FC236}">
                <a16:creationId xmlns:a16="http://schemas.microsoft.com/office/drawing/2014/main" xmlns="" id="{A81AFA15-EA02-45F3-8923-26AC726D486B}"/>
              </a:ext>
            </a:extLst>
          </p:cNvPr>
          <p:cNvSpPr txBox="1"/>
          <p:nvPr/>
        </p:nvSpPr>
        <p:spPr>
          <a:xfrm flipH="1">
            <a:off x="2874378" y="1812061"/>
            <a:ext cx="3947696" cy="625941"/>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Segoe UI"/>
                <a:ea typeface="微软雅黑 Light"/>
              </a:rPr>
              <a:t>请在这里添加文字内容请在这里添加文字内容</a:t>
            </a:r>
          </a:p>
          <a:p>
            <a:pPr algn="ctr">
              <a:lnSpc>
                <a:spcPct val="130000"/>
              </a:lnSpc>
            </a:pPr>
            <a:r>
              <a:rPr lang="zh-CN" altLang="en-US" sz="1400" dirty="0">
                <a:solidFill>
                  <a:schemeClr val="tx1">
                    <a:lumMod val="85000"/>
                    <a:lumOff val="15000"/>
                  </a:schemeClr>
                </a:solidFill>
                <a:latin typeface="Segoe UI"/>
                <a:ea typeface="微软雅黑 Light"/>
              </a:rPr>
              <a:t>请在这里添加文字内容请在这里添加文字内容</a:t>
            </a:r>
          </a:p>
        </p:txBody>
      </p:sp>
      <p:sp>
        <p:nvSpPr>
          <p:cNvPr id="61" name="文本框 60">
            <a:extLst>
              <a:ext uri="{FF2B5EF4-FFF2-40B4-BE49-F238E27FC236}">
                <a16:creationId xmlns:a16="http://schemas.microsoft.com/office/drawing/2014/main" xmlns="" id="{510F4525-8762-4EB1-9B97-359B64B6919C}"/>
              </a:ext>
            </a:extLst>
          </p:cNvPr>
          <p:cNvSpPr txBox="1"/>
          <p:nvPr/>
        </p:nvSpPr>
        <p:spPr>
          <a:xfrm flipH="1">
            <a:off x="8874859" y="1418798"/>
            <a:ext cx="1934468" cy="400110"/>
          </a:xfrm>
          <a:prstGeom prst="rect">
            <a:avLst/>
          </a:prstGeom>
          <a:noFill/>
        </p:spPr>
        <p:txBody>
          <a:bodyPr wrap="square" rtlCol="0">
            <a:spAutoFit/>
          </a:bodyPr>
          <a:lstStyle/>
          <a:p>
            <a:pPr algn="ctr"/>
            <a:r>
              <a:rPr lang="zh-CN" altLang="en-US" sz="2000" b="1" dirty="0">
                <a:solidFill>
                  <a:schemeClr val="accent1"/>
                </a:solidFill>
                <a:latin typeface="微软雅黑"/>
                <a:ea typeface="微软雅黑"/>
              </a:rPr>
              <a:t>添加文字标题</a:t>
            </a:r>
          </a:p>
        </p:txBody>
      </p:sp>
      <p:sp>
        <p:nvSpPr>
          <p:cNvPr id="62" name="文本框 61">
            <a:extLst>
              <a:ext uri="{FF2B5EF4-FFF2-40B4-BE49-F238E27FC236}">
                <a16:creationId xmlns:a16="http://schemas.microsoft.com/office/drawing/2014/main" xmlns="" id="{AB09B9E0-53D6-4497-A12C-6C4982DDA2D7}"/>
              </a:ext>
            </a:extLst>
          </p:cNvPr>
          <p:cNvSpPr txBox="1"/>
          <p:nvPr/>
        </p:nvSpPr>
        <p:spPr>
          <a:xfrm flipH="1">
            <a:off x="7865479" y="1812061"/>
            <a:ext cx="3947696" cy="625941"/>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Segoe UI"/>
                <a:ea typeface="微软雅黑 Light"/>
              </a:rPr>
              <a:t>请在这里添加文字内容请在这里添加文字内容</a:t>
            </a:r>
            <a:endParaRPr lang="en-US" altLang="zh-CN" sz="1400" dirty="0">
              <a:solidFill>
                <a:schemeClr val="tx1">
                  <a:lumMod val="85000"/>
                  <a:lumOff val="15000"/>
                </a:schemeClr>
              </a:solidFill>
              <a:latin typeface="Segoe UI"/>
              <a:ea typeface="微软雅黑 Light"/>
            </a:endParaRPr>
          </a:p>
          <a:p>
            <a:pPr algn="ctr">
              <a:lnSpc>
                <a:spcPct val="130000"/>
              </a:lnSpc>
            </a:pPr>
            <a:r>
              <a:rPr lang="zh-CN" altLang="en-US" sz="1400" dirty="0">
                <a:solidFill>
                  <a:schemeClr val="tx1">
                    <a:lumMod val="85000"/>
                    <a:lumOff val="15000"/>
                  </a:schemeClr>
                </a:solidFill>
                <a:latin typeface="Segoe UI"/>
                <a:ea typeface="微软雅黑 Light"/>
              </a:rPr>
              <a:t>请在这里添加文字内容请在这里添加文字内容</a:t>
            </a:r>
          </a:p>
        </p:txBody>
      </p:sp>
      <p:sp>
        <p:nvSpPr>
          <p:cNvPr id="2" name="灯片编号占位符 1">
            <a:extLst>
              <a:ext uri="{FF2B5EF4-FFF2-40B4-BE49-F238E27FC236}">
                <a16:creationId xmlns:a16="http://schemas.microsoft.com/office/drawing/2014/main" xmlns="" id="{0F76DAA9-F001-4BB3-96B1-1F5846FFA6ED}"/>
              </a:ext>
            </a:extLst>
          </p:cNvPr>
          <p:cNvSpPr>
            <a:spLocks noGrp="1"/>
          </p:cNvSpPr>
          <p:nvPr>
            <p:ph type="sldNum" sz="quarter" idx="4"/>
          </p:nvPr>
        </p:nvSpPr>
        <p:spPr/>
        <p:txBody>
          <a:bodyPr/>
          <a:lstStyle/>
          <a:p>
            <a:fld id="{48F10FC4-DD5C-4C24-B849-D8A0B2DC9874}" type="slidenum">
              <a:rPr lang="zh-CN" altLang="en-US" smtClean="0"/>
              <a:pPr/>
              <a:t>8</a:t>
            </a:fld>
            <a:endParaRPr lang="zh-CN" altLang="en-US"/>
          </a:p>
        </p:txBody>
      </p:sp>
    </p:spTree>
    <p:extLst>
      <p:ext uri="{BB962C8B-B14F-4D97-AF65-F5344CB8AC3E}">
        <p14:creationId xmlns:p14="http://schemas.microsoft.com/office/powerpoint/2010/main" val="20807120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2F2F79FB-6BAF-4CD0-838B-A5EB30373B7D}"/>
              </a:ext>
            </a:extLst>
          </p:cNvPr>
          <p:cNvSpPr/>
          <p:nvPr/>
        </p:nvSpPr>
        <p:spPr>
          <a:xfrm>
            <a:off x="832142" y="2956405"/>
            <a:ext cx="1764304" cy="400110"/>
          </a:xfrm>
          <a:prstGeom prst="rect">
            <a:avLst/>
          </a:prstGeom>
          <a:noFill/>
        </p:spPr>
        <p:txBody>
          <a:bodyPr wrap="square">
            <a:spAutoFit/>
          </a:bodyPr>
          <a:lstStyle/>
          <a:p>
            <a:pPr algn="ctr"/>
            <a:r>
              <a:rPr lang="zh-CN" altLang="en-US" sz="2000" b="1" dirty="0">
                <a:solidFill>
                  <a:schemeClr val="accent1"/>
                </a:solidFill>
                <a:latin typeface="微软雅黑"/>
                <a:ea typeface="微软雅黑"/>
              </a:rPr>
              <a:t>输入小标题</a:t>
            </a:r>
            <a:endParaRPr lang="en-US" altLang="zh-CN" sz="2000" b="1" dirty="0">
              <a:solidFill>
                <a:schemeClr val="accent1"/>
              </a:solidFill>
              <a:latin typeface="微软雅黑"/>
              <a:ea typeface="微软雅黑"/>
            </a:endParaRPr>
          </a:p>
        </p:txBody>
      </p:sp>
      <p:sp>
        <p:nvSpPr>
          <p:cNvPr id="4" name="文本框 3">
            <a:extLst>
              <a:ext uri="{FF2B5EF4-FFF2-40B4-BE49-F238E27FC236}">
                <a16:creationId xmlns:a16="http://schemas.microsoft.com/office/drawing/2014/main" xmlns="" id="{113C5CFA-D478-4B4A-9B9E-B0D4FD867382}"/>
              </a:ext>
            </a:extLst>
          </p:cNvPr>
          <p:cNvSpPr txBox="1"/>
          <p:nvPr/>
        </p:nvSpPr>
        <p:spPr>
          <a:xfrm>
            <a:off x="458291" y="3377241"/>
            <a:ext cx="2450200" cy="1897122"/>
          </a:xfrm>
          <a:prstGeom prst="rect">
            <a:avLst/>
          </a:prstGeom>
          <a:noFill/>
        </p:spPr>
        <p:txBody>
          <a:bodyPr wrap="square" rtlCol="0">
            <a:spAutoFit/>
          </a:bodyPr>
          <a:lstStyle/>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p:txBody>
      </p:sp>
      <p:sp>
        <p:nvSpPr>
          <p:cNvPr id="6" name="箭头: V 形 5">
            <a:extLst>
              <a:ext uri="{FF2B5EF4-FFF2-40B4-BE49-F238E27FC236}">
                <a16:creationId xmlns:a16="http://schemas.microsoft.com/office/drawing/2014/main" xmlns="" id="{734D45B3-9A56-459D-9F5A-B370B40B0FDA}"/>
              </a:ext>
            </a:extLst>
          </p:cNvPr>
          <p:cNvSpPr/>
          <p:nvPr/>
        </p:nvSpPr>
        <p:spPr>
          <a:xfrm>
            <a:off x="545149" y="1873048"/>
            <a:ext cx="2324367" cy="824143"/>
          </a:xfrm>
          <a:prstGeom prst="chevron">
            <a:avLst>
              <a:gd name="adj" fmla="val 58556"/>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微软雅黑"/>
                <a:ea typeface="微软雅黑"/>
              </a:rPr>
              <a:t>关键词</a:t>
            </a:r>
          </a:p>
        </p:txBody>
      </p:sp>
      <p:sp>
        <p:nvSpPr>
          <p:cNvPr id="7" name="箭头: V 形 6">
            <a:extLst>
              <a:ext uri="{FF2B5EF4-FFF2-40B4-BE49-F238E27FC236}">
                <a16:creationId xmlns:a16="http://schemas.microsoft.com/office/drawing/2014/main" xmlns="" id="{BDADE2F0-7C24-46AA-BF13-99DAD6810EC4}"/>
              </a:ext>
            </a:extLst>
          </p:cNvPr>
          <p:cNvSpPr/>
          <p:nvPr/>
        </p:nvSpPr>
        <p:spPr>
          <a:xfrm>
            <a:off x="2739483" y="1873048"/>
            <a:ext cx="2324367" cy="824143"/>
          </a:xfrm>
          <a:prstGeom prst="chevron">
            <a:avLst>
              <a:gd name="adj" fmla="val 58556"/>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微软雅黑"/>
                <a:ea typeface="微软雅黑"/>
              </a:rPr>
              <a:t>关键词</a:t>
            </a:r>
          </a:p>
        </p:txBody>
      </p:sp>
      <p:sp>
        <p:nvSpPr>
          <p:cNvPr id="8" name="箭头: V 形 7">
            <a:extLst>
              <a:ext uri="{FF2B5EF4-FFF2-40B4-BE49-F238E27FC236}">
                <a16:creationId xmlns:a16="http://schemas.microsoft.com/office/drawing/2014/main" xmlns="" id="{DEB10C00-EF3B-4CF5-B2ED-3E0CDEA9ACED}"/>
              </a:ext>
            </a:extLst>
          </p:cNvPr>
          <p:cNvSpPr/>
          <p:nvPr/>
        </p:nvSpPr>
        <p:spPr>
          <a:xfrm>
            <a:off x="4933817" y="1873048"/>
            <a:ext cx="2324367" cy="824143"/>
          </a:xfrm>
          <a:prstGeom prst="chevron">
            <a:avLst>
              <a:gd name="adj" fmla="val 58556"/>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微软雅黑"/>
                <a:ea typeface="微软雅黑"/>
              </a:rPr>
              <a:t>关键词</a:t>
            </a:r>
          </a:p>
        </p:txBody>
      </p:sp>
      <p:sp>
        <p:nvSpPr>
          <p:cNvPr id="9" name="箭头: V 形 8">
            <a:extLst>
              <a:ext uri="{FF2B5EF4-FFF2-40B4-BE49-F238E27FC236}">
                <a16:creationId xmlns:a16="http://schemas.microsoft.com/office/drawing/2014/main" xmlns="" id="{42C68DBB-FBF9-47B5-8005-833F05292061}"/>
              </a:ext>
            </a:extLst>
          </p:cNvPr>
          <p:cNvSpPr/>
          <p:nvPr/>
        </p:nvSpPr>
        <p:spPr>
          <a:xfrm>
            <a:off x="7128151" y="1873048"/>
            <a:ext cx="2324367" cy="824143"/>
          </a:xfrm>
          <a:prstGeom prst="chevron">
            <a:avLst>
              <a:gd name="adj" fmla="val 58556"/>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微软雅黑"/>
                <a:ea typeface="微软雅黑"/>
              </a:rPr>
              <a:t>关键词</a:t>
            </a:r>
          </a:p>
        </p:txBody>
      </p:sp>
      <p:sp>
        <p:nvSpPr>
          <p:cNvPr id="10" name="箭头: V 形 9">
            <a:extLst>
              <a:ext uri="{FF2B5EF4-FFF2-40B4-BE49-F238E27FC236}">
                <a16:creationId xmlns:a16="http://schemas.microsoft.com/office/drawing/2014/main" xmlns="" id="{8F5E4089-74DF-480A-BB30-EAA134E15732}"/>
              </a:ext>
            </a:extLst>
          </p:cNvPr>
          <p:cNvSpPr/>
          <p:nvPr/>
        </p:nvSpPr>
        <p:spPr>
          <a:xfrm>
            <a:off x="9322484" y="1873048"/>
            <a:ext cx="2324367" cy="824143"/>
          </a:xfrm>
          <a:prstGeom prst="chevron">
            <a:avLst>
              <a:gd name="adj" fmla="val 58556"/>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微软雅黑"/>
                <a:ea typeface="微软雅黑"/>
              </a:rPr>
              <a:t>关键词</a:t>
            </a:r>
          </a:p>
        </p:txBody>
      </p:sp>
      <p:sp>
        <p:nvSpPr>
          <p:cNvPr id="12" name="矩形 11">
            <a:extLst>
              <a:ext uri="{FF2B5EF4-FFF2-40B4-BE49-F238E27FC236}">
                <a16:creationId xmlns:a16="http://schemas.microsoft.com/office/drawing/2014/main" xmlns="" id="{89A9CFD8-BEE6-41A7-8E29-2437CB60C384}"/>
              </a:ext>
            </a:extLst>
          </p:cNvPr>
          <p:cNvSpPr/>
          <p:nvPr/>
        </p:nvSpPr>
        <p:spPr>
          <a:xfrm>
            <a:off x="3048190" y="2956405"/>
            <a:ext cx="1764304" cy="400110"/>
          </a:xfrm>
          <a:prstGeom prst="rect">
            <a:avLst/>
          </a:prstGeom>
          <a:noFill/>
        </p:spPr>
        <p:txBody>
          <a:bodyPr wrap="square">
            <a:spAutoFit/>
          </a:bodyPr>
          <a:lstStyle/>
          <a:p>
            <a:pPr algn="ctr"/>
            <a:r>
              <a:rPr lang="zh-CN" altLang="en-US" sz="2000" b="1" dirty="0">
                <a:solidFill>
                  <a:schemeClr val="accent1"/>
                </a:solidFill>
                <a:latin typeface="微软雅黑"/>
                <a:ea typeface="微软雅黑"/>
              </a:rPr>
              <a:t>输入小标题</a:t>
            </a:r>
            <a:endParaRPr lang="en-US" altLang="zh-CN" sz="2000" b="1" dirty="0">
              <a:solidFill>
                <a:schemeClr val="accent1"/>
              </a:solidFill>
              <a:latin typeface="微软雅黑"/>
              <a:ea typeface="微软雅黑"/>
            </a:endParaRPr>
          </a:p>
        </p:txBody>
      </p:sp>
      <p:sp>
        <p:nvSpPr>
          <p:cNvPr id="13" name="文本框 12">
            <a:extLst>
              <a:ext uri="{FF2B5EF4-FFF2-40B4-BE49-F238E27FC236}">
                <a16:creationId xmlns:a16="http://schemas.microsoft.com/office/drawing/2014/main" xmlns="" id="{EF5B5EF6-9D71-4DF1-88BC-71E62F8F91C3}"/>
              </a:ext>
            </a:extLst>
          </p:cNvPr>
          <p:cNvSpPr txBox="1"/>
          <p:nvPr/>
        </p:nvSpPr>
        <p:spPr>
          <a:xfrm>
            <a:off x="2674339" y="3377241"/>
            <a:ext cx="2450200" cy="1897122"/>
          </a:xfrm>
          <a:prstGeom prst="rect">
            <a:avLst/>
          </a:prstGeom>
          <a:noFill/>
        </p:spPr>
        <p:txBody>
          <a:bodyPr wrap="square" rtlCol="0">
            <a:spAutoFit/>
          </a:bodyPr>
          <a:lstStyle/>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p:txBody>
      </p:sp>
      <p:sp>
        <p:nvSpPr>
          <p:cNvPr id="15" name="矩形 14">
            <a:extLst>
              <a:ext uri="{FF2B5EF4-FFF2-40B4-BE49-F238E27FC236}">
                <a16:creationId xmlns:a16="http://schemas.microsoft.com/office/drawing/2014/main" xmlns="" id="{B15DA0B2-97AB-40B9-AC93-16B3026E4D71}"/>
              </a:ext>
            </a:extLst>
          </p:cNvPr>
          <p:cNvSpPr/>
          <p:nvPr/>
        </p:nvSpPr>
        <p:spPr>
          <a:xfrm>
            <a:off x="5264238" y="2956405"/>
            <a:ext cx="1764304" cy="400110"/>
          </a:xfrm>
          <a:prstGeom prst="rect">
            <a:avLst/>
          </a:prstGeom>
          <a:noFill/>
        </p:spPr>
        <p:txBody>
          <a:bodyPr wrap="square">
            <a:spAutoFit/>
          </a:bodyPr>
          <a:lstStyle/>
          <a:p>
            <a:pPr algn="ctr"/>
            <a:r>
              <a:rPr lang="zh-CN" altLang="en-US" sz="2000" b="1" dirty="0">
                <a:solidFill>
                  <a:schemeClr val="accent1"/>
                </a:solidFill>
                <a:latin typeface="微软雅黑"/>
                <a:ea typeface="微软雅黑"/>
              </a:rPr>
              <a:t>输入小标题</a:t>
            </a:r>
            <a:endParaRPr lang="en-US" altLang="zh-CN" sz="2000" b="1" dirty="0">
              <a:solidFill>
                <a:schemeClr val="accent1"/>
              </a:solidFill>
              <a:latin typeface="微软雅黑"/>
              <a:ea typeface="微软雅黑"/>
            </a:endParaRPr>
          </a:p>
        </p:txBody>
      </p:sp>
      <p:sp>
        <p:nvSpPr>
          <p:cNvPr id="16" name="文本框 15">
            <a:extLst>
              <a:ext uri="{FF2B5EF4-FFF2-40B4-BE49-F238E27FC236}">
                <a16:creationId xmlns:a16="http://schemas.microsoft.com/office/drawing/2014/main" xmlns="" id="{39C80C47-F0D3-4E1B-B4DF-DB39209902BF}"/>
              </a:ext>
            </a:extLst>
          </p:cNvPr>
          <p:cNvSpPr txBox="1"/>
          <p:nvPr/>
        </p:nvSpPr>
        <p:spPr>
          <a:xfrm>
            <a:off x="4890387" y="3377241"/>
            <a:ext cx="2450200" cy="1897122"/>
          </a:xfrm>
          <a:prstGeom prst="rect">
            <a:avLst/>
          </a:prstGeom>
          <a:noFill/>
        </p:spPr>
        <p:txBody>
          <a:bodyPr wrap="square" rtlCol="0">
            <a:spAutoFit/>
          </a:bodyPr>
          <a:lstStyle/>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p:txBody>
      </p:sp>
      <p:sp>
        <p:nvSpPr>
          <p:cNvPr id="18" name="矩形 17">
            <a:extLst>
              <a:ext uri="{FF2B5EF4-FFF2-40B4-BE49-F238E27FC236}">
                <a16:creationId xmlns:a16="http://schemas.microsoft.com/office/drawing/2014/main" xmlns="" id="{E1821A45-3399-4D2E-B222-C8486F689FE0}"/>
              </a:ext>
            </a:extLst>
          </p:cNvPr>
          <p:cNvSpPr/>
          <p:nvPr/>
        </p:nvSpPr>
        <p:spPr>
          <a:xfrm>
            <a:off x="7480286" y="2956405"/>
            <a:ext cx="1764304" cy="400110"/>
          </a:xfrm>
          <a:prstGeom prst="rect">
            <a:avLst/>
          </a:prstGeom>
          <a:noFill/>
        </p:spPr>
        <p:txBody>
          <a:bodyPr wrap="square">
            <a:spAutoFit/>
          </a:bodyPr>
          <a:lstStyle/>
          <a:p>
            <a:pPr algn="ctr"/>
            <a:r>
              <a:rPr lang="zh-CN" altLang="en-US" sz="2000" b="1" dirty="0">
                <a:solidFill>
                  <a:schemeClr val="accent1"/>
                </a:solidFill>
                <a:latin typeface="微软雅黑"/>
                <a:ea typeface="微软雅黑"/>
              </a:rPr>
              <a:t>输入小标题</a:t>
            </a:r>
            <a:endParaRPr lang="en-US" altLang="zh-CN" sz="2000" b="1" dirty="0">
              <a:solidFill>
                <a:schemeClr val="accent1"/>
              </a:solidFill>
              <a:latin typeface="微软雅黑"/>
              <a:ea typeface="微软雅黑"/>
            </a:endParaRPr>
          </a:p>
        </p:txBody>
      </p:sp>
      <p:sp>
        <p:nvSpPr>
          <p:cNvPr id="19" name="文本框 18">
            <a:extLst>
              <a:ext uri="{FF2B5EF4-FFF2-40B4-BE49-F238E27FC236}">
                <a16:creationId xmlns:a16="http://schemas.microsoft.com/office/drawing/2014/main" xmlns="" id="{99DCFE3F-7920-4EA2-9529-BF4E7FC8639C}"/>
              </a:ext>
            </a:extLst>
          </p:cNvPr>
          <p:cNvSpPr txBox="1"/>
          <p:nvPr/>
        </p:nvSpPr>
        <p:spPr>
          <a:xfrm>
            <a:off x="7106435" y="3377241"/>
            <a:ext cx="2450200" cy="1897122"/>
          </a:xfrm>
          <a:prstGeom prst="rect">
            <a:avLst/>
          </a:prstGeom>
          <a:noFill/>
        </p:spPr>
        <p:txBody>
          <a:bodyPr wrap="square" rtlCol="0">
            <a:spAutoFit/>
          </a:bodyPr>
          <a:lstStyle/>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p:txBody>
      </p:sp>
      <p:sp>
        <p:nvSpPr>
          <p:cNvPr id="21" name="矩形 20">
            <a:extLst>
              <a:ext uri="{FF2B5EF4-FFF2-40B4-BE49-F238E27FC236}">
                <a16:creationId xmlns:a16="http://schemas.microsoft.com/office/drawing/2014/main" xmlns="" id="{C37D0468-5CED-4A39-BB26-053E8E167D20}"/>
              </a:ext>
            </a:extLst>
          </p:cNvPr>
          <p:cNvSpPr/>
          <p:nvPr/>
        </p:nvSpPr>
        <p:spPr>
          <a:xfrm>
            <a:off x="9696335" y="2956405"/>
            <a:ext cx="1764304" cy="400110"/>
          </a:xfrm>
          <a:prstGeom prst="rect">
            <a:avLst/>
          </a:prstGeom>
          <a:noFill/>
        </p:spPr>
        <p:txBody>
          <a:bodyPr wrap="square">
            <a:spAutoFit/>
          </a:bodyPr>
          <a:lstStyle/>
          <a:p>
            <a:pPr algn="ctr"/>
            <a:r>
              <a:rPr lang="zh-CN" altLang="en-US" sz="2000" b="1" dirty="0">
                <a:solidFill>
                  <a:schemeClr val="accent3"/>
                </a:solidFill>
                <a:latin typeface="微软雅黑"/>
                <a:ea typeface="微软雅黑"/>
              </a:rPr>
              <a:t>输入小标题</a:t>
            </a:r>
            <a:endParaRPr lang="en-US" altLang="zh-CN" sz="2000" b="1" dirty="0">
              <a:solidFill>
                <a:schemeClr val="accent3"/>
              </a:solidFill>
              <a:latin typeface="微软雅黑"/>
              <a:ea typeface="微软雅黑"/>
            </a:endParaRPr>
          </a:p>
        </p:txBody>
      </p:sp>
      <p:sp>
        <p:nvSpPr>
          <p:cNvPr id="22" name="文本框 21">
            <a:extLst>
              <a:ext uri="{FF2B5EF4-FFF2-40B4-BE49-F238E27FC236}">
                <a16:creationId xmlns:a16="http://schemas.microsoft.com/office/drawing/2014/main" xmlns="" id="{3F76D544-AA5A-4BCF-9AE3-AA281984F3BC}"/>
              </a:ext>
            </a:extLst>
          </p:cNvPr>
          <p:cNvSpPr txBox="1"/>
          <p:nvPr/>
        </p:nvSpPr>
        <p:spPr>
          <a:xfrm>
            <a:off x="9322484" y="3377241"/>
            <a:ext cx="2450200" cy="1897122"/>
          </a:xfrm>
          <a:prstGeom prst="rect">
            <a:avLst/>
          </a:prstGeom>
          <a:noFill/>
        </p:spPr>
        <p:txBody>
          <a:bodyPr wrap="square" rtlCol="0">
            <a:spAutoFit/>
          </a:bodyPr>
          <a:lstStyle/>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p:txBody>
      </p:sp>
      <p:sp>
        <p:nvSpPr>
          <p:cNvPr id="23" name="文本框 22">
            <a:extLst>
              <a:ext uri="{FF2B5EF4-FFF2-40B4-BE49-F238E27FC236}">
                <a16:creationId xmlns:a16="http://schemas.microsoft.com/office/drawing/2014/main" xmlns="" id="{75475B81-ACBC-48B4-B731-46BE7B1328D4}"/>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sp>
        <p:nvSpPr>
          <p:cNvPr id="2" name="灯片编号占位符 1">
            <a:extLst>
              <a:ext uri="{FF2B5EF4-FFF2-40B4-BE49-F238E27FC236}">
                <a16:creationId xmlns:a16="http://schemas.microsoft.com/office/drawing/2014/main" xmlns="" id="{CF211ED6-FC58-487F-B813-992D5AD3B89D}"/>
              </a:ext>
            </a:extLst>
          </p:cNvPr>
          <p:cNvSpPr>
            <a:spLocks noGrp="1"/>
          </p:cNvSpPr>
          <p:nvPr>
            <p:ph type="sldNum" sz="quarter" idx="4"/>
          </p:nvPr>
        </p:nvSpPr>
        <p:spPr/>
        <p:txBody>
          <a:bodyPr/>
          <a:lstStyle/>
          <a:p>
            <a:fld id="{48F10FC4-DD5C-4C24-B849-D8A0B2DC9874}" type="slidenum">
              <a:rPr lang="zh-CN" altLang="en-US" smtClean="0"/>
              <a:pPr/>
              <a:t>9</a:t>
            </a:fld>
            <a:endParaRPr lang="zh-CN" altLang="en-US"/>
          </a:p>
        </p:txBody>
      </p:sp>
    </p:spTree>
    <p:extLst>
      <p:ext uri="{BB962C8B-B14F-4D97-AF65-F5344CB8AC3E}">
        <p14:creationId xmlns:p14="http://schemas.microsoft.com/office/powerpoint/2010/main" val="7928979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自定义 6">
      <a:dk1>
        <a:sysClr val="windowText" lastClr="000000"/>
      </a:dk1>
      <a:lt1>
        <a:sysClr val="window" lastClr="FFFFFF"/>
      </a:lt1>
      <a:dk2>
        <a:srgbClr val="44546A"/>
      </a:dk2>
      <a:lt2>
        <a:srgbClr val="E7E6E6"/>
      </a:lt2>
      <a:accent1>
        <a:srgbClr val="006D39"/>
      </a:accent1>
      <a:accent2>
        <a:srgbClr val="008F77"/>
      </a:accent2>
      <a:accent3>
        <a:srgbClr val="ED7D31"/>
      </a:accent3>
      <a:accent4>
        <a:srgbClr val="FFC000"/>
      </a:accent4>
      <a:accent5>
        <a:srgbClr val="5B9BD5"/>
      </a:accent5>
      <a:accent6>
        <a:srgbClr val="F4F9F1"/>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1">
    <a:dk1>
      <a:srgbClr val="5E5E5E"/>
    </a:dk1>
    <a:lt1>
      <a:srgbClr val="FFFFFF"/>
    </a:lt1>
    <a:dk2>
      <a:srgbClr val="EEEEEE"/>
    </a:dk2>
    <a:lt2>
      <a:srgbClr val="171717"/>
    </a:lt2>
    <a:accent1>
      <a:srgbClr val="243551"/>
    </a:accent1>
    <a:accent2>
      <a:srgbClr val="E23F52"/>
    </a:accent2>
    <a:accent3>
      <a:srgbClr val="2DCD8C"/>
    </a:accent3>
    <a:accent4>
      <a:srgbClr val="FB7643"/>
    </a:accent4>
    <a:accent5>
      <a:srgbClr val="EF994E"/>
    </a:accent5>
    <a:accent6>
      <a:srgbClr val="70AD47"/>
    </a:accent6>
    <a:hlink>
      <a:srgbClr val="0563C1"/>
    </a:hlink>
    <a:folHlink>
      <a:srgbClr val="954F72"/>
    </a:folHlink>
  </a:clrScheme>
  <a:fontScheme name="自定义 1">
    <a:majorFont>
      <a:latin typeface="Segoe UI"/>
      <a:ea typeface="微软雅黑"/>
      <a:cs typeface=""/>
    </a:majorFont>
    <a:minorFont>
      <a:latin typeface="Segoe UI Semi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自定义 1">
    <a:dk1>
      <a:srgbClr val="5E5E5E"/>
    </a:dk1>
    <a:lt1>
      <a:srgbClr val="FFFFFF"/>
    </a:lt1>
    <a:dk2>
      <a:srgbClr val="EEEEEE"/>
    </a:dk2>
    <a:lt2>
      <a:srgbClr val="171717"/>
    </a:lt2>
    <a:accent1>
      <a:srgbClr val="243551"/>
    </a:accent1>
    <a:accent2>
      <a:srgbClr val="E23F52"/>
    </a:accent2>
    <a:accent3>
      <a:srgbClr val="2DCD8C"/>
    </a:accent3>
    <a:accent4>
      <a:srgbClr val="FB7643"/>
    </a:accent4>
    <a:accent5>
      <a:srgbClr val="EF994E"/>
    </a:accent5>
    <a:accent6>
      <a:srgbClr val="70AD47"/>
    </a:accent6>
    <a:hlink>
      <a:srgbClr val="0563C1"/>
    </a:hlink>
    <a:folHlink>
      <a:srgbClr val="954F72"/>
    </a:folHlink>
  </a:clrScheme>
  <a:fontScheme name="自定义 1">
    <a:majorFont>
      <a:latin typeface="Segoe UI"/>
      <a:ea typeface="微软雅黑"/>
      <a:cs typeface=""/>
    </a:majorFont>
    <a:minorFont>
      <a:latin typeface="Segoe UI Semi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自定义 1">
    <a:dk1>
      <a:srgbClr val="5E5E5E"/>
    </a:dk1>
    <a:lt1>
      <a:srgbClr val="FFFFFF"/>
    </a:lt1>
    <a:dk2>
      <a:srgbClr val="EEEEEE"/>
    </a:dk2>
    <a:lt2>
      <a:srgbClr val="171717"/>
    </a:lt2>
    <a:accent1>
      <a:srgbClr val="243551"/>
    </a:accent1>
    <a:accent2>
      <a:srgbClr val="E23F52"/>
    </a:accent2>
    <a:accent3>
      <a:srgbClr val="2DCD8C"/>
    </a:accent3>
    <a:accent4>
      <a:srgbClr val="FB7643"/>
    </a:accent4>
    <a:accent5>
      <a:srgbClr val="EF994E"/>
    </a:accent5>
    <a:accent6>
      <a:srgbClr val="70AD47"/>
    </a:accent6>
    <a:hlink>
      <a:srgbClr val="0563C1"/>
    </a:hlink>
    <a:folHlink>
      <a:srgbClr val="954F72"/>
    </a:folHlink>
  </a:clrScheme>
  <a:fontScheme name="自定义 1">
    <a:majorFont>
      <a:latin typeface="Segoe UI"/>
      <a:ea typeface="微软雅黑"/>
      <a:cs typeface=""/>
    </a:majorFont>
    <a:minorFont>
      <a:latin typeface="Segoe UI Semi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289</TotalTime>
  <Words>4495</Words>
  <Application>Microsoft Office PowerPoint</Application>
  <PresentationFormat>宽屏</PresentationFormat>
  <Paragraphs>437</Paragraphs>
  <Slides>37</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37</vt:i4>
      </vt:variant>
    </vt:vector>
  </HeadingPairs>
  <TitlesOfParts>
    <vt:vector size="53" baseType="lpstr">
      <vt:lpstr>DIN Light</vt:lpstr>
      <vt:lpstr>等线</vt:lpstr>
      <vt:lpstr>等线 Light</vt:lpstr>
      <vt:lpstr>楷体</vt:lpstr>
      <vt:lpstr>思源黑体 CN Bold</vt:lpstr>
      <vt:lpstr>思源黑体 CN Light</vt:lpstr>
      <vt:lpstr>宋体</vt:lpstr>
      <vt:lpstr>微软雅黑</vt:lpstr>
      <vt:lpstr>微软雅黑 Light</vt:lpstr>
      <vt:lpstr>Arial</vt:lpstr>
      <vt:lpstr>Calibri</vt:lpstr>
      <vt:lpstr>Segoe UI</vt:lpstr>
      <vt:lpstr>Segoe UI Light</vt:lpstr>
      <vt:lpstr>Segoe UI Semilight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张伟崇;秦阳</dc:creator>
  <cp:keywords>www.51pptmoban.com</cp:keywords>
  <cp:lastModifiedBy>精美PPT（不二演示）</cp:lastModifiedBy>
  <cp:revision>30</cp:revision>
  <dcterms:created xsi:type="dcterms:W3CDTF">2018-12-02T14:41:39Z</dcterms:created>
  <dcterms:modified xsi:type="dcterms:W3CDTF">2019-02-26T13:07:40Z</dcterms:modified>
</cp:coreProperties>
</file>